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HWANGGUK" initials="Y" lastIdx="1" clrIdx="0">
    <p:extLst>
      <p:ext uri="{19B8F6BF-5375-455C-9EA6-DF929625EA0E}">
        <p15:presenceInfo xmlns:p15="http://schemas.microsoft.com/office/powerpoint/2012/main" userId="YOUHWANGGU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25T17:34:59.42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3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1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783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35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56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910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5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0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0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6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2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2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0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1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B4D9-58F4-46F8-BC51-DD3C5709209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392B45-5232-4BAE-BB8B-4E30EEE8E2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2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DFE3-0924-43FF-B203-0B4F8F0AB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Sharedpreference</a:t>
            </a:r>
            <a:endParaRPr lang="ko-KR" altLang="en-US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D14A6-A977-4AE4-B6CA-5E89BFA34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유황국</a:t>
            </a:r>
            <a:endParaRPr lang="ko-KR" altLang="en-US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364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465C0-DD35-427D-A30C-AD57E138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B6063-9C8C-4D9A-8BC8-02FA91C2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이전 코드에서는  </a:t>
            </a:r>
            <a:r>
              <a:rPr lang="en-US" altLang="ko-KR" sz="3200" dirty="0" err="1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getString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과 </a:t>
            </a:r>
            <a:r>
              <a:rPr lang="en-US" altLang="ko-KR" sz="3200" dirty="0" err="1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putString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을 썼지만 </a:t>
            </a:r>
            <a:r>
              <a:rPr lang="en-US" altLang="ko-KR" sz="3200" dirty="0" err="1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int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, float, double, Boolean, Long 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도 </a:t>
            </a:r>
            <a:r>
              <a:rPr lang="en-US" altLang="ko-KR" sz="3200" dirty="0" err="1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putInt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같은 방법으로 사용 가능함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.</a:t>
            </a:r>
            <a:endParaRPr lang="ko-KR" altLang="en-US" sz="32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17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0E2A-DA3F-4DC7-8F0D-2E968787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Mode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9CE3-9C55-45D3-9B9A-8FF594B7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- MODE_PRIVATE : 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자기 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app 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내에서 사용할 때</a:t>
            </a:r>
            <a:endParaRPr lang="en-US" altLang="ko-KR" sz="32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marL="0" indent="0">
              <a:buNone/>
            </a:pPr>
            <a:b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</a:b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- MODE_WORLD_READABLE : 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다른 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app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에서 읽기 가능</a:t>
            </a:r>
            <a:endParaRPr lang="en-US" altLang="ko-KR" sz="32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marL="0" indent="0">
              <a:buNone/>
            </a:pPr>
            <a:b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</a:b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- MODE_WORLD_WRITEABLE : 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다른 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app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에서 쓰기 가능</a:t>
            </a:r>
            <a:br>
              <a:rPr lang="ko-KR" altLang="en-US" dirty="0"/>
            </a:b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714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65796-6651-4EE2-BB6C-9CE10FE2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간단한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C45C5-A05F-439B-8617-3E48B82A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79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057C0-ED8C-4F97-B19F-76724B2D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끗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5675D-2A2E-472F-AC2F-3F0EC7A0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96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3AB6E-C983-44C7-B42D-45A8A554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앱을 종료했을 때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, 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데이터를 잃지 않으려면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?</a:t>
            </a:r>
            <a:endParaRPr lang="ko-KR" altLang="en-US" sz="32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22FAB-D374-4FFB-80F2-07B429BB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데이터 베이스를 활용한다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1795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5687E-33FC-4F10-BDC5-3AF6488D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그러나 저장해야 하는 것이 간단하여 데이터베이스에 저장하기 애매하다면</a:t>
            </a:r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?</a:t>
            </a:r>
            <a:endParaRPr lang="ko-KR" altLang="en-US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8F031-132A-47B8-9302-1A2A17C5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err="1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Sharedprefernece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사용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!</a:t>
            </a:r>
            <a:endParaRPr lang="ko-KR" altLang="en-US" sz="32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71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EF16-D190-438A-9015-AAF42FC3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example</a:t>
            </a:r>
            <a:endParaRPr lang="ko-KR" altLang="en-US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CAD0C-74FE-4834-9635-A3E5AD19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689" y="4738576"/>
            <a:ext cx="1628863" cy="16390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어떤 앱의 언어설정을 한국어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-&gt;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영어 로 바꿨을 경우</a:t>
            </a:r>
            <a:endParaRPr lang="en-US" altLang="ko-KR" sz="32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나갔다 들어왔는데 다시 한국어 돼있으면 </a:t>
            </a:r>
            <a:r>
              <a:rPr lang="ko-KR" altLang="en-US" sz="3200" dirty="0" err="1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빡침</a:t>
            </a:r>
            <a:endParaRPr lang="en-US" altLang="ko-KR" sz="32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-&gt;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간단한 설정 변경에 좋다</a:t>
            </a:r>
            <a:endParaRPr lang="en-US" altLang="ko-KR" sz="32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pic>
        <p:nvPicPr>
          <p:cNvPr id="1028" name="Picture 4" descr="설정에 대한 이미지 검색결과">
            <a:extLst>
              <a:ext uri="{FF2B5EF4-FFF2-40B4-BE49-F238E27FC236}">
                <a16:creationId xmlns:a16="http://schemas.microsoft.com/office/drawing/2014/main" id="{A874C73B-28C5-474D-9AB3-A2D603873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993" y="1635009"/>
            <a:ext cx="3481829" cy="384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C45C2-DC08-480F-983D-5FB00E938F5A}"/>
              </a:ext>
            </a:extLst>
          </p:cNvPr>
          <p:cNvSpPr txBox="1"/>
          <p:nvPr/>
        </p:nvSpPr>
        <p:spPr>
          <a:xfrm>
            <a:off x="6206563" y="2187018"/>
            <a:ext cx="233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설정변경</a:t>
            </a:r>
          </a:p>
        </p:txBody>
      </p:sp>
    </p:spTree>
    <p:extLst>
      <p:ext uri="{BB962C8B-B14F-4D97-AF65-F5344CB8AC3E}">
        <p14:creationId xmlns:p14="http://schemas.microsoft.com/office/powerpoint/2010/main" val="18043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4A8D6-75F4-4472-A35F-F598D25F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Sharedpreference</a:t>
            </a:r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??</a:t>
            </a:r>
            <a:endParaRPr lang="ko-KR" altLang="en-US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F3C35-B043-42E5-8903-B7C239ED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값을 저장하기 위해 사용</a:t>
            </a:r>
            <a:endParaRPr lang="en-US" altLang="ko-KR" sz="32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키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-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값 컬렉션으로 이루어짐</a:t>
            </a:r>
            <a:endParaRPr lang="en-US" altLang="ko-KR" sz="32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읽고 쓸 수 있음</a:t>
            </a:r>
            <a:endParaRPr lang="en-US" altLang="ko-KR" sz="32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296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20C42-1C4A-4090-BAE7-B1C27DBA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사용법</a:t>
            </a:r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!!</a:t>
            </a:r>
            <a:endParaRPr lang="ko-KR" altLang="en-US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10C6B-5004-4141-A8A1-70DE2AE13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7" y="1825625"/>
            <a:ext cx="113310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1. 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인스턴스 얻기</a:t>
            </a:r>
            <a:endParaRPr lang="en-US" altLang="ko-KR" sz="32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	</a:t>
            </a:r>
            <a:r>
              <a:rPr lang="en-US" altLang="ko-KR" sz="3200" dirty="0" err="1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getSharedPreferences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(String name, </a:t>
            </a:r>
            <a:r>
              <a:rPr lang="en-US" altLang="ko-KR" sz="3200" dirty="0" err="1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int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mode);</a:t>
            </a:r>
          </a:p>
          <a:p>
            <a:pPr marL="0" indent="0">
              <a:buNone/>
            </a:pP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2. 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저장</a:t>
            </a:r>
            <a:endParaRPr lang="en-US" altLang="ko-KR" sz="32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</a:t>
            </a:r>
            <a:r>
              <a:rPr lang="en-US" altLang="ko-KR" sz="3200" dirty="0" err="1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SharedPreference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sf =     	</a:t>
            </a:r>
            <a:r>
              <a:rPr lang="en-US" altLang="ko-KR" sz="3200" dirty="0" err="1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getSharedPreferences</a:t>
            </a: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(“name”, MODE_PRIVATE);</a:t>
            </a:r>
          </a:p>
          <a:p>
            <a:pPr marL="0" indent="0">
              <a:buNone/>
            </a:pP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3. </a:t>
            </a:r>
            <a:r>
              <a:rPr lang="ko-KR" altLang="en-US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사용하기</a:t>
            </a:r>
            <a:endParaRPr lang="en-US" altLang="ko-KR" sz="32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59400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8E98A-6B61-453F-8AE8-CD2388E9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사용하기</a:t>
            </a:r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-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값 불러오기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1E7DE7-A74A-4F4B-AF84-A98C2120E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3" y="1809946"/>
            <a:ext cx="9209987" cy="17816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58CF0-D356-4D57-9697-F0B0EA6E0DAC}"/>
              </a:ext>
            </a:extLst>
          </p:cNvPr>
          <p:cNvSpPr txBox="1"/>
          <p:nvPr/>
        </p:nvSpPr>
        <p:spPr>
          <a:xfrm>
            <a:off x="677334" y="3591611"/>
            <a:ext cx="59483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getString</a:t>
            </a:r>
            <a:r>
              <a:rPr lang="en-US" altLang="ko-KR" sz="3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</a:t>
            </a:r>
            <a:r>
              <a:rPr lang="ko-KR" altLang="en-US" sz="3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사용</a:t>
            </a:r>
            <a:endParaRPr lang="en-US" altLang="ko-KR" sz="30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08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CFA83-6BB1-4D20-94B8-828DDC16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사용하기 </a:t>
            </a:r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–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값 저장하기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CB21BF-5CE1-4EAC-8BAD-C5FF2C762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0" y="1640264"/>
            <a:ext cx="9275976" cy="19419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8F263-17DD-4C08-A6E8-17DF7E96AAAC}"/>
              </a:ext>
            </a:extLst>
          </p:cNvPr>
          <p:cNvSpPr txBox="1"/>
          <p:nvPr/>
        </p:nvSpPr>
        <p:spPr>
          <a:xfrm>
            <a:off x="677334" y="3874186"/>
            <a:ext cx="10015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에디터 객체 </a:t>
            </a:r>
            <a:r>
              <a:rPr lang="ko-KR" altLang="en-US" sz="3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사용</a:t>
            </a:r>
            <a:r>
              <a:rPr lang="en-US" altLang="ko-KR" sz="3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!!</a:t>
            </a:r>
          </a:p>
          <a:p>
            <a:r>
              <a:rPr lang="en-US" altLang="ko-KR" sz="3000" dirty="0" err="1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putString</a:t>
            </a:r>
            <a:r>
              <a:rPr lang="en-US" altLang="ko-KR" sz="3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</a:t>
            </a:r>
            <a:r>
              <a:rPr lang="ko-KR" altLang="en-US" sz="3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사용</a:t>
            </a:r>
            <a:endParaRPr lang="en-US" altLang="ko-KR" sz="30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r>
              <a:rPr lang="ko-KR" altLang="en-US" sz="3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저장하기 위해서 반드시 </a:t>
            </a:r>
            <a:r>
              <a:rPr lang="en-US" altLang="ko-KR" sz="3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commit</a:t>
            </a:r>
            <a:r>
              <a:rPr lang="ko-KR" altLang="en-US" sz="3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해야 함</a:t>
            </a:r>
            <a:endParaRPr lang="en-US" altLang="ko-KR" sz="30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10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5EDFF-1FB5-41D3-BC17-92A2DC62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사용하기 </a:t>
            </a:r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–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값 삭제하기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C7118B-4D37-4166-88BA-DC399E172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8" y="1536568"/>
            <a:ext cx="9225957" cy="184765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856AAD-3298-4958-BF05-14AF39DE4B1C}"/>
              </a:ext>
            </a:extLst>
          </p:cNvPr>
          <p:cNvSpPr txBox="1"/>
          <p:nvPr/>
        </p:nvSpPr>
        <p:spPr>
          <a:xfrm>
            <a:off x="677334" y="3695307"/>
            <a:ext cx="5948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에디터 객체 사용</a:t>
            </a:r>
            <a:endParaRPr lang="en-US" altLang="ko-KR" sz="30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r>
              <a:rPr lang="en-US" altLang="ko-KR" sz="3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remove </a:t>
            </a:r>
            <a:r>
              <a:rPr lang="ko-KR" altLang="en-US" sz="3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사용</a:t>
            </a:r>
            <a:endParaRPr lang="en-US" altLang="ko-KR" sz="3000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r>
              <a:rPr lang="en-US" altLang="ko-KR" sz="30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50630451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1853</TotalTime>
  <Words>142</Words>
  <Application>Microsoft Office PowerPoint</Application>
  <PresentationFormat>와이드스크린</PresentationFormat>
  <Paragraphs>40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210 콤퓨타세탁 B</vt:lpstr>
      <vt:lpstr>HY그래픽M</vt:lpstr>
      <vt:lpstr>맑은 고딕</vt:lpstr>
      <vt:lpstr>Arial</vt:lpstr>
      <vt:lpstr>Trebuchet MS</vt:lpstr>
      <vt:lpstr>Wingdings 3</vt:lpstr>
      <vt:lpstr>패싯</vt:lpstr>
      <vt:lpstr>Sharedpreference</vt:lpstr>
      <vt:lpstr>앱을 종료했을 때, 데이터를 잃지 않으려면?</vt:lpstr>
      <vt:lpstr>그러나 저장해야 하는 것이 간단하여 데이터베이스에 저장하기 애매하다면?</vt:lpstr>
      <vt:lpstr>example</vt:lpstr>
      <vt:lpstr>Sharedpreference??</vt:lpstr>
      <vt:lpstr>사용법!!</vt:lpstr>
      <vt:lpstr>사용하기- 값 불러오기</vt:lpstr>
      <vt:lpstr>사용하기 – 값 저장하기</vt:lpstr>
      <vt:lpstr>사용하기 – 값 삭제하기</vt:lpstr>
      <vt:lpstr>참고</vt:lpstr>
      <vt:lpstr>Mode의 종류</vt:lpstr>
      <vt:lpstr>간단한 예제</vt:lpstr>
      <vt:lpstr>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Sharedpreference</dc:title>
  <dc:creator>YOUHWANGGUK</dc:creator>
  <cp:lastModifiedBy>YOUHWANGGUK</cp:lastModifiedBy>
  <cp:revision>8</cp:revision>
  <dcterms:created xsi:type="dcterms:W3CDTF">2017-09-25T08:11:31Z</dcterms:created>
  <dcterms:modified xsi:type="dcterms:W3CDTF">2017-09-28T06:58:37Z</dcterms:modified>
</cp:coreProperties>
</file>