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62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9/26/2017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jdm.kr/blog/217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4BB4-241D-45CB-8FD4-E739388417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Dialog</a:t>
            </a:r>
            <a:endParaRPr lang="ko-KR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AA0AB-01BD-4A52-8F37-988F2A9B6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ko-KR" altLang="en-US" dirty="0"/>
              <a:t>신호중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8729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8D546-2E70-418B-8C64-DDA99DEF2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다중 선택 리스트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F61102-57A2-4792-B1ED-A93D272AA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096" y="2612306"/>
            <a:ext cx="2270957" cy="19356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AD7ABD-E9E0-4CF6-96B1-F8B61F80C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00" y="326108"/>
            <a:ext cx="6448143" cy="650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27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F2751-7D7D-42C1-A80E-846B56C94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단일 선택 리스트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083269-3E34-47DC-9AB4-F09064D81D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7018" y="479894"/>
            <a:ext cx="6216425" cy="602204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C77895-7839-4B37-9A2C-1EEDA900E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953" y="2576945"/>
            <a:ext cx="3294229" cy="285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46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4457C-3B58-4C40-861D-CEA9C7D4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Builder pattern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C52C1-00A0-4F8D-9125-89565306C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AlertDialog</a:t>
            </a:r>
            <a:r>
              <a:rPr lang="ko-KR" altLang="en-US" dirty="0"/>
              <a:t>에 적용된 디자인패턴</a:t>
            </a:r>
            <a:endParaRPr lang="en-US" altLang="ko-KR" dirty="0"/>
          </a:p>
          <a:p>
            <a:endParaRPr lang="en-US" altLang="ko-KR" dirty="0"/>
          </a:p>
          <a:p>
            <a:pPr fontAlgn="base"/>
            <a:r>
              <a:rPr lang="ko-KR" altLang="en-US" dirty="0" err="1"/>
              <a:t>빌더</a:t>
            </a:r>
            <a:r>
              <a:rPr lang="ko-KR" altLang="en-US" dirty="0"/>
              <a:t> 패턴은 추상 </a:t>
            </a:r>
            <a:r>
              <a:rPr lang="ko-KR" altLang="en-US" dirty="0" err="1"/>
              <a:t>팩토리</a:t>
            </a:r>
            <a:r>
              <a:rPr lang="ko-KR" altLang="en-US" dirty="0"/>
              <a:t> 패턴이나 </a:t>
            </a:r>
            <a:r>
              <a:rPr lang="ko-KR" altLang="en-US" dirty="0" err="1"/>
              <a:t>팩토리</a:t>
            </a:r>
            <a:r>
              <a:rPr lang="ko-KR" altLang="en-US" dirty="0"/>
              <a:t> 메소드 패턴과는 조금 다릅니다</a:t>
            </a:r>
            <a:r>
              <a:rPr lang="en-US" altLang="ko-KR" dirty="0"/>
              <a:t>. </a:t>
            </a:r>
            <a:r>
              <a:rPr lang="ko-KR" altLang="en-US" dirty="0" err="1"/>
              <a:t>빌더</a:t>
            </a:r>
            <a:r>
              <a:rPr lang="ko-KR" altLang="en-US" dirty="0"/>
              <a:t> 패턴도 새로운 객체를 만들어서 반환하는 패턴이긴 하지만 실제 동작 방식은 조금 다릅니다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 err="1"/>
              <a:t>빌더</a:t>
            </a:r>
            <a:r>
              <a:rPr lang="ko-KR" altLang="en-US" dirty="0"/>
              <a:t> 패턴은 생성자에 들어갈 매개 변수가 많든 적든 차례차례 매개 변수를 받아들이고 모든 매개 변수를 받은 뒤에 이 변수들을 통합해서 한번에 사용을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네</a:t>
            </a:r>
            <a:r>
              <a:rPr lang="en-US" altLang="ko-KR" dirty="0"/>
              <a:t>. </a:t>
            </a:r>
            <a:r>
              <a:rPr lang="ko-KR" altLang="en-US" dirty="0"/>
              <a:t>저도 </a:t>
            </a:r>
            <a:r>
              <a:rPr lang="ko-KR" altLang="en-US" dirty="0" err="1"/>
              <a:t>무슨말인지</a:t>
            </a:r>
            <a:r>
              <a:rPr lang="ko-KR" altLang="en-US" dirty="0"/>
              <a:t> 모르겠습니다</a:t>
            </a:r>
            <a:r>
              <a:rPr lang="en-US" altLang="ko-KR" dirty="0"/>
              <a:t>. </a:t>
            </a:r>
            <a:r>
              <a:rPr lang="ko-KR" altLang="en-US" dirty="0"/>
              <a:t>직접 보시죠</a:t>
            </a:r>
          </a:p>
        </p:txBody>
      </p:sp>
    </p:spTree>
    <p:extLst>
      <p:ext uri="{BB962C8B-B14F-4D97-AF65-F5344CB8AC3E}">
        <p14:creationId xmlns:p14="http://schemas.microsoft.com/office/powerpoint/2010/main" val="1548232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D7B5A-FA64-406C-A8BD-189340D9D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Builder pattern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98E2D-965A-481B-B5D9-2F297C87E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hlinkClick r:id="rId2"/>
              </a:rPr>
              <a:t>http://jdm.kr/blog/217</a:t>
            </a:r>
            <a:r>
              <a:rPr lang="en-US" altLang="ko-KR" dirty="0"/>
              <a:t> (</a:t>
            </a:r>
            <a:r>
              <a:rPr lang="ko-KR" altLang="en-US" dirty="0"/>
              <a:t>참고하시죠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만약 </a:t>
            </a:r>
            <a:r>
              <a:rPr lang="ko-KR" altLang="en-US" dirty="0" err="1"/>
              <a:t>빌더</a:t>
            </a:r>
            <a:r>
              <a:rPr lang="ko-KR" altLang="en-US" dirty="0"/>
              <a:t> 패턴이 적용되지 않았다면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추가 생성자를 </a:t>
            </a:r>
            <a:r>
              <a:rPr lang="ko-KR" altLang="en-US" dirty="0" err="1"/>
              <a:t>만들어야한다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데이터 입력 순서를 맞춰야 한다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 err="1"/>
              <a:t>매번사용자가</a:t>
            </a:r>
            <a:r>
              <a:rPr lang="ko-KR" altLang="en-US" dirty="0"/>
              <a:t> 체크를 </a:t>
            </a:r>
            <a:r>
              <a:rPr lang="ko-KR" altLang="en-US" dirty="0" err="1"/>
              <a:t>해야해</a:t>
            </a:r>
            <a:r>
              <a:rPr lang="ko-KR" altLang="en-US" dirty="0"/>
              <a:t> 이해하기 어렵다 </a:t>
            </a:r>
            <a:r>
              <a:rPr lang="en-US" altLang="ko-KR" dirty="0"/>
              <a:t>(</a:t>
            </a:r>
            <a:r>
              <a:rPr lang="ko-KR" altLang="en-US" dirty="0"/>
              <a:t>직관성이 떨어진다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그래서 </a:t>
            </a:r>
            <a:r>
              <a:rPr lang="ko-KR" altLang="en-US" dirty="0" err="1"/>
              <a:t>빌더</a:t>
            </a:r>
            <a:r>
              <a:rPr lang="ko-KR" altLang="en-US" dirty="0"/>
              <a:t> 패턴이 적용된 </a:t>
            </a:r>
            <a:r>
              <a:rPr lang="ko-KR" altLang="en-US" dirty="0" err="1"/>
              <a:t>빌더</a:t>
            </a:r>
            <a:r>
              <a:rPr lang="ko-KR" altLang="en-US" dirty="0"/>
              <a:t> 클래스가 필요합니다</a:t>
            </a:r>
            <a:endParaRPr lang="en-US" altLang="ko-KR" dirty="0"/>
          </a:p>
          <a:p>
            <a:r>
              <a:rPr lang="ko-KR" altLang="en-US" dirty="0" err="1"/>
              <a:t>빌더패턴을</a:t>
            </a:r>
            <a:r>
              <a:rPr lang="ko-KR" altLang="en-US" dirty="0"/>
              <a:t> 적용시키면 불필요한 생성자를 만들 필요가 없고</a:t>
            </a:r>
            <a:r>
              <a:rPr lang="en-US" altLang="ko-KR" dirty="0"/>
              <a:t>, </a:t>
            </a:r>
            <a:r>
              <a:rPr lang="ko-KR" altLang="en-US" dirty="0"/>
              <a:t>데이터의 순서에 상관없이 객체를 만들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5303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0B6E9-806B-48DD-978B-EAA231634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무엇이 더 직관적일까요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DC5872-E9E3-4F99-8CFA-0B06370CC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6306" y="1878065"/>
            <a:ext cx="7916759" cy="20289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53D31B-BCBA-4B64-B95B-771EDA0D4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05" y="4104414"/>
            <a:ext cx="7916759" cy="224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02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D84E0-EBDB-46C4-AE5E-F78C0DEAB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쓰냐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E3DEB-1F60-4162-B0FA-76009C807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사실 저도 왜 쓰는지 잘 모르겠습니다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생성자에서 </a:t>
            </a:r>
            <a:r>
              <a:rPr lang="en-US" altLang="ko-KR" dirty="0"/>
              <a:t>null</a:t>
            </a:r>
            <a:r>
              <a:rPr lang="ko-KR" altLang="en-US" dirty="0"/>
              <a:t>로 초기화해주고</a:t>
            </a:r>
            <a:endParaRPr lang="en-US" altLang="ko-KR" dirty="0"/>
          </a:p>
          <a:p>
            <a:r>
              <a:rPr lang="en-US" altLang="ko-KR" dirty="0"/>
              <a:t>Setter</a:t>
            </a:r>
            <a:r>
              <a:rPr lang="ko-KR" altLang="en-US" dirty="0"/>
              <a:t>로만 바꾸면 안될까요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여러 정보를 찾아본 결과</a:t>
            </a:r>
            <a:endParaRPr lang="en-US" altLang="ko-KR" dirty="0"/>
          </a:p>
          <a:p>
            <a:r>
              <a:rPr lang="ko-KR" altLang="en-US" dirty="0" err="1"/>
              <a:t>빌더패턴의</a:t>
            </a:r>
            <a:r>
              <a:rPr lang="ko-KR" altLang="en-US" dirty="0"/>
              <a:t> 의도는 </a:t>
            </a:r>
            <a:r>
              <a:rPr lang="en-US" altLang="ko-KR" dirty="0"/>
              <a:t>”</a:t>
            </a:r>
            <a:r>
              <a:rPr lang="ko-KR" altLang="en-US" dirty="0"/>
              <a:t>생성과 표현의 분리를 위해</a:t>
            </a:r>
            <a:r>
              <a:rPr lang="en-US" altLang="ko-KR" dirty="0"/>
              <a:t>” </a:t>
            </a:r>
            <a:r>
              <a:rPr lang="ko-KR" altLang="en-US" dirty="0"/>
              <a:t>라고 하더군요</a:t>
            </a:r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기본 뼈대를 이루는 생성방식의 변경없이 다양한 것들을 표현하기 위함과 불변객체로 인스턴스를 생성하는데 초점이 </a:t>
            </a:r>
            <a:r>
              <a:rPr lang="ko-KR" altLang="en-US" dirty="0" err="1"/>
              <a:t>맞추어져</a:t>
            </a:r>
            <a:r>
              <a:rPr lang="ko-KR" altLang="en-US" dirty="0"/>
              <a:t> 있다는 이야기 입니다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6398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92122-298F-4E7A-A085-80382A69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pattern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854A0-572B-40AB-B6CE-C92A1DB09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예제를 통해서도 알 수 있지만 프로그래밍이란 것은 반복되는 패턴이 있습니다</a:t>
            </a:r>
            <a:r>
              <a:rPr lang="en-US" altLang="ko-KR" dirty="0"/>
              <a:t>. </a:t>
            </a:r>
            <a:r>
              <a:rPr lang="ko-KR" altLang="en-US" dirty="0"/>
              <a:t>이런 패턴들을 모아서 정리한 것이 디자인 패턴</a:t>
            </a:r>
            <a:r>
              <a:rPr lang="en-US" altLang="ko-KR" dirty="0"/>
              <a:t>(design pattern)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디자인 패턴의 장점은 크게 두가지 입니다</a:t>
            </a:r>
            <a:r>
              <a:rPr lang="en-US" altLang="ko-KR" dirty="0"/>
              <a:t>. </a:t>
            </a:r>
            <a:r>
              <a:rPr lang="ko-KR" altLang="en-US" dirty="0"/>
              <a:t>하나는 좋은 설계를 단기간에 학습할 수 있다는 점이고</a:t>
            </a:r>
            <a:r>
              <a:rPr lang="en-US" altLang="ko-KR" dirty="0"/>
              <a:t>, </a:t>
            </a:r>
          </a:p>
          <a:p>
            <a:pPr fontAlgn="base"/>
            <a:r>
              <a:rPr lang="ko-KR" altLang="en-US" dirty="0"/>
              <a:t>다른 하나는 소통에 도움이 된다는 점입니다</a:t>
            </a:r>
            <a:r>
              <a:rPr lang="en-US" altLang="ko-KR" dirty="0"/>
              <a:t>. </a:t>
            </a:r>
            <a:r>
              <a:rPr lang="ko-KR" altLang="en-US" dirty="0"/>
              <a:t>설계 방법을 토의하거나 전달할 때 설계 방법에 따라 적절한 이름이 있다면 상호간에 생각을 일치시키는 데 큰 도움이 될 것입니다</a:t>
            </a:r>
            <a:r>
              <a:rPr lang="en-US" altLang="ko-KR" dirty="0"/>
              <a:t>.</a:t>
            </a:r>
          </a:p>
          <a:p>
            <a:pPr fontAlgn="base"/>
            <a:r>
              <a:rPr lang="ko-KR" altLang="en-US" dirty="0"/>
              <a:t>지금 당장 디자인 패턴이 필요하지는 않겠지만 이러한 것이 있다는 것은 기억해 둡시다</a:t>
            </a:r>
            <a:r>
              <a:rPr lang="en-US" altLang="ko-KR" dirty="0"/>
              <a:t>. </a:t>
            </a:r>
            <a:r>
              <a:rPr lang="ko-KR" altLang="en-US" dirty="0"/>
              <a:t>심심할 때 공부하기 좋은 소재입니다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551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4BB4-241D-45CB-8FD4-E739388417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AA0AB-01BD-4A52-8F37-988F2A9B6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8768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9393C-8346-419E-BFA3-B1104B9D1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앞서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1E89B-442F-48F4-9FD4-275F1A83C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제가 </a:t>
            </a:r>
            <a:r>
              <a:rPr lang="en-US" altLang="ko-KR" dirty="0"/>
              <a:t>1</a:t>
            </a:r>
            <a:r>
              <a:rPr lang="ko-KR" altLang="en-US" dirty="0"/>
              <a:t>학년이고 안드로이드를 처음 시작하다 보니 처음 접하면서 궁금하고 어려웠던 것들을 기준으로 설명하겠습니다</a:t>
            </a:r>
            <a:endParaRPr lang="en-US" altLang="ko-KR" dirty="0"/>
          </a:p>
          <a:p>
            <a:r>
              <a:rPr lang="ko-KR" altLang="en-US" dirty="0"/>
              <a:t>고학년 분들</a:t>
            </a:r>
            <a:r>
              <a:rPr lang="en-US" altLang="ko-KR" dirty="0"/>
              <a:t>, </a:t>
            </a:r>
            <a:r>
              <a:rPr lang="ko-KR" altLang="en-US" dirty="0"/>
              <a:t>혹은 그 이상의 실력을 가지고 계신 분들에게는 쉬운 내용이 될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6087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53B41-E853-4E5A-90C0-860331581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1911E-230F-417B-B526-79601F4EB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AlertDialog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언제 쓰냐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어떻게 쓰냐</a:t>
            </a:r>
            <a:endParaRPr lang="en-US" altLang="ko-KR" dirty="0"/>
          </a:p>
          <a:p>
            <a:r>
              <a:rPr lang="en-US" altLang="ko-KR" dirty="0"/>
              <a:t>4. Builder pattern</a:t>
            </a:r>
          </a:p>
          <a:p>
            <a:r>
              <a:rPr lang="en-US" altLang="ko-KR" dirty="0"/>
              <a:t>5. </a:t>
            </a:r>
            <a:r>
              <a:rPr lang="ko-KR" altLang="en-US" dirty="0"/>
              <a:t>왜 쓰냐</a:t>
            </a:r>
            <a:endParaRPr lang="en-US" altLang="ko-KR" dirty="0"/>
          </a:p>
          <a:p>
            <a:r>
              <a:rPr lang="en-US" altLang="ko-KR" dirty="0"/>
              <a:t>6.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3604691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A741A-3D0A-49DF-BB86-9149AE244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Dialog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EA70-B4E5-4498-B070-D91B151AD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이게 뭐냐 </a:t>
            </a:r>
            <a:r>
              <a:rPr lang="en-US" altLang="ko-KR" dirty="0"/>
              <a:t>- </a:t>
            </a:r>
            <a:r>
              <a:rPr lang="ko-KR" altLang="en-US" dirty="0"/>
              <a:t>한국어로 대화상자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대화상자는 사용자에게 결정을 내리거나 추가 정보를 입력하라는 프롬프트를 보내는 작은 창입니다</a:t>
            </a:r>
            <a:r>
              <a:rPr lang="en-US" altLang="ko-KR" dirty="0"/>
              <a:t>. </a:t>
            </a:r>
            <a:r>
              <a:rPr lang="ko-KR" altLang="en-US" dirty="0"/>
              <a:t>대화상자는 화면을 가득 채우지 않으며 보통 사용자가 다음으로 계속 진행하기 전에 조치를 취해야 하는 </a:t>
            </a:r>
            <a:r>
              <a:rPr lang="ko-KR" altLang="en-US" dirty="0" err="1"/>
              <a:t>모달</a:t>
            </a:r>
            <a:r>
              <a:rPr lang="ko-KR" altLang="en-US" dirty="0"/>
              <a:t> 이벤트에 사용됩니다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Dialog</a:t>
            </a:r>
            <a:r>
              <a:rPr lang="ko-KR" altLang="en-US" dirty="0"/>
              <a:t>클래스가 대화상자의 기본 클래스이지만 그것을 직접 인스턴스화 하는 것은 삼가야 합니다 </a:t>
            </a:r>
            <a:r>
              <a:rPr lang="en-US" altLang="ko-KR" dirty="0"/>
              <a:t>(developer.android.com</a:t>
            </a:r>
            <a:r>
              <a:rPr lang="ko-KR" altLang="en-US" dirty="0"/>
              <a:t>에서</a:t>
            </a:r>
            <a:r>
              <a:rPr lang="en-US" altLang="ko-KR" dirty="0"/>
              <a:t>… </a:t>
            </a:r>
            <a:r>
              <a:rPr lang="ko-KR" altLang="en-US" dirty="0"/>
              <a:t>왜인지는</a:t>
            </a:r>
            <a:r>
              <a:rPr lang="en-US" altLang="ko-KR" dirty="0"/>
              <a:t>?)</a:t>
            </a:r>
          </a:p>
          <a:p>
            <a:r>
              <a:rPr lang="en-US" altLang="ko-KR" dirty="0"/>
              <a:t>-</a:t>
            </a:r>
            <a:r>
              <a:rPr lang="ko-KR" altLang="en-US" dirty="0"/>
              <a:t>우리는 </a:t>
            </a:r>
            <a:r>
              <a:rPr lang="en-US" altLang="ko-KR" dirty="0"/>
              <a:t>Dialog</a:t>
            </a:r>
            <a:r>
              <a:rPr lang="ko-KR" altLang="en-US" dirty="0"/>
              <a:t>클래스 에서도 자주</a:t>
            </a:r>
            <a:r>
              <a:rPr lang="en-US" altLang="ko-KR" dirty="0"/>
              <a:t>, </a:t>
            </a:r>
            <a:r>
              <a:rPr lang="ko-KR" altLang="en-US" dirty="0"/>
              <a:t>많이 사용되는 </a:t>
            </a:r>
            <a:r>
              <a:rPr lang="en-US" altLang="ko-KR" dirty="0" err="1"/>
              <a:t>AlertDialog</a:t>
            </a:r>
            <a:r>
              <a:rPr lang="ko-KR" altLang="en-US" dirty="0"/>
              <a:t>를 보겠습니다</a:t>
            </a:r>
            <a:r>
              <a:rPr lang="en-US" altLang="ko-KR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770864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5FFD9-11D7-4235-A293-B891DC873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AlertDialog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8EBA1-1F1C-4FF2-B855-79DC1BA5E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언제 쓰냐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메시지와 예 또는 </a:t>
            </a:r>
            <a:r>
              <a:rPr lang="ko-KR" altLang="en-US" dirty="0" err="1"/>
              <a:t>아니오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리스트</a:t>
            </a:r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 err="1"/>
              <a:t>입력창</a:t>
            </a:r>
            <a:r>
              <a:rPr lang="en-US" altLang="ko-KR" dirty="0"/>
              <a:t>(</a:t>
            </a:r>
            <a:r>
              <a:rPr lang="en-US" altLang="ko-KR" dirty="0" err="1"/>
              <a:t>EditText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다중 선택 리스트</a:t>
            </a:r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단일 선택 리스트</a:t>
            </a:r>
          </a:p>
          <a:p>
            <a:pPr marL="0" indent="0">
              <a:buNone/>
            </a:pPr>
            <a:r>
              <a:rPr lang="en-US" altLang="ko-KR" dirty="0"/>
              <a:t>…. </a:t>
            </a:r>
            <a:r>
              <a:rPr lang="ko-KR" altLang="en-US" dirty="0"/>
              <a:t>등등 만들 때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8321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BAD11-8960-4AD6-84A8-47F301897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AlertDialog</a:t>
            </a:r>
            <a:r>
              <a:rPr lang="ko-KR" altLang="en-US" dirty="0"/>
              <a:t>의 구성요소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DE46D-8C26-49CE-B603-B7114DBBF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Title - </a:t>
            </a:r>
            <a:r>
              <a:rPr lang="ko-KR" altLang="en-US" dirty="0"/>
              <a:t>다이얼로그의 제목입니다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Content – </a:t>
            </a:r>
            <a:r>
              <a:rPr lang="ko-KR" altLang="en-US" dirty="0"/>
              <a:t>사용자에게 보여줄 내용으로 문자열</a:t>
            </a:r>
            <a:r>
              <a:rPr lang="en-US" altLang="ko-KR" dirty="0"/>
              <a:t>, </a:t>
            </a:r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/>
              <a:t>커스텀 레이아웃이 가능합니다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Button – </a:t>
            </a:r>
            <a:r>
              <a:rPr lang="ko-KR" altLang="en-US" dirty="0"/>
              <a:t>버튼 </a:t>
            </a:r>
            <a:r>
              <a:rPr lang="en-US" altLang="ko-KR" dirty="0"/>
              <a:t>3</a:t>
            </a:r>
            <a:r>
              <a:rPr lang="ko-KR" altLang="en-US" dirty="0"/>
              <a:t>개까지 생성 가능합니다</a:t>
            </a:r>
            <a:r>
              <a:rPr lang="en-US" altLang="ko-KR" dirty="0"/>
              <a:t>.  Positive, Negative, Neutral Button 3</a:t>
            </a:r>
            <a:r>
              <a:rPr lang="ko-KR" altLang="en-US" dirty="0"/>
              <a:t>가지 타입이 있습니다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Positve</a:t>
            </a:r>
            <a:r>
              <a:rPr lang="en-US" altLang="ko-KR" dirty="0"/>
              <a:t> -&gt; YES</a:t>
            </a:r>
            <a:endParaRPr lang="ko-KR" altLang="en-US" dirty="0"/>
          </a:p>
          <a:p>
            <a:pPr lvl="1"/>
            <a:r>
              <a:rPr lang="en-US" altLang="ko-KR" dirty="0"/>
              <a:t>Negative -&gt; NO</a:t>
            </a:r>
            <a:endParaRPr lang="ko-KR" altLang="en-US" dirty="0"/>
          </a:p>
          <a:p>
            <a:pPr lvl="1"/>
            <a:r>
              <a:rPr lang="en-US" altLang="ko-KR" dirty="0"/>
              <a:t>Neutral -&gt; Later (</a:t>
            </a:r>
            <a:r>
              <a:rPr lang="ko-KR" altLang="en-US" dirty="0"/>
              <a:t>결정을 연기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26EFAF-224D-4D34-ADE9-8BB37A289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660" y="4311650"/>
            <a:ext cx="36671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11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DC40-A1C4-489A-8738-E0FAD02B7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메시지와 </a:t>
            </a:r>
            <a:r>
              <a:rPr lang="en-US" altLang="ko-KR" dirty="0"/>
              <a:t>Yes or No</a:t>
            </a:r>
            <a:endParaRPr lang="ko-KR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7EBFA4-5947-41C0-8283-12DDFED10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1707" y="871538"/>
            <a:ext cx="6636025" cy="541037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90B297-514A-4C86-B76F-CCF4AF834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75" y="1782762"/>
            <a:ext cx="4915732" cy="27887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CABBA2-BB31-47F9-900C-A38D645D4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721" y="4837747"/>
            <a:ext cx="36671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06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B5904-D716-46F0-9AC9-A22EE6D3A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1DC42-6DBD-425A-9EDE-EC92FB272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이제부턴 </a:t>
            </a:r>
            <a:r>
              <a:rPr lang="en-US" altLang="ko-KR" dirty="0"/>
              <a:t>Show </a:t>
            </a:r>
            <a:r>
              <a:rPr lang="ko-KR" altLang="en-US" dirty="0"/>
              <a:t>함수만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바꿔주시면</a:t>
            </a:r>
            <a:r>
              <a:rPr lang="ko-KR" altLang="en-US" dirty="0"/>
              <a:t>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CD3EE3-F47A-4AA6-8654-114CD71C1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506" y="1327150"/>
            <a:ext cx="7804973" cy="42056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780D76-FE3E-4DB6-8C92-9888DBB9D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12" y="3607724"/>
            <a:ext cx="2728055" cy="192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77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4BE21-6C19-46C3-BB2D-63B43A55A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입력창</a:t>
            </a:r>
            <a:endParaRPr lang="ko-KR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A96294-A55D-41D4-B462-13C7DE8DA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805" y="2746949"/>
            <a:ext cx="2866772" cy="15646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51684A-F0C4-4582-B797-3B3A485E4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361" y="1455807"/>
            <a:ext cx="8665968" cy="414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117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362</TotalTime>
  <Words>479</Words>
  <Application>Microsoft Office PowerPoint</Application>
  <PresentationFormat>Widescreen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Century Gothic</vt:lpstr>
      <vt:lpstr>Wingdings 3</vt:lpstr>
      <vt:lpstr>Ion Boardroom</vt:lpstr>
      <vt:lpstr>Dialog</vt:lpstr>
      <vt:lpstr>앞서</vt:lpstr>
      <vt:lpstr>목차</vt:lpstr>
      <vt:lpstr>Dialog</vt:lpstr>
      <vt:lpstr>AlertDialog</vt:lpstr>
      <vt:lpstr>AlertDialog의 구성요소</vt:lpstr>
      <vt:lpstr>메시지와 Yes or No</vt:lpstr>
      <vt:lpstr>리스트</vt:lpstr>
      <vt:lpstr>입력창</vt:lpstr>
      <vt:lpstr>다중 선택 리스트</vt:lpstr>
      <vt:lpstr>단일 선택 리스트</vt:lpstr>
      <vt:lpstr>Builder pattern</vt:lpstr>
      <vt:lpstr>Builder pattern</vt:lpstr>
      <vt:lpstr>무엇이 더 직관적일까요?</vt:lpstr>
      <vt:lpstr>왜 쓰냐</vt:lpstr>
      <vt:lpstr>Design pattern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Dialog</dc:title>
  <dc:creator>Vinney Shin</dc:creator>
  <cp:lastModifiedBy>Vinney Shin</cp:lastModifiedBy>
  <cp:revision>13</cp:revision>
  <dcterms:created xsi:type="dcterms:W3CDTF">2017-09-25T15:29:44Z</dcterms:created>
  <dcterms:modified xsi:type="dcterms:W3CDTF">2017-09-26T08:44:18Z</dcterms:modified>
</cp:coreProperties>
</file>