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4" r:id="rId7"/>
    <p:sldId id="265" r:id="rId8"/>
    <p:sldId id="266" r:id="rId9"/>
    <p:sldId id="267" r:id="rId10"/>
    <p:sldId id="259" r:id="rId11"/>
    <p:sldId id="261" r:id="rId12"/>
    <p:sldId id="26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71" d="100"/>
          <a:sy n="71" d="100"/>
        </p:scale>
        <p:origin x="8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9FC5E-0422-4A28-8691-7FF29E1D9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안드로이드 애니메이션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56E951-5C17-4290-B14B-6C1E611DEE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정은호</a:t>
            </a:r>
          </a:p>
        </p:txBody>
      </p:sp>
    </p:spTree>
    <p:extLst>
      <p:ext uri="{BB962C8B-B14F-4D97-AF65-F5344CB8AC3E}">
        <p14:creationId xmlns:p14="http://schemas.microsoft.com/office/powerpoint/2010/main" val="1114131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53BC6-3CB9-4B5B-9159-2BC4C9EF3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dirty="0"/>
              <a:t>프레임 애니메이션</a:t>
            </a:r>
            <a:r>
              <a:rPr lang="en-US" altLang="ko-KR" dirty="0"/>
              <a:t>(Frame Animation)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61B5C-FC3C-4315-8A8B-63597A4F4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참조 클래스 </a:t>
            </a:r>
            <a:r>
              <a:rPr lang="en-US" altLang="ko-KR" dirty="0"/>
              <a:t>: </a:t>
            </a:r>
            <a:r>
              <a:rPr lang="en-US" altLang="ko-KR" dirty="0" err="1"/>
              <a:t>android.view.animation.AnimationDrawable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XML </a:t>
            </a:r>
          </a:p>
          <a:p>
            <a:pPr marL="645750" indent="-285750">
              <a:buFontTx/>
              <a:buChar char="-"/>
            </a:pPr>
            <a:r>
              <a:rPr lang="en-US" altLang="ko-KR" dirty="0"/>
              <a:t>&lt;animation-list&gt;&lt;item/&gt; … &lt;/animation-list&gt;</a:t>
            </a:r>
          </a:p>
          <a:p>
            <a:pPr marL="64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~.xml </a:t>
            </a:r>
            <a:r>
              <a:rPr lang="ko-KR" altLang="en-US" dirty="0"/>
              <a:t>위치 </a:t>
            </a:r>
            <a:r>
              <a:rPr lang="en-US" altLang="ko-KR" dirty="0"/>
              <a:t>: app/res/drawable/</a:t>
            </a:r>
          </a:p>
        </p:txBody>
      </p:sp>
    </p:spTree>
    <p:extLst>
      <p:ext uri="{BB962C8B-B14F-4D97-AF65-F5344CB8AC3E}">
        <p14:creationId xmlns:p14="http://schemas.microsoft.com/office/powerpoint/2010/main" val="100488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68D12-E12F-45E4-9894-14945935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전환 애니메이션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8A3B79-E853-4F54-B8B0-17B5CF377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변환 애니메이션을 활용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overridePendingTransition</a:t>
            </a:r>
            <a:r>
              <a:rPr lang="en-US" altLang="ko-KR" dirty="0"/>
              <a:t>(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enterAnim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exitAnim</a:t>
            </a:r>
            <a:r>
              <a:rPr lang="en-US" altLang="ko-KR" dirty="0"/>
              <a:t> )</a:t>
            </a:r>
            <a:r>
              <a:rPr lang="ko-KR" altLang="en-US" dirty="0"/>
              <a:t>를 </a:t>
            </a:r>
            <a:r>
              <a:rPr lang="en-US" altLang="ko-KR" dirty="0" err="1"/>
              <a:t>onCreate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/>
              <a:t>finish() </a:t>
            </a:r>
            <a:r>
              <a:rPr lang="ko-KR" altLang="en-US" dirty="0"/>
              <a:t>내부에 작성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301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53BC6-3CB9-4B5B-9159-2BC4C9EF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속성 애니메이션</a:t>
            </a:r>
            <a:r>
              <a:rPr lang="en-US" altLang="ko-KR" dirty="0"/>
              <a:t>(Property Animation)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61B5C-FC3C-4315-8A8B-63597A4F4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참조 클래스 </a:t>
            </a:r>
            <a:r>
              <a:rPr lang="en-US" altLang="ko-KR" dirty="0"/>
              <a:t>: </a:t>
            </a:r>
            <a:r>
              <a:rPr lang="en-US" altLang="ko-KR" dirty="0" err="1"/>
              <a:t>android.animation.Animator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XML </a:t>
            </a:r>
          </a:p>
          <a:p>
            <a:pPr marL="645750" indent="-285750">
              <a:buFontTx/>
              <a:buChar char="-"/>
            </a:pPr>
            <a:r>
              <a:rPr lang="en-US" altLang="ko-KR" dirty="0" err="1"/>
              <a:t>ValueAnimator</a:t>
            </a:r>
            <a:r>
              <a:rPr lang="en-US" altLang="ko-KR" dirty="0"/>
              <a:t> : &lt;</a:t>
            </a:r>
            <a:r>
              <a:rPr lang="en-US" altLang="ko-KR" dirty="0" err="1"/>
              <a:t>animtor</a:t>
            </a:r>
            <a:r>
              <a:rPr lang="en-US" altLang="ko-KR" dirty="0"/>
              <a:t>&gt; &lt;/animator&gt;</a:t>
            </a:r>
          </a:p>
          <a:p>
            <a:endParaRPr lang="en-US" altLang="ko-KR" dirty="0"/>
          </a:p>
          <a:p>
            <a:r>
              <a:rPr lang="en-US" altLang="ko-KR" dirty="0"/>
              <a:t>~.xml </a:t>
            </a:r>
            <a:r>
              <a:rPr lang="ko-KR" altLang="en-US" dirty="0"/>
              <a:t>위치 </a:t>
            </a:r>
            <a:r>
              <a:rPr lang="en-US" altLang="ko-KR" dirty="0"/>
              <a:t>: app/res/animator (</a:t>
            </a:r>
            <a:r>
              <a:rPr lang="en-US" altLang="ko-KR" dirty="0" err="1"/>
              <a:t>anim</a:t>
            </a:r>
            <a:r>
              <a:rPr lang="en-US" altLang="ko-KR" dirty="0"/>
              <a:t> </a:t>
            </a:r>
            <a:r>
              <a:rPr lang="ko-KR" altLang="en-US" dirty="0"/>
              <a:t>폴더에 정의 하는 것도 가능함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추가해서 자료 올릴 </a:t>
            </a:r>
            <a:r>
              <a:rPr lang="ko-KR" altLang="en-US" dirty="0" err="1"/>
              <a:t>예정이에요</a:t>
            </a:r>
            <a:r>
              <a:rPr lang="en-US" altLang="ko-KR" dirty="0"/>
              <a:t>….</a:t>
            </a:r>
            <a:r>
              <a:rPr lang="ko-KR" altLang="en-US" dirty="0" err="1"/>
              <a:t>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5553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1447E-3A2B-48E2-B42B-0E24D57C3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5832" y="2864671"/>
            <a:ext cx="4529368" cy="1128657"/>
          </a:xfrm>
        </p:spPr>
        <p:txBody>
          <a:bodyPr>
            <a:noAutofit/>
          </a:bodyPr>
          <a:lstStyle/>
          <a:p>
            <a:r>
              <a:rPr lang="ko-KR" altLang="en-US" sz="6600" dirty="0"/>
              <a:t>감사합니다</a:t>
            </a:r>
            <a:r>
              <a:rPr lang="en-US" altLang="ko-KR" sz="6600" dirty="0"/>
              <a:t>.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68802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8F1AAC6-CA5C-43AD-8E3F-02ADA466C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5283289" cy="309072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A4AE15C-0E76-4A18-B107-A91E59A96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애니메이션의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6513C7-6DE8-4FAA-A523-5DDA4299C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ko-KR" altLang="en-US" sz="1500" dirty="0"/>
              <a:t>변형</a:t>
            </a:r>
            <a:r>
              <a:rPr lang="en-US" altLang="ko-KR" sz="1500" dirty="0"/>
              <a:t>(Tween)</a:t>
            </a:r>
            <a:r>
              <a:rPr lang="ko-KR" altLang="en-US" sz="1500" dirty="0"/>
              <a:t> 애니메이션</a:t>
            </a:r>
            <a:endParaRPr lang="en-US" altLang="ko-KR" sz="1500" dirty="0"/>
          </a:p>
          <a:p>
            <a:pPr marL="645750" indent="-285750">
              <a:buFontTx/>
              <a:buChar char="-"/>
            </a:pPr>
            <a:r>
              <a:rPr lang="ko-KR" altLang="en-US" sz="1500" dirty="0"/>
              <a:t>투명</a:t>
            </a:r>
            <a:r>
              <a:rPr lang="en-US" altLang="ko-KR" sz="1500" dirty="0"/>
              <a:t>(alpha)</a:t>
            </a:r>
            <a:r>
              <a:rPr lang="ko-KR" altLang="en-US" sz="1500" dirty="0"/>
              <a:t> 애니메이션</a:t>
            </a:r>
            <a:endParaRPr lang="en-US" altLang="ko-KR" sz="1500" dirty="0"/>
          </a:p>
          <a:p>
            <a:pPr marL="645750" indent="-285750">
              <a:buFontTx/>
              <a:buChar char="-"/>
            </a:pPr>
            <a:r>
              <a:rPr lang="ko-KR" altLang="en-US" sz="1500" dirty="0"/>
              <a:t>회전</a:t>
            </a:r>
            <a:r>
              <a:rPr lang="en-US" altLang="ko-KR" sz="1500" dirty="0"/>
              <a:t>(rotate)</a:t>
            </a:r>
            <a:r>
              <a:rPr lang="ko-KR" altLang="en-US" sz="1500" dirty="0"/>
              <a:t> 애니메이션</a:t>
            </a:r>
            <a:endParaRPr lang="en-US" altLang="ko-KR" sz="1500" dirty="0"/>
          </a:p>
          <a:p>
            <a:pPr marL="645750" indent="-285750">
              <a:buFontTx/>
              <a:buChar char="-"/>
            </a:pPr>
            <a:r>
              <a:rPr lang="ko-KR" altLang="en-US" sz="1500" dirty="0"/>
              <a:t>크기</a:t>
            </a:r>
            <a:r>
              <a:rPr lang="en-US" altLang="ko-KR" sz="1500" dirty="0"/>
              <a:t>(scale)</a:t>
            </a:r>
            <a:r>
              <a:rPr lang="ko-KR" altLang="en-US" sz="1500" dirty="0"/>
              <a:t> 애니메이션</a:t>
            </a:r>
            <a:endParaRPr lang="en-US" altLang="ko-KR" sz="1500" dirty="0"/>
          </a:p>
          <a:p>
            <a:pPr marL="645750" indent="-285750">
              <a:buFontTx/>
              <a:buChar char="-"/>
            </a:pPr>
            <a:r>
              <a:rPr lang="ko-KR" altLang="en-US" sz="1500" dirty="0"/>
              <a:t>이동</a:t>
            </a:r>
            <a:r>
              <a:rPr lang="en-US" altLang="ko-KR" sz="1500" dirty="0"/>
              <a:t>(translate)</a:t>
            </a:r>
            <a:r>
              <a:rPr lang="ko-KR" altLang="en-US" sz="1500" dirty="0"/>
              <a:t> 애니메이션</a:t>
            </a:r>
            <a:endParaRPr lang="en-US" altLang="ko-KR" sz="1500" dirty="0"/>
          </a:p>
          <a:p>
            <a:pPr marL="645750" indent="-285750">
              <a:buFontTx/>
              <a:buChar char="-"/>
            </a:pPr>
            <a:r>
              <a:rPr lang="ko-KR" altLang="en-US" sz="1500" dirty="0"/>
              <a:t>애니메이션 세트</a:t>
            </a:r>
            <a:r>
              <a:rPr lang="en-US" altLang="ko-KR" sz="1500" dirty="0"/>
              <a:t>(set)</a:t>
            </a:r>
          </a:p>
          <a:p>
            <a:pPr marL="360000" indent="0">
              <a:buNone/>
            </a:pPr>
            <a:endParaRPr lang="en-US" altLang="ko-KR" sz="1500" dirty="0"/>
          </a:p>
          <a:p>
            <a:r>
              <a:rPr lang="ko-KR" altLang="en-US" sz="1500" dirty="0"/>
              <a:t>프레임</a:t>
            </a:r>
            <a:r>
              <a:rPr lang="en-US" altLang="ko-KR" sz="1500" dirty="0"/>
              <a:t>(Frame)</a:t>
            </a:r>
            <a:r>
              <a:rPr lang="ko-KR" altLang="en-US" sz="1500" dirty="0"/>
              <a:t> 애니메이션</a:t>
            </a:r>
            <a:endParaRPr lang="en-US" altLang="ko-KR" sz="1500" dirty="0"/>
          </a:p>
          <a:p>
            <a:r>
              <a:rPr lang="ko-KR" altLang="en-US" sz="1500" dirty="0"/>
              <a:t>속성</a:t>
            </a:r>
            <a:r>
              <a:rPr lang="en-US" altLang="ko-KR" sz="1500" dirty="0"/>
              <a:t>(Property)</a:t>
            </a:r>
            <a:r>
              <a:rPr lang="ko-KR" altLang="en-US" sz="1500" dirty="0"/>
              <a:t> 애니메이션</a:t>
            </a:r>
            <a:endParaRPr lang="en-US" altLang="ko-KR" sz="1500" dirty="0"/>
          </a:p>
          <a:p>
            <a:r>
              <a:rPr lang="ko-KR" altLang="en-US" sz="1500" dirty="0"/>
              <a:t>화면 전환 애니메이션</a:t>
            </a:r>
          </a:p>
        </p:txBody>
      </p:sp>
    </p:spTree>
    <p:extLst>
      <p:ext uri="{BB962C8B-B14F-4D97-AF65-F5344CB8AC3E}">
        <p14:creationId xmlns:p14="http://schemas.microsoft.com/office/powerpoint/2010/main" val="321256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53BC6-3CB9-4B5B-9159-2BC4C9EF3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dirty="0"/>
              <a:t>변형 애니메이션</a:t>
            </a:r>
            <a:r>
              <a:rPr lang="en-US" altLang="ko-KR" dirty="0"/>
              <a:t>(Tween Animation)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61B5C-FC3C-4315-8A8B-63597A4F4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참조 클래스 </a:t>
            </a:r>
            <a:r>
              <a:rPr lang="en-US" altLang="ko-KR" dirty="0"/>
              <a:t>: </a:t>
            </a:r>
            <a:r>
              <a:rPr lang="en-US" altLang="ko-KR" dirty="0" err="1"/>
              <a:t>android.view.animation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XML </a:t>
            </a:r>
          </a:p>
          <a:p>
            <a:pPr marL="645750" indent="-285750">
              <a:buFontTx/>
              <a:buChar char="-"/>
            </a:pPr>
            <a:r>
              <a:rPr lang="en-US" altLang="ko-KR" dirty="0"/>
              <a:t>&lt;alpha/&gt;</a:t>
            </a:r>
          </a:p>
          <a:p>
            <a:pPr marL="645750" indent="-285750">
              <a:buFontTx/>
              <a:buChar char="-"/>
            </a:pPr>
            <a:r>
              <a:rPr lang="en-US" altLang="ko-KR" dirty="0"/>
              <a:t>&lt;rotate/&gt;</a:t>
            </a:r>
          </a:p>
          <a:p>
            <a:pPr marL="645750" indent="-285750">
              <a:buFontTx/>
              <a:buChar char="-"/>
            </a:pPr>
            <a:r>
              <a:rPr lang="en-US" altLang="ko-KR" dirty="0"/>
              <a:t>&lt;scale/&gt;</a:t>
            </a:r>
          </a:p>
          <a:p>
            <a:pPr marL="645750" indent="-285750">
              <a:buFontTx/>
              <a:buChar char="-"/>
            </a:pPr>
            <a:r>
              <a:rPr lang="en-US" altLang="ko-KR" dirty="0"/>
              <a:t>&lt;translate/&gt;</a:t>
            </a:r>
          </a:p>
          <a:p>
            <a:pPr marL="645750" indent="-285750">
              <a:buFontTx/>
              <a:buChar char="-"/>
            </a:pPr>
            <a:r>
              <a:rPr lang="en-US" altLang="ko-KR" dirty="0"/>
              <a:t>&lt;set&gt; &lt;/set&gt;</a:t>
            </a:r>
          </a:p>
          <a:p>
            <a:pPr marL="360000" indent="0">
              <a:buNone/>
            </a:pPr>
            <a:endParaRPr lang="en-US" altLang="ko-KR" dirty="0"/>
          </a:p>
          <a:p>
            <a:r>
              <a:rPr lang="en-US" altLang="ko-KR" dirty="0"/>
              <a:t>~.xml </a:t>
            </a:r>
            <a:r>
              <a:rPr lang="ko-KR" altLang="en-US" dirty="0"/>
              <a:t>위치 </a:t>
            </a:r>
            <a:r>
              <a:rPr lang="en-US" altLang="ko-KR" dirty="0"/>
              <a:t>: app/res/</a:t>
            </a:r>
            <a:r>
              <a:rPr lang="en-US" altLang="ko-KR" dirty="0" err="1"/>
              <a:t>anim</a:t>
            </a:r>
            <a:r>
              <a:rPr lang="en-US" altLang="ko-KR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1167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53BC6-3CB9-4B5B-9159-2BC4C9EF3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dirty="0"/>
              <a:t>변형 애니메이션</a:t>
            </a:r>
            <a:r>
              <a:rPr lang="en-US" altLang="ko-KR" dirty="0"/>
              <a:t>(Tween Animation)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C0186E-2E5D-4146-9B8B-B846085E7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41" y="1381760"/>
            <a:ext cx="8078339" cy="2255838"/>
          </a:xfrm>
          <a:prstGeom prst="rect">
            <a:avLst/>
          </a:prstGeom>
        </p:spPr>
      </p:pic>
      <p:pic>
        <p:nvPicPr>
          <p:cNvPr id="9" name="그림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DC615ED2-3626-4591-B715-8CA3D3179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42" y="3731711"/>
            <a:ext cx="8163566" cy="2958712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D9539CD-4454-46C1-90CF-598841999D25}"/>
              </a:ext>
            </a:extLst>
          </p:cNvPr>
          <p:cNvCxnSpPr>
            <a:cxnSpLocks/>
          </p:cNvCxnSpPr>
          <p:nvPr/>
        </p:nvCxnSpPr>
        <p:spPr>
          <a:xfrm>
            <a:off x="2969111" y="5658522"/>
            <a:ext cx="1142103" cy="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C817C2B-ACC7-463C-A80F-24F392FD5632}"/>
              </a:ext>
            </a:extLst>
          </p:cNvPr>
          <p:cNvCxnSpPr>
            <a:cxnSpLocks/>
          </p:cNvCxnSpPr>
          <p:nvPr/>
        </p:nvCxnSpPr>
        <p:spPr>
          <a:xfrm flipV="1">
            <a:off x="2969111" y="5981252"/>
            <a:ext cx="1142103" cy="1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3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53BC6-3CB9-4B5B-9159-2BC4C9EF3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dirty="0"/>
              <a:t>변형 애니메이션</a:t>
            </a:r>
            <a:r>
              <a:rPr lang="en-US" altLang="ko-KR" dirty="0"/>
              <a:t>(Tween Animation)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7BF370-B5E7-4515-B4D4-007D182F3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823" y="2440146"/>
            <a:ext cx="5842366" cy="2707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0EB88C-F314-4D09-BDCA-0F57FD087C23}"/>
              </a:ext>
            </a:extLst>
          </p:cNvPr>
          <p:cNvSpPr txBox="1"/>
          <p:nvPr/>
        </p:nvSpPr>
        <p:spPr>
          <a:xfrm>
            <a:off x="4442908" y="2255480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pivotX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131FDD-5195-4390-80A0-8B4D7EB55AE8}"/>
              </a:ext>
            </a:extLst>
          </p:cNvPr>
          <p:cNvSpPr txBox="1"/>
          <p:nvPr/>
        </p:nvSpPr>
        <p:spPr>
          <a:xfrm>
            <a:off x="3250602" y="3059668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pivotY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165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53BC6-3CB9-4B5B-9159-2BC4C9EF3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dirty="0"/>
              <a:t>변형 애니메이션</a:t>
            </a:r>
            <a:r>
              <a:rPr lang="en-US" altLang="ko-KR" dirty="0"/>
              <a:t>(Tween Animation)</a:t>
            </a:r>
            <a:endParaRPr lang="ko-KR" altLang="en-US" dirty="0"/>
          </a:p>
        </p:txBody>
      </p:sp>
      <p:pic>
        <p:nvPicPr>
          <p:cNvPr id="4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D724AE0F-5CBC-4395-B742-341C63938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25" y="1726827"/>
            <a:ext cx="8246856" cy="380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6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53BC6-3CB9-4B5B-9159-2BC4C9EF3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dirty="0"/>
              <a:t>변형 애니메이션</a:t>
            </a:r>
            <a:r>
              <a:rPr lang="en-US" altLang="ko-KR" dirty="0"/>
              <a:t>(Tween Animation)</a:t>
            </a:r>
            <a:endParaRPr lang="ko-KR" altLang="en-US" dirty="0"/>
          </a:p>
        </p:txBody>
      </p:sp>
      <p:pic>
        <p:nvPicPr>
          <p:cNvPr id="4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76137F25-18B5-4AB6-AE1C-6902535C3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12034"/>
            <a:ext cx="7618583" cy="289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26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3F8AC860-9117-4ED1-BF09-0B41AE899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365760"/>
            <a:ext cx="6498017" cy="633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57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53BC6-3CB9-4B5B-9159-2BC4C9EF3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dirty="0"/>
              <a:t>변형 애니메이션</a:t>
            </a:r>
            <a:r>
              <a:rPr lang="en-US" altLang="ko-KR" dirty="0"/>
              <a:t>(Tween Animation)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BE33E6-D3F1-495E-A715-27C8BACCA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42" y="1652866"/>
            <a:ext cx="8468245" cy="403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18454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220</TotalTime>
  <Words>230</Words>
  <Application>Microsoft Office PowerPoint</Application>
  <PresentationFormat>와이드스크린</PresentationFormat>
  <Paragraphs>54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HY그래픽M</vt:lpstr>
      <vt:lpstr>맑은 고딕</vt:lpstr>
      <vt:lpstr>Arial</vt:lpstr>
      <vt:lpstr>Trebuchet MS</vt:lpstr>
      <vt:lpstr>Wingdings 3</vt:lpstr>
      <vt:lpstr>패싯</vt:lpstr>
      <vt:lpstr>안드로이드 애니메이션</vt:lpstr>
      <vt:lpstr>애니메이션의 유형</vt:lpstr>
      <vt:lpstr>변형 애니메이션(Tween Animation)</vt:lpstr>
      <vt:lpstr>변형 애니메이션(Tween Animation)</vt:lpstr>
      <vt:lpstr>변형 애니메이션(Tween Animation)</vt:lpstr>
      <vt:lpstr>변형 애니메이션(Tween Animation)</vt:lpstr>
      <vt:lpstr>변형 애니메이션(Tween Animation)</vt:lpstr>
      <vt:lpstr>PowerPoint 프레젠테이션</vt:lpstr>
      <vt:lpstr>변형 애니메이션(Tween Animation)</vt:lpstr>
      <vt:lpstr>프레임 애니메이션(Frame Animation)</vt:lpstr>
      <vt:lpstr>화면 전환 애니메이션</vt:lpstr>
      <vt:lpstr>속성 애니메이션(Property Animation)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애니메이션</dc:title>
  <dc:creator>정은호</dc:creator>
  <cp:lastModifiedBy>정은호</cp:lastModifiedBy>
  <cp:revision>21</cp:revision>
  <dcterms:created xsi:type="dcterms:W3CDTF">2017-11-07T14:00:12Z</dcterms:created>
  <dcterms:modified xsi:type="dcterms:W3CDTF">2017-11-09T05:31:46Z</dcterms:modified>
</cp:coreProperties>
</file>