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57" r:id="rId6"/>
    <p:sldId id="258" r:id="rId7"/>
    <p:sldId id="259" r:id="rId8"/>
    <p:sldId id="265" r:id="rId9"/>
    <p:sldId id="266" r:id="rId10"/>
    <p:sldId id="267" r:id="rId11"/>
    <p:sldId id="263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C86-F554-4438-8B97-C3EB3FCF1BD5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967D-41B9-4A15-A2CC-9BF3CE288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C86-F554-4438-8B97-C3EB3FCF1BD5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967D-41B9-4A15-A2CC-9BF3CE288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3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C86-F554-4438-8B97-C3EB3FCF1BD5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967D-41B9-4A15-A2CC-9BF3CE288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58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C86-F554-4438-8B97-C3EB3FCF1BD5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967D-41B9-4A15-A2CC-9BF3CE288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4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C86-F554-4438-8B97-C3EB3FCF1BD5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967D-41B9-4A15-A2CC-9BF3CE288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6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C86-F554-4438-8B97-C3EB3FCF1BD5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967D-41B9-4A15-A2CC-9BF3CE288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2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C86-F554-4438-8B97-C3EB3FCF1BD5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967D-41B9-4A15-A2CC-9BF3CE288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9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C86-F554-4438-8B97-C3EB3FCF1BD5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967D-41B9-4A15-A2CC-9BF3CE288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9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C86-F554-4438-8B97-C3EB3FCF1BD5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967D-41B9-4A15-A2CC-9BF3CE288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5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C86-F554-4438-8B97-C3EB3FCF1BD5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967D-41B9-4A15-A2CC-9BF3CE288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CC86-F554-4438-8B97-C3EB3FCF1BD5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967D-41B9-4A15-A2CC-9BF3CE288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6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ECC86-F554-4438-8B97-C3EB3FCF1BD5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967D-41B9-4A15-A2CC-9BF3CE288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5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495" y="137159"/>
            <a:ext cx="9144000" cy="1189673"/>
          </a:xfrm>
        </p:spPr>
        <p:txBody>
          <a:bodyPr/>
          <a:lstStyle/>
          <a:p>
            <a:r>
              <a:rPr lang="en-US" altLang="ko-KR" dirty="0" smtClean="0"/>
              <a:t>Service</a:t>
            </a:r>
            <a:endParaRPr lang="ko-KR" altLang="en-US" dirty="0"/>
          </a:p>
        </p:txBody>
      </p:sp>
      <p:pic>
        <p:nvPicPr>
          <p:cNvPr id="1026" name="Picture 2" descr="http://cfile6.uf.tistory.com/image/2573943756AE4D440B02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5" y="1687830"/>
            <a:ext cx="55245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165" y="4426177"/>
            <a:ext cx="528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유저인터페이스를 갖지 않고 백그라운드에서 실행되며 한번 실행된 서비스는 사용자가 다른 앱으로 이동하거나 기존 액티비티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앱이 종료되어도 종료되지 않는다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12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@Override</a:t>
            </a:r>
            <a:endParaRPr lang="ko-KR" altLang="en-US" dirty="0" smtClean="0"/>
          </a:p>
          <a:p>
            <a:r>
              <a:rPr lang="en-US" altLang="ko-KR" dirty="0" smtClean="0"/>
              <a:t>public void </a:t>
            </a:r>
            <a:r>
              <a:rPr lang="en-US" altLang="ko-KR" u="heavy" dirty="0" err="1" smtClean="0"/>
              <a:t>onDestroy</a:t>
            </a:r>
            <a:r>
              <a:rPr lang="en-US" altLang="ko-KR" dirty="0" smtClean="0"/>
              <a:t>(){</a:t>
            </a:r>
            <a:endParaRPr lang="ko-KR" altLang="en-US" dirty="0" smtClean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서비스가 소멸되는 도중에 이 메소드가 호출되며 주로 </a:t>
            </a:r>
            <a:r>
              <a:rPr lang="en-US" altLang="ko-KR" dirty="0" smtClean="0"/>
              <a:t>Thread, Listener, </a:t>
            </a:r>
            <a:r>
              <a:rPr lang="en-US" altLang="ko-KR" dirty="0" err="1" smtClean="0"/>
              <a:t>BroadcastReceiver</a:t>
            </a:r>
            <a:r>
              <a:rPr lang="ko-KR" altLang="en-US" dirty="0" smtClean="0"/>
              <a:t>와 같은 자원들을 정리하는데 사용하면 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TaskKiller</a:t>
            </a:r>
            <a:r>
              <a:rPr lang="ko-KR" altLang="en-US" dirty="0" smtClean="0"/>
              <a:t>에 의해 서비스가 강제종료될 경우에는 이 메소드가 호출되지 않는다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}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4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25780" y="262890"/>
            <a:ext cx="3188970" cy="96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onCreate</a:t>
            </a:r>
            <a:endParaRPr lang="ko-KR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5780" y="1690688"/>
            <a:ext cx="3188970" cy="96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onStart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5780" y="3162302"/>
            <a:ext cx="3188970" cy="96012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서비스 실행</a:t>
            </a:r>
            <a:endParaRPr lang="ko-KR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5780" y="4496357"/>
            <a:ext cx="3188970" cy="96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서비스중단</a:t>
            </a:r>
            <a:endParaRPr lang="ko-KR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01515" y="3162302"/>
            <a:ext cx="3188970" cy="96012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onStart</a:t>
            </a:r>
            <a:r>
              <a:rPr lang="en-US" altLang="ko-KR" dirty="0" err="1" smtClean="0"/>
              <a:t>Command</a:t>
            </a:r>
            <a:endParaRPr lang="ko-KR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20265" y="1223010"/>
            <a:ext cx="0" cy="46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20265" y="2650808"/>
            <a:ext cx="0" cy="46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20265" y="4001294"/>
            <a:ext cx="0" cy="46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25780" y="5831840"/>
            <a:ext cx="3188970" cy="96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onDestroy</a:t>
            </a:r>
            <a:endParaRPr lang="ko-KR" alt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20265" y="5336777"/>
            <a:ext cx="0" cy="467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80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음악프로그램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    </a:t>
            </a:r>
            <a:r>
              <a:rPr lang="ko-KR" altLang="en-US" sz="3200" dirty="0" smtClean="0"/>
              <a:t>스톱워치        한양스팸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푸시알림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209" y="1690688"/>
            <a:ext cx="2739008" cy="48693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739009" cy="4869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217" y="1690688"/>
            <a:ext cx="2739009" cy="486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2675731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5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0" y="24225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1335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참고 </a:t>
            </a:r>
            <a:r>
              <a:rPr lang="en-US" altLang="ko-KR" dirty="0" smtClean="0"/>
              <a:t>: http://bitsoul.tistory.com/147 [Happy Programmer~]</a:t>
            </a:r>
          </a:p>
          <a:p>
            <a:pPr marL="914400" lvl="2" indent="0">
              <a:buNone/>
            </a:pPr>
            <a:r>
              <a:rPr lang="en-US" altLang="ko-KR" dirty="0" smtClean="0"/>
              <a:t>    </a:t>
            </a:r>
            <a:r>
              <a:rPr lang="en-US" altLang="ko-KR" sz="3000" dirty="0" smtClean="0"/>
              <a:t>itmir.tistory.com/414 [</a:t>
            </a:r>
            <a:r>
              <a:rPr lang="ko-KR" altLang="en-US" sz="3000" dirty="0" smtClean="0"/>
              <a:t>미르의 </a:t>
            </a:r>
            <a:r>
              <a:rPr lang="en-US" altLang="ko-KR" sz="3000" dirty="0" smtClean="0"/>
              <a:t>IT </a:t>
            </a:r>
            <a:r>
              <a:rPr lang="ko-KR" altLang="en-US" sz="3000" dirty="0" smtClean="0"/>
              <a:t>정복기</a:t>
            </a:r>
            <a:r>
              <a:rPr lang="en-US" altLang="ko-KR" sz="3000" dirty="0" smtClean="0"/>
              <a:t>]</a:t>
            </a:r>
            <a:endParaRPr lang="ko-KR" altLang="en-US" sz="3000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69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4840" y="925830"/>
            <a:ext cx="3246120" cy="172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171700" y="2914650"/>
            <a:ext cx="3246120" cy="172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StartService</a:t>
            </a:r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6789420" y="2914650"/>
            <a:ext cx="3246120" cy="172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BindService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71700" y="4994910"/>
            <a:ext cx="3837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음악플레이어 등 앱이 종료되어도</a:t>
            </a:r>
            <a:endParaRPr lang="en-US" altLang="ko-KR" dirty="0" smtClean="0"/>
          </a:p>
          <a:p>
            <a:r>
              <a:rPr lang="ko-KR" altLang="en-US" dirty="0" smtClean="0"/>
              <a:t>계속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되어야 하는 프로세스의</a:t>
            </a:r>
            <a:endParaRPr lang="en-US" altLang="ko-KR" dirty="0" smtClean="0"/>
          </a:p>
          <a:p>
            <a:r>
              <a:rPr lang="ko-KR" altLang="en-US" dirty="0" smtClean="0"/>
              <a:t>경우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903720" y="4994910"/>
            <a:ext cx="3528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앱을 종료한 후에 알림 등의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넘겨주거나 갖고있어야</a:t>
            </a:r>
            <a:endParaRPr lang="en-US" altLang="ko-KR" dirty="0" smtClean="0"/>
          </a:p>
          <a:p>
            <a:r>
              <a:rPr lang="ko-KR" altLang="en-US" dirty="0" smtClean="0"/>
              <a:t>하는 경우</a:t>
            </a:r>
            <a:endParaRPr lang="en-US" altLang="ko-KR" dirty="0" smtClean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263390" y="2651760"/>
            <a:ext cx="582930" cy="26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75170" y="2651760"/>
            <a:ext cx="605790" cy="38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7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Bind Service</a:t>
            </a:r>
            <a:endParaRPr lang="ko-KR" altLang="en-US" dirty="0"/>
          </a:p>
        </p:txBody>
      </p:sp>
      <p:sp>
        <p:nvSpPr>
          <p:cNvPr id="4" name="Oval 3"/>
          <p:cNvSpPr/>
          <p:nvPr/>
        </p:nvSpPr>
        <p:spPr>
          <a:xfrm>
            <a:off x="1165860" y="3074670"/>
            <a:ext cx="3851910" cy="2103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7166610" y="3074670"/>
            <a:ext cx="3851910" cy="2103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5372100" y="3623310"/>
            <a:ext cx="1474470" cy="10858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72100" y="307467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공유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8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905306"/>
              </p:ext>
            </p:extLst>
          </p:nvPr>
        </p:nvGraphicFramePr>
        <p:xfrm>
          <a:off x="838200" y="1825625"/>
          <a:ext cx="10515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START_STICKY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표준방식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서비스가 런타임에 의해 종료되면 항상 재시작한다재시작될때 </a:t>
                      </a:r>
                      <a:r>
                        <a:rPr lang="en-US" altLang="ko-KR" dirty="0" err="1" smtClean="0"/>
                        <a:t>onStartCommnad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가 실행된다</a:t>
                      </a:r>
                      <a:r>
                        <a:rPr lang="en-US" altLang="ko-KR" baseline="0" dirty="0" smtClean="0"/>
                        <a:t>. Intent</a:t>
                      </a:r>
                      <a:r>
                        <a:rPr lang="ko-KR" altLang="en-US" baseline="0" dirty="0" smtClean="0"/>
                        <a:t>값은 </a:t>
                      </a:r>
                      <a:r>
                        <a:rPr lang="en-US" altLang="ko-KR" baseline="0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START_NOT_STICKY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서비스가 런타임에의해 종료되면 다시 호출하지 않는다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START_REDELIVER_INTENT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서비스가 런타임에 의해</a:t>
                      </a:r>
                      <a:r>
                        <a:rPr lang="ko-KR" altLang="en-US" baseline="0" dirty="0" smtClean="0"/>
                        <a:t> 종료되면 </a:t>
                      </a:r>
                      <a:r>
                        <a:rPr lang="en-US" altLang="ko-KR" baseline="0" dirty="0" err="1" smtClean="0"/>
                        <a:t>startService</a:t>
                      </a:r>
                      <a:r>
                        <a:rPr lang="ko-KR" altLang="en-US" baseline="0" dirty="0" smtClean="0"/>
                        <a:t>를 호출한다</a:t>
                      </a:r>
                      <a:r>
                        <a:rPr lang="en-US" altLang="ko-KR" baseline="0" dirty="0" smtClean="0"/>
                        <a:t>. </a:t>
                      </a:r>
                      <a:r>
                        <a:rPr lang="ko-KR" altLang="en-US" baseline="0" dirty="0" smtClean="0"/>
                        <a:t>프로젝트가 </a:t>
                      </a:r>
                      <a:r>
                        <a:rPr lang="en-US" altLang="ko-KR" baseline="0" dirty="0" err="1" smtClean="0"/>
                        <a:t>stopSelf</a:t>
                      </a:r>
                      <a:r>
                        <a:rPr lang="ko-KR" altLang="en-US" baseline="0" dirty="0" smtClean="0"/>
                        <a:t>를 한게 아닌 경우에만 재시작되며 </a:t>
                      </a:r>
                      <a:r>
                        <a:rPr lang="en-US" altLang="ko-KR" baseline="0" dirty="0" smtClean="0"/>
                        <a:t>intent</a:t>
                      </a:r>
                      <a:r>
                        <a:rPr lang="ko-KR" altLang="en-US" baseline="0" dirty="0" smtClean="0"/>
                        <a:t>값을 전달한다</a:t>
                      </a:r>
                      <a:r>
                        <a:rPr lang="en-US" altLang="ko-KR" baseline="0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4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101" y="-3175"/>
            <a:ext cx="3857625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726" y="-635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6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5730" y="0"/>
            <a:ext cx="11456670" cy="6858000"/>
          </a:xfrm>
        </p:spPr>
        <p:txBody>
          <a:bodyPr>
            <a:normAutofit/>
          </a:bodyPr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MyService</a:t>
            </a:r>
            <a:r>
              <a:rPr lang="en-US" altLang="ko-KR" dirty="0"/>
              <a:t> extends Service{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/>
              <a:t>Override</a:t>
            </a:r>
            <a:endParaRPr lang="ko-KR" altLang="en-US" dirty="0"/>
          </a:p>
          <a:p>
            <a:r>
              <a:rPr lang="en-US" altLang="ko-KR" dirty="0"/>
              <a:t>public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u="heavy" dirty="0" err="1"/>
              <a:t>onStartCommand</a:t>
            </a:r>
            <a:r>
              <a:rPr lang="en-US" altLang="ko-KR" dirty="0"/>
              <a:t>(Intent </a:t>
            </a:r>
            <a:r>
              <a:rPr lang="en-US" altLang="ko-KR" dirty="0" err="1"/>
              <a:t>intent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flags,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startId</a:t>
            </a:r>
            <a:r>
              <a:rPr lang="en-US" altLang="ko-KR" dirty="0"/>
              <a:t>){</a:t>
            </a:r>
            <a:endParaRPr lang="ko-KR" altLang="en-US" dirty="0"/>
          </a:p>
          <a:p>
            <a:r>
              <a:rPr lang="en-US" altLang="ko-KR" dirty="0"/>
              <a:t>// </a:t>
            </a:r>
            <a:r>
              <a:rPr lang="en-US" altLang="ko-KR" dirty="0" err="1" smtClean="0"/>
              <a:t>startService</a:t>
            </a:r>
            <a:r>
              <a:rPr lang="ko-KR" altLang="en-US" dirty="0" smtClean="0"/>
              <a:t>가 호출될경우 즉 서비스를 시작할 경우 이 메소드를 호출한다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r>
              <a:rPr lang="en-US" altLang="ko-KR" dirty="0" smtClean="0"/>
              <a:t>}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18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@Override</a:t>
            </a:r>
            <a:endParaRPr lang="ko-KR" altLang="en-US" dirty="0" smtClean="0"/>
          </a:p>
          <a:p>
            <a:r>
              <a:rPr lang="en-US" altLang="ko-KR" dirty="0" smtClean="0"/>
              <a:t>Public </a:t>
            </a:r>
            <a:r>
              <a:rPr lang="en-US" altLang="ko-KR" dirty="0" err="1" smtClean="0"/>
              <a:t>Ibinder</a:t>
            </a:r>
            <a:r>
              <a:rPr lang="en-US" altLang="ko-KR" dirty="0" smtClean="0"/>
              <a:t> </a:t>
            </a:r>
            <a:r>
              <a:rPr lang="en-US" altLang="ko-KR" u="heavy" dirty="0" err="1" smtClean="0"/>
              <a:t>onBind</a:t>
            </a:r>
            <a:r>
              <a:rPr lang="en-US" altLang="ko-KR" dirty="0" smtClean="0"/>
              <a:t>(Intent intent){</a:t>
            </a:r>
            <a:endParaRPr lang="ko-KR" altLang="en-US" dirty="0" smtClean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다른 컴포넌트가 </a:t>
            </a:r>
            <a:r>
              <a:rPr lang="en-US" altLang="ko-KR" dirty="0" err="1" smtClean="0"/>
              <a:t>bindService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호출해서 서비스와 연결을 시도하면 이 메소드가 호출됩니다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메소드에서 </a:t>
            </a:r>
            <a:r>
              <a:rPr lang="en-US" altLang="ko-KR" dirty="0" err="1" smtClean="0"/>
              <a:t>Ibinder</a:t>
            </a:r>
            <a:r>
              <a:rPr lang="ko-KR" altLang="en-US" dirty="0" smtClean="0"/>
              <a:t>를 반환해서 서비스와 컴포넌트가 통신하는데 사용하는 인터페이스를 제공해야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시작 타입의 서비스를 구현한다면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반환하면 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}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2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@Override</a:t>
            </a:r>
            <a:endParaRPr lang="ko-KR" altLang="en-US" dirty="0" smtClean="0"/>
          </a:p>
          <a:p>
            <a:r>
              <a:rPr lang="en-US" altLang="ko-KR" dirty="0" smtClean="0"/>
              <a:t>Public void </a:t>
            </a:r>
            <a:r>
              <a:rPr lang="en-US" altLang="ko-KR" u="heavy" dirty="0" err="1" smtClean="0"/>
              <a:t>onCreate</a:t>
            </a:r>
            <a:r>
              <a:rPr lang="en-US" altLang="ko-KR" dirty="0" smtClean="0"/>
              <a:t>(){</a:t>
            </a:r>
            <a:endParaRPr lang="ko-KR" altLang="en-US" dirty="0" smtClean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서비스가 처음으로 생성되면 호출한다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메소드 안에서 초기의 설정 작업을 하면되고 서비스가 이미 실행중이면 이 메소드는 호출되지 않습니다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}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0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275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Theme</vt:lpstr>
      <vt:lpstr>Service</vt:lpstr>
      <vt:lpstr>PowerPoint Presentation</vt:lpstr>
      <vt:lpstr>Bind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음악프로그램     스톱워치        한양스팸(푸시알림)</vt:lpstr>
      <vt:lpstr>Q&amp;A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</dc:title>
  <dc:creator>Jaehyun Park</dc:creator>
  <cp:lastModifiedBy>Jaehyun Park</cp:lastModifiedBy>
  <cp:revision>16</cp:revision>
  <dcterms:created xsi:type="dcterms:W3CDTF">2017-11-06T15:49:43Z</dcterms:created>
  <dcterms:modified xsi:type="dcterms:W3CDTF">2017-11-09T03:03:46Z</dcterms:modified>
</cp:coreProperties>
</file>