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682"/>
  </p:normalViewPr>
  <p:slideViewPr>
    <p:cSldViewPr snapToGrid="0" snapToObjects="1">
      <p:cViewPr>
        <p:scale>
          <a:sx n="100" d="100"/>
          <a:sy n="100" d="100"/>
        </p:scale>
        <p:origin x="-6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Selector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EOS 2017 2</a:t>
            </a:r>
            <a:r>
              <a:rPr kumimoji="1" lang="en-US" altLang="ko-KR" baseline="30000" dirty="0" smtClean="0"/>
              <a:t>nd</a:t>
            </a:r>
            <a:r>
              <a:rPr kumimoji="1" lang="en-US" altLang="ko-KR" dirty="0" smtClean="0"/>
              <a:t> semester 9/21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Selector(</a:t>
            </a:r>
            <a:r>
              <a:rPr kumimoji="1" lang="ko-KR" altLang="en-US" dirty="0" smtClean="0"/>
              <a:t>선택자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600" dirty="0" smtClean="0"/>
              <a:t>사전적 정의 </a:t>
            </a:r>
            <a:r>
              <a:rPr lang="en-US" altLang="ko-KR" sz="1600" dirty="0" smtClean="0"/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셀렉터는 여러 개의 신호를 받아 선택하여 출력하기 위한 장치를 말한다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CSS </a:t>
            </a:r>
            <a:r>
              <a:rPr lang="en-US" altLang="ko-KR" sz="1600" dirty="0"/>
              <a:t> S</a:t>
            </a:r>
            <a:r>
              <a:rPr lang="en-US" altLang="ko-KR" sz="1600" dirty="0" smtClean="0"/>
              <a:t>elector</a:t>
            </a:r>
            <a:r>
              <a:rPr lang="ko-KR" altLang="en-US" sz="1600" dirty="0" smtClean="0"/>
              <a:t> 정의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란 </a:t>
            </a:r>
            <a:r>
              <a:rPr lang="ko-KR" altLang="en-US" sz="1600" dirty="0"/>
              <a:t>말 그대로 선택을 해주는 요소입니다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특정 요소들을 선택하여 스타일을 적용할 수 있게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안드로이드</a:t>
            </a:r>
            <a:r>
              <a:rPr lang="en-US" altLang="ko-KR" sz="1600" dirty="0" smtClean="0"/>
              <a:t> Selector </a:t>
            </a:r>
            <a:r>
              <a:rPr lang="ko-KR" altLang="en-US" sz="1600" dirty="0" smtClean="0"/>
              <a:t>정의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주로 버튼의 상대에 따라 버튼의 외향을 바꿔주는 요소입니다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kumimoji="1" lang="ko-KR" altLang="en-US" sz="1600" dirty="0" smtClean="0"/>
              <a:t>대표적인 버튼 상태 </a:t>
            </a:r>
            <a:r>
              <a:rPr kumimoji="1" lang="en-US" altLang="ko-KR" sz="1600" dirty="0" smtClean="0"/>
              <a:t>6</a:t>
            </a:r>
            <a:r>
              <a:rPr kumimoji="1" lang="ko-KR" altLang="en-US" sz="1600" dirty="0" smtClean="0"/>
              <a:t>가지</a:t>
            </a:r>
            <a:endParaRPr kumimoji="1" lang="en-US" altLang="ko-KR" sz="1600" dirty="0"/>
          </a:p>
          <a:p>
            <a:pPr lvl="1"/>
            <a:r>
              <a:rPr kumimoji="1" lang="en-US" altLang="ko-KR" sz="1200" dirty="0" err="1" smtClean="0"/>
              <a:t>state_pressed</a:t>
            </a:r>
            <a:r>
              <a:rPr kumimoji="1" lang="en-US" altLang="ko-KR" sz="1200" dirty="0" smtClean="0"/>
              <a:t> (</a:t>
            </a:r>
            <a:r>
              <a:rPr kumimoji="1" lang="ko-KR" altLang="en-US" sz="1200" dirty="0" smtClean="0"/>
              <a:t>눌렸을때</a:t>
            </a:r>
            <a:r>
              <a:rPr kumimoji="1" lang="en-US" altLang="ko-KR" sz="1200" dirty="0" smtClean="0"/>
              <a:t>)</a:t>
            </a:r>
          </a:p>
          <a:p>
            <a:pPr lvl="1"/>
            <a:r>
              <a:rPr kumimoji="1" lang="en-US" altLang="ko-KR" sz="1200" dirty="0" err="1" smtClean="0"/>
              <a:t>state_checked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(</a:t>
            </a:r>
            <a:r>
              <a:rPr kumimoji="1" lang="ko-KR" altLang="en-US" sz="1200" dirty="0" smtClean="0"/>
              <a:t>체크했을때</a:t>
            </a:r>
            <a:r>
              <a:rPr kumimoji="1" lang="en-US" altLang="ko-KR" sz="1200" dirty="0" smtClean="0"/>
              <a:t>)</a:t>
            </a:r>
          </a:p>
          <a:p>
            <a:pPr lvl="1"/>
            <a:r>
              <a:rPr kumimoji="1" lang="en-US" altLang="ko-KR" sz="1200" dirty="0" err="1" smtClean="0"/>
              <a:t>state_enabled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(</a:t>
            </a:r>
            <a:r>
              <a:rPr kumimoji="1" lang="ko-KR" altLang="en-US" sz="1200" dirty="0" smtClean="0"/>
              <a:t>사용 가능할때</a:t>
            </a:r>
            <a:r>
              <a:rPr kumimoji="1" lang="en-US" altLang="ko-KR" sz="1200" dirty="0" smtClean="0"/>
              <a:t>)</a:t>
            </a:r>
            <a:endParaRPr kumimoji="1" lang="en-US" altLang="ko-KR" sz="1200" dirty="0"/>
          </a:p>
          <a:p>
            <a:pPr lvl="1"/>
            <a:r>
              <a:rPr kumimoji="1" lang="en-US" altLang="ko-KR" sz="1200" dirty="0" err="1" smtClean="0"/>
              <a:t>state_focused</a:t>
            </a:r>
            <a:r>
              <a:rPr kumimoji="1" lang="en-US" altLang="ko-KR" sz="1200" dirty="0" smtClean="0"/>
              <a:t>(</a:t>
            </a:r>
            <a:r>
              <a:rPr kumimoji="1" lang="ko-KR" altLang="en-US" sz="1200" dirty="0" smtClean="0"/>
              <a:t>포커스 되었을때</a:t>
            </a:r>
            <a:r>
              <a:rPr kumimoji="1" lang="en-US" altLang="ko-KR" sz="1200" dirty="0" smtClean="0"/>
              <a:t>)</a:t>
            </a:r>
            <a:endParaRPr kumimoji="1" lang="en-US" altLang="ko-KR" sz="1200" dirty="0"/>
          </a:p>
          <a:p>
            <a:pPr lvl="1"/>
            <a:r>
              <a:rPr kumimoji="1" lang="en-US" altLang="ko-KR" sz="1200" dirty="0" err="1" smtClean="0"/>
              <a:t>state_selected</a:t>
            </a:r>
            <a:r>
              <a:rPr kumimoji="1" lang="ko-KR" altLang="en-US" sz="1200" dirty="0" smtClean="0"/>
              <a:t>선택 되었을때</a:t>
            </a:r>
            <a:r>
              <a:rPr kumimoji="1" lang="en-US" altLang="ko-KR" sz="1200" dirty="0" smtClean="0"/>
              <a:t>)</a:t>
            </a:r>
          </a:p>
          <a:p>
            <a:pPr lvl="1"/>
            <a:r>
              <a:rPr kumimoji="1" lang="en-US" altLang="ko-KR" sz="1200" dirty="0" smtClean="0"/>
              <a:t>Image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(</a:t>
            </a:r>
            <a:r>
              <a:rPr kumimoji="1" lang="ko-KR" altLang="en-US" sz="1200" dirty="0" smtClean="0"/>
              <a:t>평상시</a:t>
            </a:r>
            <a:r>
              <a:rPr kumimoji="1" lang="en-US" altLang="ko-KR" sz="1200" dirty="0" smtClean="0"/>
              <a:t>)</a:t>
            </a:r>
            <a:endParaRPr kumimoji="1" lang="en-US" altLang="ko-KR" sz="1200" dirty="0"/>
          </a:p>
          <a:p>
            <a:pPr lvl="1"/>
            <a:endParaRPr kumimoji="1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105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Selector </a:t>
            </a:r>
            <a:r>
              <a:rPr kumimoji="1" lang="ko-KR" altLang="en-US" dirty="0" smtClean="0"/>
              <a:t>이용방법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 Selector </a:t>
            </a:r>
            <a:r>
              <a:rPr kumimoji="1" lang="ko-KR" altLang="en-US" dirty="0" smtClean="0"/>
              <a:t>라는 요소는 어디에 만들어야 할까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어디서 사용하고</a:t>
            </a:r>
            <a:r>
              <a:rPr kumimoji="1" lang="en-US" altLang="ko-KR" dirty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	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	</a:t>
            </a:r>
            <a:r>
              <a:rPr kumimoji="1" lang="ko-KR" altLang="en-US" dirty="0" smtClean="0"/>
              <a:t>또 어떻게 사용해야 할까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어디서 만들어야 할까</a:t>
            </a:r>
            <a:r>
              <a:rPr kumimoji="1" lang="en-US" altLang="ko-KR" dirty="0" smtClean="0"/>
              <a:t>?</a:t>
            </a:r>
          </a:p>
          <a:p>
            <a:pPr lvl="2"/>
            <a:r>
              <a:rPr kumimoji="1" lang="en-US" altLang="ko-KR" dirty="0"/>
              <a:t>Selector 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res/</a:t>
            </a:r>
            <a:r>
              <a:rPr kumimoji="1" lang="en-US" altLang="ko-KR" dirty="0" err="1"/>
              <a:t>drawable</a:t>
            </a:r>
            <a:r>
              <a:rPr kumimoji="1" lang="en-US" altLang="ko-KR" dirty="0"/>
              <a:t> </a:t>
            </a:r>
            <a:r>
              <a:rPr kumimoji="1" lang="ko-KR" altLang="en-US" dirty="0"/>
              <a:t>폴더 안에 추가해야 하는 </a:t>
            </a:r>
            <a:r>
              <a:rPr kumimoji="1" lang="en-US" altLang="ko-KR" dirty="0"/>
              <a:t>xml </a:t>
            </a:r>
            <a:r>
              <a:rPr kumimoji="1" lang="ko-KR" altLang="en-US" dirty="0"/>
              <a:t>파일입니다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어디서 사용할까</a:t>
            </a:r>
            <a:r>
              <a:rPr kumimoji="1" lang="en-US" altLang="ko-KR" dirty="0" smtClean="0"/>
              <a:t>?</a:t>
            </a:r>
          </a:p>
          <a:p>
            <a:pPr lvl="2"/>
            <a:r>
              <a:rPr kumimoji="1" lang="ko-KR" altLang="en-US" dirty="0" smtClean="0"/>
              <a:t>버튼의 상태에 따라 이미지나 배경을 설정하고자 할때 사용합니다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어떻게 사용해야 할까</a:t>
            </a:r>
            <a:r>
              <a:rPr kumimoji="1" lang="en-US" altLang="ko-KR" dirty="0" smtClean="0"/>
              <a:t>?</a:t>
            </a:r>
          </a:p>
          <a:p>
            <a:pPr lvl="2"/>
            <a:r>
              <a:rPr kumimoji="1" lang="ko-KR" altLang="en-US" dirty="0" smtClean="0"/>
              <a:t>적용하고자 하는 버튼이 속한 </a:t>
            </a:r>
            <a:r>
              <a:rPr kumimoji="1" lang="en-US" altLang="ko-KR" dirty="0" smtClean="0"/>
              <a:t>xml</a:t>
            </a:r>
            <a:r>
              <a:rPr kumimoji="1" lang="ko-KR" altLang="en-US" dirty="0" smtClean="0"/>
              <a:t> 파일에 </a:t>
            </a:r>
            <a:r>
              <a:rPr kumimoji="1" lang="en-US" altLang="ko-KR" dirty="0" err="1" smtClean="0"/>
              <a:t>android:background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속성을 추가합니다</a:t>
            </a:r>
            <a:r>
              <a:rPr kumimoji="1" lang="en-US" altLang="ko-KR" dirty="0" smtClean="0"/>
              <a:t>.</a:t>
            </a:r>
          </a:p>
          <a:p>
            <a:pPr lvl="2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42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Selector </a:t>
            </a:r>
            <a:r>
              <a:rPr kumimoji="1" lang="ko-KR" altLang="en-US" dirty="0" smtClean="0"/>
              <a:t>생성 및 적용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drawable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폴더에 사용하고자 하는 이미지를 추가한다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2. Color </a:t>
            </a:r>
            <a:r>
              <a:rPr kumimoji="1" lang="ko-KR" altLang="en-US" dirty="0" smtClean="0"/>
              <a:t>를 이용한 </a:t>
            </a:r>
            <a:r>
              <a:rPr kumimoji="1" lang="en-US" altLang="ko-KR" dirty="0" smtClean="0"/>
              <a:t>Selector</a:t>
            </a:r>
            <a:r>
              <a:rPr kumimoji="1" lang="ko-KR" altLang="en-US" dirty="0" smtClean="0"/>
              <a:t> 든 </a:t>
            </a:r>
            <a:r>
              <a:rPr kumimoji="1" lang="en-US" altLang="ko-KR" dirty="0" smtClean="0"/>
              <a:t>Image</a:t>
            </a:r>
            <a:r>
              <a:rPr kumimoji="1" lang="ko-KR" altLang="en-US" dirty="0" smtClean="0"/>
              <a:t>를 이용한 </a:t>
            </a:r>
            <a:r>
              <a:rPr kumimoji="1" lang="en-US" altLang="ko-KR" dirty="0" smtClean="0"/>
              <a:t>Selector</a:t>
            </a:r>
            <a:r>
              <a:rPr kumimoji="1" lang="ko-KR" altLang="en-US" dirty="0" smtClean="0"/>
              <a:t> 든 모두 </a:t>
            </a:r>
            <a:r>
              <a:rPr kumimoji="1" lang="en-US" altLang="ko-KR" dirty="0" err="1" smtClean="0"/>
              <a:t>android:drawable</a:t>
            </a:r>
            <a:r>
              <a:rPr kumimoji="1" lang="ko-KR" altLang="en-US" dirty="0" smtClean="0"/>
              <a:t> 속성에 적용한다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따라서 기존에 </a:t>
            </a:r>
            <a:r>
              <a:rPr kumimoji="1" lang="en-US" altLang="ko-KR" dirty="0" smtClean="0"/>
              <a:t>res/values/colors</a:t>
            </a:r>
            <a:r>
              <a:rPr kumimoji="1" lang="ko-KR" altLang="en-US" dirty="0" smtClean="0"/>
              <a:t>에 원하는 색상을 추가하면 된다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Image Selector</a:t>
            </a:r>
            <a:r>
              <a:rPr kumimoji="1" lang="ko-KR" altLang="en-US" dirty="0" smtClean="0"/>
              <a:t> 를 </a:t>
            </a:r>
            <a:r>
              <a:rPr kumimoji="1" lang="en-US" altLang="ko-KR" dirty="0" smtClean="0"/>
              <a:t>res/</a:t>
            </a:r>
            <a:r>
              <a:rPr kumimoji="1" lang="en-US" altLang="ko-KR" dirty="0" err="1" smtClean="0"/>
              <a:t>drawable</a:t>
            </a:r>
            <a:r>
              <a:rPr kumimoji="1" lang="ko-KR" altLang="en-US" dirty="0" smtClean="0"/>
              <a:t> 에 </a:t>
            </a:r>
            <a:r>
              <a:rPr kumimoji="1" lang="en-US" altLang="ko-KR" dirty="0" smtClean="0"/>
              <a:t>xml</a:t>
            </a:r>
            <a:r>
              <a:rPr kumimoji="1" lang="ko-KR" altLang="en-US" dirty="0" smtClean="0"/>
              <a:t> 파일에 추가한다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Selector</a:t>
            </a:r>
            <a:r>
              <a:rPr kumimoji="1" lang="ko-KR" altLang="en-US" dirty="0" smtClean="0"/>
              <a:t> 를 적용할 버튼이 있는 </a:t>
            </a:r>
            <a:r>
              <a:rPr kumimoji="1" lang="en-US" altLang="ko-KR" dirty="0" smtClean="0"/>
              <a:t>xml</a:t>
            </a:r>
            <a:r>
              <a:rPr kumimoji="1" lang="ko-KR" altLang="en-US" dirty="0" smtClean="0"/>
              <a:t>에 속성을 추가한다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5.</a:t>
            </a:r>
            <a:r>
              <a:rPr kumimoji="1" lang="ko-KR" altLang="en-US" dirty="0" smtClean="0"/>
              <a:t> 실행한다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데헷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버튼 상태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android:state_enable</a:t>
            </a:r>
            <a:r>
              <a:rPr lang="en-US" altLang="ko-KR" dirty="0"/>
              <a:t> : </a:t>
            </a:r>
            <a:r>
              <a:rPr lang="ko-KR" altLang="en-US" dirty="0"/>
              <a:t>사용 가능 상태</a:t>
            </a:r>
            <a:endParaRPr lang="en-US" altLang="ko-KR" dirty="0"/>
          </a:p>
          <a:p>
            <a:r>
              <a:rPr lang="en-US" altLang="ko-KR" dirty="0" err="1"/>
              <a:t>android:state_selected</a:t>
            </a:r>
            <a:r>
              <a:rPr lang="en-US" altLang="ko-KR" dirty="0"/>
              <a:t> : </a:t>
            </a:r>
            <a:r>
              <a:rPr lang="ko-KR" altLang="en-US" dirty="0"/>
              <a:t>선택 상태</a:t>
            </a:r>
            <a:endParaRPr lang="en-US" altLang="ko-KR" dirty="0"/>
          </a:p>
          <a:p>
            <a:r>
              <a:rPr lang="en-US" altLang="ko-KR" dirty="0" err="1"/>
              <a:t>android:state_pressed</a:t>
            </a:r>
            <a:r>
              <a:rPr lang="en-US" altLang="ko-KR" dirty="0"/>
              <a:t> : </a:t>
            </a:r>
            <a:r>
              <a:rPr lang="ko-KR" altLang="en-US" dirty="0"/>
              <a:t>클릭 상태 </a:t>
            </a:r>
            <a:r>
              <a:rPr lang="en-US" altLang="ko-KR" dirty="0"/>
              <a:t>(</a:t>
            </a:r>
            <a:r>
              <a:rPr lang="ko-KR" altLang="en-US" dirty="0"/>
              <a:t>눌려있는 경우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android:state_focused</a:t>
            </a:r>
            <a:r>
              <a:rPr lang="en-US" altLang="ko-KR" dirty="0"/>
              <a:t> : </a:t>
            </a:r>
            <a:r>
              <a:rPr lang="ko-KR" altLang="en-US" dirty="0"/>
              <a:t>포커스 상태</a:t>
            </a:r>
            <a:endParaRPr lang="en-US" altLang="ko-KR" dirty="0"/>
          </a:p>
          <a:p>
            <a:r>
              <a:rPr lang="en-US" altLang="ko-KR" dirty="0" err="1"/>
              <a:t>android:state_checked</a:t>
            </a:r>
            <a:r>
              <a:rPr lang="en-US" altLang="ko-KR" dirty="0"/>
              <a:t> : </a:t>
            </a:r>
            <a:r>
              <a:rPr lang="ko-KR" altLang="en-US" dirty="0"/>
              <a:t>체크된 </a:t>
            </a:r>
            <a:r>
              <a:rPr lang="ko-KR" altLang="en-US" dirty="0" smtClean="0"/>
              <a:t>상태</a:t>
            </a:r>
            <a:r>
              <a:rPr lang="en-US" altLang="ko-KR" dirty="0"/>
              <a:t/>
            </a:r>
            <a:br>
              <a:rPr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Color </a:t>
            </a:r>
            <a:r>
              <a:rPr kumimoji="1" lang="ko-KR" altLang="en-US" dirty="0" smtClean="0"/>
              <a:t>추가하기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1020953"/>
            <a:ext cx="5470525" cy="4356552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3810" y="2939101"/>
            <a:ext cx="3718455" cy="2438404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ko-KR" dirty="0" smtClean="0"/>
              <a:t>res/values/</a:t>
            </a:r>
            <a:r>
              <a:rPr kumimoji="1" lang="en-US" altLang="ko-KR" dirty="0" err="1" smtClean="0"/>
              <a:t>colors.xml</a:t>
            </a:r>
            <a:r>
              <a:rPr kumimoji="1" lang="ko-KR" altLang="en-US" dirty="0" smtClean="0"/>
              <a:t> 이 기본적으로 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있는데 여기에 밑에 코드를 추가해도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또 다른 방법으로는 </a:t>
            </a:r>
            <a:r>
              <a:rPr kumimoji="1" lang="en-US" altLang="ko-KR" dirty="0" smtClean="0"/>
              <a:t>res/values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폴더에 </a:t>
            </a:r>
            <a:r>
              <a:rPr kumimoji="1" lang="en-US" altLang="ko-KR" dirty="0" err="1" smtClean="0"/>
              <a:t>color.xml</a:t>
            </a:r>
            <a:r>
              <a:rPr kumimoji="1" lang="ko-KR" altLang="en-US" dirty="0" smtClean="0"/>
              <a:t>이라고 새로 추가해도 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algn="l"/>
            <a:endParaRPr kumimoji="1" lang="en-US" altLang="ko-KR" dirty="0"/>
          </a:p>
          <a:p>
            <a:pPr algn="l"/>
            <a:r>
              <a:rPr lang="en-US" altLang="ko-KR" dirty="0" smtClean="0"/>
              <a:t>ex. &lt;color </a:t>
            </a:r>
            <a:r>
              <a:rPr lang="en-US" altLang="ko-KR" dirty="0"/>
              <a:t>name</a:t>
            </a:r>
            <a:r>
              <a:rPr lang="en-US" altLang="ko-KR" dirty="0" smtClean="0"/>
              <a:t>=”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색깔</a:t>
            </a:r>
            <a:r>
              <a:rPr lang="en-US" altLang="ko-KR" dirty="0" smtClean="0"/>
              <a:t>&lt;/</a:t>
            </a:r>
            <a:r>
              <a:rPr lang="en-US" altLang="ko-KR" dirty="0"/>
              <a:t>color&gt;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1020953"/>
            <a:ext cx="5283200" cy="1816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2837053"/>
            <a:ext cx="5321300" cy="2006600"/>
          </a:xfrm>
          <a:prstGeom prst="rect">
            <a:avLst/>
          </a:prstGeom>
        </p:spPr>
      </p:pic>
      <p:pic>
        <p:nvPicPr>
          <p:cNvPr id="8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88" y="1020953"/>
            <a:ext cx="5470525" cy="43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Image </a:t>
            </a:r>
            <a:r>
              <a:rPr kumimoji="1" lang="ko-KR" altLang="en-US" dirty="0" smtClean="0"/>
              <a:t>추가하기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273300"/>
            <a:ext cx="2489200" cy="11938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res/</a:t>
            </a:r>
            <a:r>
              <a:rPr kumimoji="1" lang="en-US" altLang="ko-KR" dirty="0" err="1" smtClean="0"/>
              <a:t>drawable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폴더에 원하고자 하는 </a:t>
            </a:r>
            <a:endParaRPr kumimoji="1" lang="en-US" altLang="ko-KR" dirty="0" smtClean="0"/>
          </a:p>
          <a:p>
            <a:pPr algn="l"/>
            <a:r>
              <a:rPr kumimoji="1" lang="en-US" altLang="ko-KR" dirty="0" smtClean="0"/>
              <a:t>image</a:t>
            </a:r>
            <a:r>
              <a:rPr kumimoji="1" lang="ko-KR" altLang="en-US" dirty="0" smtClean="0"/>
              <a:t>를 추가한다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추가하는 방법은 폴더에서 </a:t>
            </a:r>
            <a:r>
              <a:rPr kumimoji="1" lang="en-US" altLang="ko-KR" dirty="0" smtClean="0"/>
              <a:t>ctrl + c</a:t>
            </a:r>
            <a:r>
              <a:rPr kumimoji="1" lang="ko-KR" altLang="en-US" dirty="0" smtClean="0"/>
              <a:t> 를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 한 후 </a:t>
            </a:r>
            <a:r>
              <a:rPr kumimoji="1" lang="en-US" altLang="ko-KR" dirty="0" err="1" smtClean="0"/>
              <a:t>drawable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폴더에 </a:t>
            </a:r>
            <a:r>
              <a:rPr kumimoji="1" lang="en-US" altLang="ko-KR" dirty="0" smtClean="0"/>
              <a:t>ctrl + v</a:t>
            </a:r>
            <a:r>
              <a:rPr kumimoji="1" lang="ko-KR" altLang="en-US" dirty="0" smtClean="0"/>
              <a:t> 하면 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2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Selector </a:t>
            </a:r>
            <a:r>
              <a:rPr kumimoji="1" lang="ko-KR" altLang="en-US" dirty="0" smtClean="0"/>
              <a:t>만들기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2760134"/>
            <a:ext cx="5470525" cy="1347924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kumimoji="1" lang="en-US" altLang="ko-KR" dirty="0" smtClean="0"/>
              <a:t>Selector </a:t>
            </a:r>
            <a:r>
              <a:rPr kumimoji="1" lang="ko-KR" altLang="en-US" dirty="0" smtClean="0"/>
              <a:t>에는 </a:t>
            </a:r>
            <a:r>
              <a:rPr kumimoji="1" lang="en-US" altLang="ko-KR" dirty="0" smtClean="0"/>
              <a:t>image Selector </a:t>
            </a:r>
            <a:r>
              <a:rPr kumimoji="1" lang="ko-KR" altLang="en-US" dirty="0" smtClean="0"/>
              <a:t>와</a:t>
            </a:r>
            <a:endParaRPr kumimoji="1" lang="en-US" altLang="ko-KR" dirty="0" smtClean="0"/>
          </a:p>
          <a:p>
            <a:pPr algn="l"/>
            <a:r>
              <a:rPr kumimoji="1" lang="en-US" altLang="ko-KR" dirty="0" smtClean="0"/>
              <a:t>color Selector</a:t>
            </a:r>
            <a:r>
              <a:rPr kumimoji="1" lang="ko-KR" altLang="en-US" dirty="0" smtClean="0"/>
              <a:t> 가 있는데 두가지가 크게 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다르지 않다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단지 사용하는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속성에 </a:t>
            </a:r>
            <a:r>
              <a:rPr kumimoji="1" lang="en-US" altLang="ko-KR" dirty="0" smtClean="0"/>
              <a:t>image </a:t>
            </a:r>
            <a:r>
              <a:rPr kumimoji="1" lang="ko-KR" altLang="en-US" dirty="0" smtClean="0"/>
              <a:t>를 넣을지 </a:t>
            </a:r>
            <a:endParaRPr kumimoji="1" lang="en-US" altLang="ko-KR" dirty="0" smtClean="0"/>
          </a:p>
          <a:p>
            <a:pPr algn="l"/>
            <a:r>
              <a:rPr kumimoji="1" lang="en-US" altLang="ko-KR" dirty="0" smtClean="0"/>
              <a:t>color </a:t>
            </a:r>
            <a:r>
              <a:rPr kumimoji="1" lang="ko-KR" altLang="en-US" dirty="0" smtClean="0"/>
              <a:t>를 넣을지 차이정도만 존재한다</a:t>
            </a:r>
            <a:r>
              <a:rPr kumimoji="1" lang="en-US" altLang="ko-KR" dirty="0" smtClean="0"/>
              <a:t>.</a:t>
            </a:r>
          </a:p>
          <a:p>
            <a:pPr algn="l"/>
            <a:r>
              <a:rPr kumimoji="1" lang="en-US" altLang="ko-KR" dirty="0" smtClean="0"/>
              <a:t>Selector</a:t>
            </a:r>
            <a:r>
              <a:rPr kumimoji="1" lang="ko-KR" altLang="en-US" dirty="0" smtClean="0"/>
              <a:t> 는 </a:t>
            </a:r>
            <a:r>
              <a:rPr kumimoji="1" lang="en-US" altLang="ko-KR" dirty="0" smtClean="0"/>
              <a:t>res/</a:t>
            </a:r>
            <a:r>
              <a:rPr kumimoji="1" lang="en-US" altLang="ko-KR" dirty="0" err="1" smtClean="0"/>
              <a:t>drawable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폴더에 추가하면 </a:t>
            </a:r>
            <a:endParaRPr kumimoji="1" lang="en-US" altLang="ko-KR" smtClean="0"/>
          </a:p>
          <a:p>
            <a:pPr algn="l"/>
            <a:r>
              <a:rPr kumimoji="1" lang="ko-KR" altLang="en-US" smtClean="0"/>
              <a:t>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6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Selector </a:t>
            </a:r>
            <a:r>
              <a:rPr kumimoji="1" lang="ko-KR" altLang="en-US" dirty="0" smtClean="0"/>
              <a:t>적용하기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525544"/>
            <a:ext cx="5470525" cy="3806913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Selector </a:t>
            </a:r>
            <a:r>
              <a:rPr kumimoji="1" lang="ko-KR" altLang="en-US" dirty="0" smtClean="0"/>
              <a:t>적용하는 방법은 적용하고자 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하는 버튼이나 </a:t>
            </a:r>
            <a:r>
              <a:rPr kumimoji="1" lang="en-US" altLang="ko-KR" dirty="0" smtClean="0"/>
              <a:t>View </a:t>
            </a:r>
            <a:r>
              <a:rPr kumimoji="1" lang="ko-KR" altLang="en-US" dirty="0" smtClean="0"/>
              <a:t>가 있는 </a:t>
            </a:r>
            <a:r>
              <a:rPr kumimoji="1" lang="en-US" altLang="ko-KR" dirty="0" smtClean="0"/>
              <a:t>Xml </a:t>
            </a:r>
            <a:r>
              <a:rPr kumimoji="1" lang="ko-KR" altLang="en-US" dirty="0" smtClean="0"/>
              <a:t>파일에 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들어가서 해당 </a:t>
            </a:r>
            <a:r>
              <a:rPr kumimoji="1" lang="en-US" altLang="ko-KR" dirty="0" smtClean="0"/>
              <a:t>View </a:t>
            </a:r>
            <a:r>
              <a:rPr kumimoji="1" lang="ko-KR" altLang="en-US" dirty="0" smtClean="0"/>
              <a:t>에 </a:t>
            </a:r>
            <a:endParaRPr kumimoji="1" lang="en-US" altLang="ko-KR" dirty="0" smtClean="0"/>
          </a:p>
          <a:p>
            <a:pPr algn="l"/>
            <a:r>
              <a:rPr kumimoji="1" lang="en-US" altLang="ko-KR" dirty="0" err="1" smtClean="0"/>
              <a:t>android:background</a:t>
            </a:r>
            <a:r>
              <a:rPr kumimoji="1" lang="en-US" altLang="ko-KR" dirty="0" smtClean="0"/>
              <a:t> 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“ ” </a:t>
            </a:r>
            <a:r>
              <a:rPr kumimoji="1" lang="ko-KR" altLang="en-US" dirty="0" smtClean="0"/>
              <a:t>속성을 추가해</a:t>
            </a:r>
            <a:endParaRPr kumimoji="1" lang="en-US" altLang="ko-KR" dirty="0" smtClean="0"/>
          </a:p>
          <a:p>
            <a:pPr algn="l"/>
            <a:r>
              <a:rPr kumimoji="1" lang="ko-KR" altLang="en-US" dirty="0" smtClean="0"/>
              <a:t>주면 된다</a:t>
            </a:r>
            <a:r>
              <a:rPr kumimoji="1" lang="en-US" altLang="ko-KR" dirty="0" smtClean="0"/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8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자연주의</Template>
  <TotalTime>2093</TotalTime>
  <Words>317</Words>
  <Application>Microsoft Macintosh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돋움</vt:lpstr>
      <vt:lpstr>바탕</vt:lpstr>
      <vt:lpstr>Arial</vt:lpstr>
      <vt:lpstr>Garamond</vt:lpstr>
      <vt:lpstr>자연주의</vt:lpstr>
      <vt:lpstr>Selector</vt:lpstr>
      <vt:lpstr>Selector(선택자)</vt:lpstr>
      <vt:lpstr>Selector 이용방법</vt:lpstr>
      <vt:lpstr>Selector 생성 및 적용</vt:lpstr>
      <vt:lpstr>버튼 상태</vt:lpstr>
      <vt:lpstr>Color 추가하기</vt:lpstr>
      <vt:lpstr>Image 추가하기</vt:lpstr>
      <vt:lpstr>Selector 만들기</vt:lpstr>
      <vt:lpstr>Selector 적용하기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</dc:title>
  <dc:creator>남영우</dc:creator>
  <cp:lastModifiedBy>남영우</cp:lastModifiedBy>
  <cp:revision>12</cp:revision>
  <dcterms:created xsi:type="dcterms:W3CDTF">2017-09-18T05:45:26Z</dcterms:created>
  <dcterms:modified xsi:type="dcterms:W3CDTF">2017-09-19T16:40:11Z</dcterms:modified>
</cp:coreProperties>
</file>