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>
      <p:cViewPr varScale="1">
        <p:scale>
          <a:sx n="91" d="100"/>
          <a:sy n="91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0D99-10B4-44CD-82E0-8897448157D5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47342-26FA-444F-8A18-E698C7A5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0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 reserve, user</a:t>
            </a:r>
            <a:r>
              <a:rPr lang="en-US" altLang="ko-KR" baseline="0" dirty="0" smtClean="0"/>
              <a:t> should select the time which has no courses at the same time.</a:t>
            </a:r>
          </a:p>
          <a:p>
            <a:r>
              <a:rPr lang="en-US" altLang="ko-KR" baseline="0" dirty="0" smtClean="0"/>
              <a:t>User may consist of two jobs. Student, Professor.</a:t>
            </a:r>
          </a:p>
          <a:p>
            <a:r>
              <a:rPr lang="en-US" altLang="ko-KR" baseline="0" dirty="0" smtClean="0"/>
              <a:t>If a Student reserve a room, a professor can overwrite reservation in 24hr. (maybe)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47342-26FA-444F-8A18-E698C7A544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2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3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1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2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8D5D-2017-45AD-83B7-90B0CB13AB26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416B-407E-46CA-9E64-DC7E5173D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Requirement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Lecture-Room Reservation System.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1 object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1 </a:t>
            </a:r>
            <a:r>
              <a:rPr lang="en-US" altLang="ko-KR" dirty="0" smtClean="0">
                <a:sym typeface="Wingdings" pitchFamily="2" charset="2"/>
              </a:rPr>
              <a:t>flow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02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1 use-case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1 sequence</a:t>
            </a:r>
            <a:endParaRPr lang="en-US" altLang="ko-KR" dirty="0" smtClean="0"/>
          </a:p>
        </p:txBody>
      </p:sp>
      <p:pic>
        <p:nvPicPr>
          <p:cNvPr id="1026" name="Picture 2" descr="C:\Users\pc159\Downloads\KakaoTalk_20150421_222418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4176464" cy="499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0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Model?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There’re any patterns.</a:t>
            </a:r>
          </a:p>
          <a:p>
            <a:r>
              <a:rPr lang="en-US" altLang="ko-KR" dirty="0" smtClean="0"/>
              <a:t>Don’t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8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For Web/Mobile Apps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2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Use-case</a:t>
            </a:r>
          </a:p>
          <a:p>
            <a:r>
              <a:rPr lang="en-US" altLang="ko-KR" dirty="0" smtClean="0"/>
              <a:t>State diagrams</a:t>
            </a:r>
            <a:endParaRPr lang="ko-KR" altLang="en-US" dirty="0"/>
          </a:p>
        </p:txBody>
      </p:sp>
      <p:pic>
        <p:nvPicPr>
          <p:cNvPr id="4" name="Picture 2" descr="C:\Users\pc159\Downloads\KakaoTalk_20150421_222418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4176464" cy="499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0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Activity Diagram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 Processing flow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3356992"/>
            <a:ext cx="187220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25930" y="3356992"/>
            <a:ext cx="187220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6757" y="3356992"/>
            <a:ext cx="187220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 Room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857604" y="3609020"/>
            <a:ext cx="576064" cy="360040"/>
          </a:xfrm>
          <a:prstGeom prst="rightArrow">
            <a:avLst>
              <a:gd name="adj1" fmla="val 39192"/>
              <a:gd name="adj2" fmla="val 716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592054" y="3609020"/>
            <a:ext cx="576064" cy="360040"/>
          </a:xfrm>
          <a:prstGeom prst="rightArrow">
            <a:avLst>
              <a:gd name="adj1" fmla="val 39192"/>
              <a:gd name="adj2" fmla="val 716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Navigation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get the reservation?</a:t>
            </a:r>
          </a:p>
          <a:p>
            <a:endParaRPr lang="en-US" altLang="ko-KR" dirty="0"/>
          </a:p>
          <a:p>
            <a:r>
              <a:rPr lang="en-US" altLang="ko-KR" dirty="0" smtClean="0"/>
              <a:t>How to cancel the reservation?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Server gives user </a:t>
            </a:r>
            <a:r>
              <a:rPr lang="en-US" altLang="ko-KR" smtClean="0">
                <a:sym typeface="Wingdings" panose="05000000000000000000" pitchFamily="2" charset="2"/>
              </a:rPr>
              <a:t>some directions </a:t>
            </a:r>
            <a:r>
              <a:rPr lang="en-US" altLang="ko-KR" dirty="0" smtClean="0">
                <a:sym typeface="Wingdings" panose="05000000000000000000" pitchFamily="2" charset="2"/>
              </a:rPr>
              <a:t>to reserve </a:t>
            </a:r>
            <a:r>
              <a:rPr lang="en-US" altLang="ko-KR" smtClean="0">
                <a:sym typeface="Wingdings" panose="05000000000000000000" pitchFamily="2" charset="2"/>
              </a:rPr>
              <a:t>and cancel.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화면 슬라이드 쇼(4:3)</PresentationFormat>
  <Paragraphs>31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Requirement Modeling</vt:lpstr>
      <vt:lpstr>Project</vt:lpstr>
      <vt:lpstr>Behavior Model</vt:lpstr>
      <vt:lpstr>Pattern Model?</vt:lpstr>
      <vt:lpstr>For Web/Mobile Apps</vt:lpstr>
      <vt:lpstr>Interaction Model</vt:lpstr>
      <vt:lpstr>Functional Model</vt:lpstr>
      <vt:lpstr>Navigation Model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Modeling</dc:title>
  <dc:creator>pc159</dc:creator>
  <cp:lastModifiedBy>홍승호</cp:lastModifiedBy>
  <cp:revision>6</cp:revision>
  <dcterms:created xsi:type="dcterms:W3CDTF">2015-05-06T08:55:11Z</dcterms:created>
  <dcterms:modified xsi:type="dcterms:W3CDTF">2015-05-06T13:52:08Z</dcterms:modified>
</cp:coreProperties>
</file>