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84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9"/>
    <p:restoredTop sz="94731"/>
  </p:normalViewPr>
  <p:slideViewPr>
    <p:cSldViewPr snapToGrid="0" snapToObjects="1">
      <p:cViewPr varScale="1">
        <p:scale>
          <a:sx n="133" d="100"/>
          <a:sy n="133" d="100"/>
        </p:scale>
        <p:origin x="24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32056-9BC9-3343-89BA-9CF143D226DE}" type="datetimeFigureOut">
              <a:rPr kumimoji="1" lang="ko-KR" altLang="en-US" smtClean="0"/>
              <a:t>2022. 11. 7.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65F44-752E-334A-9BAB-93F1F0BD883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4685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9DA2-8D4D-6544-9CC8-6F825CB3D410}" type="datetimeFigureOut">
              <a:rPr kumimoji="1" lang="ko-KR" altLang="en-US" smtClean="0"/>
              <a:t>2022. 11. 7.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E532A-BB8E-8743-9A41-EE7F088DF5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0351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9DA2-8D4D-6544-9CC8-6F825CB3D410}" type="datetimeFigureOut">
              <a:rPr kumimoji="1" lang="ko-KR" altLang="en-US" smtClean="0"/>
              <a:t>2022. 11. 7.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E532A-BB8E-8743-9A41-EE7F088DF5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115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9DA2-8D4D-6544-9CC8-6F825CB3D410}" type="datetimeFigureOut">
              <a:rPr kumimoji="1" lang="ko-KR" altLang="en-US" smtClean="0"/>
              <a:t>2022. 11. 7.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E532A-BB8E-8743-9A41-EE7F088DF5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48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9DA2-8D4D-6544-9CC8-6F825CB3D410}" type="datetimeFigureOut">
              <a:rPr kumimoji="1" lang="ko-KR" altLang="en-US" smtClean="0"/>
              <a:t>2022. 11. 7.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E532A-BB8E-8743-9A41-EE7F088DF5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551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9DA2-8D4D-6544-9CC8-6F825CB3D410}" type="datetimeFigureOut">
              <a:rPr kumimoji="1" lang="ko-KR" altLang="en-US" smtClean="0"/>
              <a:t>2022. 11. 7.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E532A-BB8E-8743-9A41-EE7F088DF5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824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9DA2-8D4D-6544-9CC8-6F825CB3D410}" type="datetimeFigureOut">
              <a:rPr kumimoji="1" lang="ko-KR" altLang="en-US" smtClean="0"/>
              <a:t>2022. 11. 7.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E532A-BB8E-8743-9A41-EE7F088DF5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102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9DA2-8D4D-6544-9CC8-6F825CB3D410}" type="datetimeFigureOut">
              <a:rPr kumimoji="1" lang="ko-KR" altLang="en-US" smtClean="0"/>
              <a:t>2022. 11. 7.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E532A-BB8E-8743-9A41-EE7F088DF5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5465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9DA2-8D4D-6544-9CC8-6F825CB3D410}" type="datetimeFigureOut">
              <a:rPr kumimoji="1" lang="ko-KR" altLang="en-US" smtClean="0"/>
              <a:t>2022. 11. 7.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E532A-BB8E-8743-9A41-EE7F088DF5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1441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9DA2-8D4D-6544-9CC8-6F825CB3D410}" type="datetimeFigureOut">
              <a:rPr kumimoji="1" lang="ko-KR" altLang="en-US" smtClean="0"/>
              <a:t>2022. 11. 7.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E532A-BB8E-8743-9A41-EE7F088DF5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904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9DA2-8D4D-6544-9CC8-6F825CB3D410}" type="datetimeFigureOut">
              <a:rPr kumimoji="1" lang="ko-KR" altLang="en-US" smtClean="0"/>
              <a:t>2022. 11. 7.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E532A-BB8E-8743-9A41-EE7F088DF5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6545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9DA2-8D4D-6544-9CC8-6F825CB3D410}" type="datetimeFigureOut">
              <a:rPr kumimoji="1" lang="ko-KR" altLang="en-US" smtClean="0"/>
              <a:t>2022. 11. 7.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E532A-BB8E-8743-9A41-EE7F088DF5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802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59DA2-8D4D-6544-9CC8-6F825CB3D410}" type="datetimeFigureOut">
              <a:rPr kumimoji="1" lang="ko-KR" altLang="en-US" smtClean="0"/>
              <a:t>2022. 11. 7.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E532A-BB8E-8743-9A41-EE7F088DF5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901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37805" y="459898"/>
            <a:ext cx="4187316" cy="7047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 smtClean="0">
                <a:solidFill>
                  <a:schemeClr val="tx1"/>
                </a:solidFill>
              </a:rPr>
              <a:t>View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37805" y="2404672"/>
            <a:ext cx="4187316" cy="13607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10" name="텍스트 상자 9"/>
          <p:cNvSpPr txBox="1"/>
          <p:nvPr/>
        </p:nvSpPr>
        <p:spPr>
          <a:xfrm>
            <a:off x="4179172" y="2457158"/>
            <a:ext cx="92266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100" dirty="0" err="1" smtClean="0"/>
              <a:t>ViewModel</a:t>
            </a:r>
            <a:endParaRPr kumimoji="1" lang="ko-KR" altLang="en-US" sz="1100" dirty="0"/>
          </a:p>
        </p:txBody>
      </p:sp>
      <p:sp>
        <p:nvSpPr>
          <p:cNvPr id="11" name="텍스트 상자 10"/>
          <p:cNvSpPr txBox="1"/>
          <p:nvPr/>
        </p:nvSpPr>
        <p:spPr>
          <a:xfrm>
            <a:off x="4179172" y="2785784"/>
            <a:ext cx="4060353" cy="26161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 err="1" smtClean="0">
                <a:solidFill>
                  <a:schemeClr val="bg1"/>
                </a:solidFill>
              </a:rPr>
              <a:t>val</a:t>
            </a:r>
            <a:r>
              <a:rPr kumimoji="1" lang="en-US" altLang="ko-KR" sz="1100" dirty="0" smtClean="0">
                <a:solidFill>
                  <a:schemeClr val="bg1"/>
                </a:solidFill>
              </a:rPr>
              <a:t> </a:t>
            </a:r>
            <a:r>
              <a:rPr kumimoji="1" lang="en-US" altLang="ko-KR" sz="1100" dirty="0" err="1" smtClean="0">
                <a:solidFill>
                  <a:schemeClr val="bg1"/>
                </a:solidFill>
              </a:rPr>
              <a:t>publicKey</a:t>
            </a:r>
            <a:r>
              <a:rPr kumimoji="1" lang="en-US" altLang="ko-KR" sz="1100" dirty="0" smtClean="0">
                <a:solidFill>
                  <a:schemeClr val="bg1"/>
                </a:solidFill>
              </a:rPr>
              <a:t>: </a:t>
            </a:r>
            <a:r>
              <a:rPr kumimoji="1" lang="en-US" altLang="ko-KR" sz="1100" dirty="0" err="1" smtClean="0">
                <a:solidFill>
                  <a:schemeClr val="bg1"/>
                </a:solidFill>
              </a:rPr>
              <a:t>LiveData</a:t>
            </a:r>
            <a:r>
              <a:rPr kumimoji="1" lang="en-US" altLang="ko-KR" sz="1100" dirty="0" smtClean="0">
                <a:solidFill>
                  <a:schemeClr val="bg1"/>
                </a:solidFill>
              </a:rPr>
              <a:t>&lt;String&gt;</a:t>
            </a:r>
            <a:endParaRPr kumimoji="1"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4179172" y="3413976"/>
            <a:ext cx="4060353" cy="26161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 err="1" smtClean="0">
                <a:solidFill>
                  <a:schemeClr val="bg1"/>
                </a:solidFill>
              </a:rPr>
              <a:t>val</a:t>
            </a:r>
            <a:r>
              <a:rPr kumimoji="1" lang="en-US" altLang="ko-KR" sz="1100" dirty="0" smtClean="0">
                <a:solidFill>
                  <a:schemeClr val="bg1"/>
                </a:solidFill>
              </a:rPr>
              <a:t> </a:t>
            </a:r>
            <a:r>
              <a:rPr kumimoji="1" lang="en-US" altLang="ko-KR" sz="1100" dirty="0" err="1" smtClean="0">
                <a:solidFill>
                  <a:schemeClr val="bg1"/>
                </a:solidFill>
              </a:rPr>
              <a:t>espKeyList</a:t>
            </a:r>
            <a:r>
              <a:rPr kumimoji="1" lang="en-US" altLang="ko-KR" sz="1100" dirty="0" smtClean="0">
                <a:solidFill>
                  <a:schemeClr val="bg1"/>
                </a:solidFill>
              </a:rPr>
              <a:t>: </a:t>
            </a:r>
            <a:r>
              <a:rPr kumimoji="1" lang="en-US" altLang="ko-KR" sz="1100" dirty="0" err="1" smtClean="0">
                <a:solidFill>
                  <a:schemeClr val="bg1"/>
                </a:solidFill>
              </a:rPr>
              <a:t>LiveData</a:t>
            </a:r>
            <a:r>
              <a:rPr kumimoji="1" lang="en-US" altLang="ko-KR" sz="1100" dirty="0" smtClean="0">
                <a:solidFill>
                  <a:schemeClr val="bg1"/>
                </a:solidFill>
              </a:rPr>
              <a:t>&lt;String&gt;</a:t>
            </a:r>
            <a:endParaRPr kumimoji="1"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4179172" y="3099880"/>
            <a:ext cx="4060353" cy="26161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 err="1" smtClean="0">
                <a:solidFill>
                  <a:schemeClr val="bg1"/>
                </a:solidFill>
              </a:rPr>
              <a:t>val</a:t>
            </a:r>
            <a:r>
              <a:rPr kumimoji="1" lang="en-US" altLang="ko-KR" sz="1100" dirty="0" smtClean="0">
                <a:solidFill>
                  <a:schemeClr val="bg1"/>
                </a:solidFill>
              </a:rPr>
              <a:t> </a:t>
            </a:r>
            <a:r>
              <a:rPr kumimoji="1" lang="en-US" altLang="ko-KR" sz="1100" dirty="0" err="1" smtClean="0">
                <a:solidFill>
                  <a:schemeClr val="bg1"/>
                </a:solidFill>
              </a:rPr>
              <a:t>currentSharedSecretKeyId</a:t>
            </a:r>
            <a:r>
              <a:rPr kumimoji="1" lang="en-US" altLang="ko-KR" sz="1100" dirty="0" smtClean="0">
                <a:solidFill>
                  <a:schemeClr val="bg1"/>
                </a:solidFill>
              </a:rPr>
              <a:t>: </a:t>
            </a:r>
            <a:r>
              <a:rPr kumimoji="1" lang="en-US" altLang="ko-KR" sz="1100" dirty="0" err="1" smtClean="0">
                <a:solidFill>
                  <a:schemeClr val="bg1"/>
                </a:solidFill>
              </a:rPr>
              <a:t>LiveData</a:t>
            </a:r>
            <a:r>
              <a:rPr kumimoji="1" lang="en-US" altLang="ko-KR" sz="1100" dirty="0" smtClean="0">
                <a:solidFill>
                  <a:schemeClr val="bg1"/>
                </a:solidFill>
              </a:rPr>
              <a:t>&lt;String&gt;</a:t>
            </a:r>
            <a:endParaRPr kumimoji="1"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4137805" y="5008335"/>
            <a:ext cx="4187316" cy="1360768"/>
            <a:chOff x="4798270" y="3817984"/>
            <a:chExt cx="4187316" cy="1360768"/>
          </a:xfrm>
        </p:grpSpPr>
        <p:sp>
          <p:nvSpPr>
            <p:cNvPr id="14" name="직사각형 13"/>
            <p:cNvSpPr/>
            <p:nvPr/>
          </p:nvSpPr>
          <p:spPr>
            <a:xfrm>
              <a:off x="4798270" y="3817984"/>
              <a:ext cx="4187316" cy="13607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15" name="텍스트 상자 14"/>
            <p:cNvSpPr txBox="1"/>
            <p:nvPr/>
          </p:nvSpPr>
          <p:spPr>
            <a:xfrm>
              <a:off x="4839637" y="3870470"/>
              <a:ext cx="595035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R" sz="1100" dirty="0" smtClean="0"/>
                <a:t>Model</a:t>
              </a:r>
              <a:endParaRPr kumimoji="1" lang="ko-KR" altLang="en-US" sz="11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575001" y="4255025"/>
              <a:ext cx="1350236" cy="706279"/>
            </a:xfrm>
            <a:prstGeom prst="rect">
              <a:avLst/>
            </a:prstGeom>
            <a:solidFill>
              <a:srgbClr val="E084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100" dirty="0" smtClean="0">
                  <a:solidFill>
                    <a:schemeClr val="bg1"/>
                  </a:solidFill>
                </a:rPr>
                <a:t>Encrypted</a:t>
              </a:r>
            </a:p>
            <a:p>
              <a:pPr algn="ctr"/>
              <a:r>
                <a:rPr kumimoji="1" lang="en-US" altLang="ko-KR" sz="1100" dirty="0" err="1" smtClean="0">
                  <a:solidFill>
                    <a:schemeClr val="bg1"/>
                  </a:solidFill>
                </a:rPr>
                <a:t>SharedPreferences</a:t>
              </a:r>
              <a:endParaRPr kumimoji="1" lang="ko-KR" altLang="en-US" sz="11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839756" y="4259451"/>
              <a:ext cx="1350236" cy="706279"/>
            </a:xfrm>
            <a:prstGeom prst="rect">
              <a:avLst/>
            </a:prstGeom>
            <a:solidFill>
              <a:srgbClr val="E084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100" smtClean="0"/>
                <a:t>Cipher</a:t>
              </a:r>
              <a:r>
                <a:rPr kumimoji="1" lang="en-US" altLang="ko-KR" sz="1100" smtClean="0"/>
                <a:t>Box</a:t>
              </a:r>
              <a:endParaRPr kumimoji="1" lang="ko-KR" altLang="en-US" sz="1100" dirty="0"/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>
              <a:off x="6257750" y="4494404"/>
              <a:ext cx="1264252" cy="8195"/>
            </a:xfrm>
            <a:prstGeom prst="straightConnector1">
              <a:avLst/>
            </a:prstGeom>
            <a:ln w="31750">
              <a:solidFill>
                <a:srgbClr val="E084B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텍스트 상자 24"/>
            <p:cNvSpPr txBox="1"/>
            <p:nvPr/>
          </p:nvSpPr>
          <p:spPr>
            <a:xfrm>
              <a:off x="6332672" y="4255026"/>
              <a:ext cx="11144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dirty="0" smtClean="0"/>
                <a:t>Update / Request</a:t>
              </a:r>
              <a:endParaRPr kumimoji="1" lang="ko-KR" altLang="en-US" sz="900" dirty="0"/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 flipH="1">
              <a:off x="6240658" y="4768683"/>
              <a:ext cx="1264252" cy="0"/>
            </a:xfrm>
            <a:prstGeom prst="straightConnector1">
              <a:avLst/>
            </a:prstGeom>
            <a:ln w="31750">
              <a:solidFill>
                <a:srgbClr val="E084B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텍스트 상자 31"/>
            <p:cNvSpPr txBox="1"/>
            <p:nvPr/>
          </p:nvSpPr>
          <p:spPr>
            <a:xfrm>
              <a:off x="6553085" y="4550491"/>
              <a:ext cx="6735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smtClean="0"/>
                <a:t>Send Key</a:t>
              </a:r>
              <a:endParaRPr kumimoji="1" lang="ko-KR" altLang="en-US" sz="900" dirty="0"/>
            </a:p>
          </p:txBody>
        </p:sp>
      </p:grpSp>
      <p:cxnSp>
        <p:nvCxnSpPr>
          <p:cNvPr id="49" name="직선 화살표 연결선 48"/>
          <p:cNvCxnSpPr/>
          <p:nvPr/>
        </p:nvCxnSpPr>
        <p:spPr>
          <a:xfrm flipH="1" flipV="1">
            <a:off x="5882649" y="1220646"/>
            <a:ext cx="9971" cy="1128044"/>
          </a:xfrm>
          <a:prstGeom prst="straightConnector1">
            <a:avLst/>
          </a:prstGeom>
          <a:ln w="3302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텍스트 상자 57"/>
          <p:cNvSpPr txBox="1"/>
          <p:nvPr/>
        </p:nvSpPr>
        <p:spPr>
          <a:xfrm>
            <a:off x="4933173" y="1640508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 err="1" smtClean="0"/>
              <a:t>DataBinding</a:t>
            </a:r>
            <a:endParaRPr kumimoji="1" lang="ko-KR" altLang="en-US" sz="1100" dirty="0"/>
          </a:p>
        </p:txBody>
      </p:sp>
      <p:cxnSp>
        <p:nvCxnSpPr>
          <p:cNvPr id="59" name="직선 화살표 연결선 58"/>
          <p:cNvCxnSpPr/>
          <p:nvPr/>
        </p:nvCxnSpPr>
        <p:spPr>
          <a:xfrm rot="10800000" flipH="1" flipV="1">
            <a:off x="6591255" y="1220646"/>
            <a:ext cx="9971" cy="1128044"/>
          </a:xfrm>
          <a:prstGeom prst="straightConnector1">
            <a:avLst/>
          </a:prstGeom>
          <a:ln w="3302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텍스트 상자 60"/>
          <p:cNvSpPr txBox="1"/>
          <p:nvPr/>
        </p:nvSpPr>
        <p:spPr>
          <a:xfrm>
            <a:off x="6581934" y="1640508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 smtClean="0"/>
              <a:t>Event</a:t>
            </a:r>
            <a:endParaRPr kumimoji="1" lang="ko-KR" altLang="en-US" sz="1100" dirty="0"/>
          </a:p>
        </p:txBody>
      </p:sp>
      <p:cxnSp>
        <p:nvCxnSpPr>
          <p:cNvPr id="62" name="직선 화살표 연결선 61"/>
          <p:cNvCxnSpPr/>
          <p:nvPr/>
        </p:nvCxnSpPr>
        <p:spPr>
          <a:xfrm flipH="1" flipV="1">
            <a:off x="5872678" y="3814955"/>
            <a:ext cx="9971" cy="1128044"/>
          </a:xfrm>
          <a:prstGeom prst="straightConnector1">
            <a:avLst/>
          </a:prstGeom>
          <a:ln w="3302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rot="10800000" flipH="1" flipV="1">
            <a:off x="6581284" y="3814955"/>
            <a:ext cx="9971" cy="1128044"/>
          </a:xfrm>
          <a:prstGeom prst="straightConnector1">
            <a:avLst/>
          </a:prstGeom>
          <a:ln w="3302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텍스트 상자 64"/>
          <p:cNvSpPr txBox="1"/>
          <p:nvPr/>
        </p:nvSpPr>
        <p:spPr>
          <a:xfrm>
            <a:off x="6565090" y="4081577"/>
            <a:ext cx="130035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 smtClean="0"/>
              <a:t>Data Request /</a:t>
            </a:r>
          </a:p>
          <a:p>
            <a:r>
              <a:rPr kumimoji="1" lang="en-US" altLang="ko-KR" sz="1100" dirty="0" smtClean="0"/>
              <a:t>Update</a:t>
            </a:r>
          </a:p>
          <a:p>
            <a:r>
              <a:rPr kumimoji="1" lang="en-US" altLang="ko-KR" sz="1100" dirty="0" smtClean="0"/>
              <a:t>Original Message</a:t>
            </a:r>
          </a:p>
        </p:txBody>
      </p:sp>
      <p:sp>
        <p:nvSpPr>
          <p:cNvPr id="67" name="텍스트 상자 66"/>
          <p:cNvSpPr txBox="1"/>
          <p:nvPr/>
        </p:nvSpPr>
        <p:spPr>
          <a:xfrm>
            <a:off x="4371469" y="4083488"/>
            <a:ext cx="153599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 smtClean="0"/>
              <a:t>Key Data /</a:t>
            </a:r>
          </a:p>
          <a:p>
            <a:r>
              <a:rPr kumimoji="1" lang="en-US" altLang="ko-KR" sz="1100" dirty="0" smtClean="0"/>
              <a:t>Encrypted Message /</a:t>
            </a:r>
          </a:p>
          <a:p>
            <a:r>
              <a:rPr kumimoji="1" lang="en-US" altLang="ko-KR" sz="1100" dirty="0" smtClean="0"/>
              <a:t>Decrypted </a:t>
            </a:r>
            <a:r>
              <a:rPr kumimoji="1" lang="en-US" altLang="ko-KR" sz="1100" dirty="0" err="1" smtClean="0"/>
              <a:t>Meesage</a:t>
            </a:r>
            <a:endParaRPr kumimoji="1"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0351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42</Words>
  <Application>Microsoft Macintosh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7</cp:revision>
  <cp:lastPrinted>2022-11-07T03:20:46Z</cp:lastPrinted>
  <dcterms:created xsi:type="dcterms:W3CDTF">2022-11-07T01:10:56Z</dcterms:created>
  <dcterms:modified xsi:type="dcterms:W3CDTF">2022-11-07T03:22:52Z</dcterms:modified>
</cp:coreProperties>
</file>