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stW2aaLkiGHTY+N2qr/xJg6K7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02CD18-A27D-4DA0-BAC5-76A457BDED5D}">
  <a:tblStyle styleId="{D302CD18-A27D-4DA0-BAC5-76A457BDE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DC5261-13C0-4B85-BBA0-5B0D4E94E4E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a63b6a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1a63b6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c5d7b8e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1c5d7b8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230ea12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230ea1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1c5d7b8e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1c5d7b8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1c5d7b8e8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1c5d7b8e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1c5d7b8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1c5d7b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2991772f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2991772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733488e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733488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733488e7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733488e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998604b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998604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a63b6aa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a63b6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amu.wiki/w/Java%20Virtual%20Machin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회원</a:t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기본문제풀이</a:t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유저 문제 만들기 및 풀이</a:t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교류 (게시판)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b="1" lang="ko-KR" sz="1200"/>
              <a:t>코딩 정보 제공  - 시험일정으로 대체해보자.</a:t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유튜브 강의 모음? </a:t>
            </a:r>
            <a:endParaRPr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리액트 통신으로 코드 맞는지 체크하고 트루/펠스 리턴 (gpt4.0 활용 어떨까 ? 동작하면 true , 미동작하면 false)</a:t>
            </a:r>
            <a:endParaRPr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사용자들이 직접 만들고 공유하는 문제 문제에 관힌 피드백과 이야기 정답들 공유</a:t>
            </a:r>
            <a:endParaRPr b="1" sz="1200"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우리가 학원에서 배워온것 기준으로 간략하게 만들어보기  (뜻깊었던 문제 또는 과제를 기준으로 문제만들기!)</a:t>
            </a:r>
            <a:endParaRPr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ko-KR" sz="1200"/>
              <a:t>기본문제를 주되 우리 작업량이 빡셀수 있으니, 한 5문제정도만 해보는걸로 ? 3문제 ?</a:t>
            </a:r>
            <a:endParaRPr b="1" sz="1200"/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/>
              <a:t>코딩 문제 제공 사이트	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a63b6aa9_0_0"/>
          <p:cNvSpPr txBox="1"/>
          <p:nvPr>
            <p:ph type="title"/>
          </p:nvPr>
        </p:nvSpPr>
        <p:spPr>
          <a:xfrm>
            <a:off x="838200" y="-238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/>
              <a:t>6. 시험일정 활용하기</a:t>
            </a:r>
            <a:endParaRPr sz="3200"/>
          </a:p>
        </p:txBody>
      </p:sp>
      <p:sp>
        <p:nvSpPr>
          <p:cNvPr id="151" name="Google Shape;151;g2b1a63b6aa9_0_0"/>
          <p:cNvSpPr txBox="1"/>
          <p:nvPr>
            <p:ph idx="1" type="body"/>
          </p:nvPr>
        </p:nvSpPr>
        <p:spPr>
          <a:xfrm>
            <a:off x="838200" y="1244825"/>
            <a:ext cx="10515600" cy="5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공공데이터 포털에서 국가시험 자격증 일정 땡겨오기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데이터베이스를 통해서 일정 저장 삭제 기능 추가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풀캘린더를 활용한 노출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모달창을 통한 디테일한 일정 공유해보자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승원이 픽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시험 일정에 맞춰서 카카오톡 알림서비스 활용해보기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크론탭 활용해서 어노테이션 걸면, 몇시부터 몇시 사이에 자동으로 삭제하고 저장 하는 로직을 넣으면 진행가능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50">
                <a:latin typeface="Courier New"/>
                <a:ea typeface="Courier New"/>
                <a:cs typeface="Courier New"/>
                <a:sym typeface="Courier New"/>
              </a:rPr>
              <a:t>메인 애플리케이션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latin typeface="Courier New"/>
                <a:ea typeface="Courier New"/>
                <a:cs typeface="Courier New"/>
                <a:sym typeface="Courier New"/>
              </a:rPr>
              <a:t>@EnableScheduling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B3AE60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스프링 프레임워크 어노테이션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latin typeface="Courier New"/>
                <a:ea typeface="Courier New"/>
                <a:cs typeface="Courier New"/>
                <a:sym typeface="Courier New"/>
              </a:rPr>
              <a:t>@Scheduled  (crontap = “ * * * * * ”)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g2b1c5d7b8e8_0_11"/>
          <p:cNvGraphicFramePr/>
          <p:nvPr/>
        </p:nvGraphicFramePr>
        <p:xfrm>
          <a:off x="6987375" y="17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{D302CD18-A27D-4DA0-BAC5-76A457BDED5D}</a:tableStyleId>
              </a:tblPr>
              <a:tblGrid>
                <a:gridCol w="2411725"/>
                <a:gridCol w="2411725"/>
              </a:tblGrid>
              <a:tr h="4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정보처리 기사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1320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정보처리 산업기사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2290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정보처리 기능사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6921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정보보안 기사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1325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정보보안 산업기사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2325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빅데이터분석기사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1324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sqld / sqlp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/>
                        <a:t>데이터자격검정 사이트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g2b1c5d7b8e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0" y="1352800"/>
            <a:ext cx="6463849" cy="53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b1c5d7b8e8_0_11"/>
          <p:cNvSpPr txBox="1"/>
          <p:nvPr>
            <p:ph type="title"/>
          </p:nvPr>
        </p:nvSpPr>
        <p:spPr>
          <a:xfrm>
            <a:off x="710100" y="1256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/>
              <a:t>6-1. 시험일정 - 자격증 종목코드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230ea12a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700"/>
              <a:t>네이버북 땡겨오는 코드</a:t>
            </a:r>
            <a:endParaRPr sz="3700"/>
          </a:p>
        </p:txBody>
      </p:sp>
      <p:sp>
        <p:nvSpPr>
          <p:cNvPr id="164" name="Google Shape;164;g2b230ea12a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인증해더 키 (유출주의)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g2b230ea12ab_0_0"/>
          <p:cNvGraphicFramePr/>
          <p:nvPr/>
        </p:nvGraphicFramePr>
        <p:xfrm>
          <a:off x="5391750" y="2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{D302CD18-A27D-4DA0-BAC5-76A457BDED5D}</a:tableStyleId>
              </a:tblPr>
              <a:tblGrid>
                <a:gridCol w="2923875"/>
                <a:gridCol w="2923875"/>
              </a:tblGrid>
              <a:tr h="7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display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출력개수 10~100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sim = 정확도순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date = 출간일순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d_title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검색파라미터 (제목)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인코딩 되야함 주의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1c5d7b8e8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주의사항!!</a:t>
            </a:r>
            <a:endParaRPr sz="3600"/>
          </a:p>
        </p:txBody>
      </p:sp>
      <p:sp>
        <p:nvSpPr>
          <p:cNvPr id="171" name="Google Shape;171;g2b1c5d7b8e8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서버통신과정 에서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데이터를 받아오는 곳 과 보내는 곳 (정답보내기)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꼭 url 잘 확인할 것 !!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컴포넌트 잘 분할해서 활용 하기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문제란과 정답란 같은 곳 특히 조심!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c5d7b8e8_1_2"/>
          <p:cNvSpPr txBox="1"/>
          <p:nvPr>
            <p:ph idx="1" type="body"/>
          </p:nvPr>
        </p:nvSpPr>
        <p:spPr>
          <a:xfrm>
            <a:off x="404400" y="184900"/>
            <a:ext cx="11505300" cy="620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01-22 테스트 코딩작업 유저가 클라이언트 단에서 작성한 코드 정상 동작 함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	   temp 폴더에 Main.java 작성해서 유저가 작성한 코드가 </a:t>
            </a:r>
            <a:r>
              <a:rPr lang="ko-KR" sz="1800"/>
              <a:t> temp 폴더 Main.java 코드 덮어써지고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	   컴파일 동작 함</a:t>
            </a:r>
            <a:endParaRPr sz="1800"/>
          </a:p>
        </p:txBody>
      </p:sp>
      <p:pic>
        <p:nvPicPr>
          <p:cNvPr id="177" name="Google Shape;177;g2b1c5d7b8e8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25" y="1319600"/>
            <a:ext cx="409575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b1c5d7b8e8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63" y="1361475"/>
            <a:ext cx="23907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1c5d7b8e8_0_0"/>
          <p:cNvSpPr txBox="1"/>
          <p:nvPr>
            <p:ph type="title"/>
          </p:nvPr>
        </p:nvSpPr>
        <p:spPr>
          <a:xfrm>
            <a:off x="838200" y="355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파트 &amp; </a:t>
            </a:r>
            <a:r>
              <a:rPr lang="ko-KR"/>
              <a:t>DB</a:t>
            </a:r>
            <a:endParaRPr sz="3600"/>
          </a:p>
        </p:txBody>
      </p:sp>
      <p:sp>
        <p:nvSpPr>
          <p:cNvPr id="184" name="Google Shape;184;g2b1c5d7b8e8_0_0"/>
          <p:cNvSpPr txBox="1"/>
          <p:nvPr>
            <p:ph idx="1" type="body"/>
          </p:nvPr>
        </p:nvSpPr>
        <p:spPr>
          <a:xfrm>
            <a:off x="838200" y="1796050"/>
            <a:ext cx="5919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기본문제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교류게시판 ( 일반CRUD 목록을 카드로 + 댓글까지만 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유튜브 강의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회원 + 회원페이지 / 관리자페이지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( 시험일정 업데이트, 기본문제추가 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유저만든문제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시험일정</a:t>
            </a:r>
            <a:r>
              <a:rPr lang="ko-KR" sz="1800"/>
              <a:t> + 관련서적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2991772f5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인텔리제이 깃</a:t>
            </a:r>
            <a:endParaRPr/>
          </a:p>
        </p:txBody>
      </p:sp>
      <p:sp>
        <p:nvSpPr>
          <p:cNvPr id="190" name="Google Shape;190;g2b2991772f5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브런치 생성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	작업전 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ko-KR" sz="2700"/>
              <a:t>패치 &amp; 풀 (마스터 브런치에서) 현재 브런치에서 마스터껄 받음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	작업후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커밋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푸쉬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	푸시후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깃 사이트에서 머지시키기 (필수)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733488e7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2/7 해야할 것 순서정리</a:t>
            </a:r>
            <a:endParaRPr/>
          </a:p>
        </p:txBody>
      </p:sp>
      <p:sp>
        <p:nvSpPr>
          <p:cNvPr id="196" name="Google Shape;196;g2b733488e7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리액트 제작 들어가기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리액트 연결해야할 툴들 정리해서 다운로드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서버 기본틀 작업 확인하고 완료하기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필요한 서비스 구현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yml 파일 공유내용 확인하고 공유하기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733488e7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리액트 툴정리 </a:t>
            </a:r>
            <a:endParaRPr/>
          </a:p>
        </p:txBody>
      </p:sp>
      <p:sp>
        <p:nvSpPr>
          <p:cNvPr id="202" name="Google Shape;202;g2b733488e7a_0_5"/>
          <p:cNvSpPr txBox="1"/>
          <p:nvPr>
            <p:ph idx="1" type="body"/>
          </p:nvPr>
        </p:nvSpPr>
        <p:spPr>
          <a:xfrm>
            <a:off x="641125" y="18354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quill - 게시판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jwt - 서버에서 그래들설정 추가하면 됨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g26998604b68_0_0"/>
          <p:cNvGraphicFramePr/>
          <p:nvPr/>
        </p:nvGraphicFramePr>
        <p:xfrm>
          <a:off x="306450" y="2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{47DC5261-13C0-4B85-BBA0-5B0D4E94E4E7}</a:tableStyleId>
              </a:tblPr>
              <a:tblGrid>
                <a:gridCol w="3057525"/>
                <a:gridCol w="3057525"/>
              </a:tblGrid>
              <a:tr h="47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100">
                          <a:solidFill>
                            <a:srgbClr val="FFFFFF"/>
                          </a:solidFill>
                        </a:rPr>
                        <a:t>매개변수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1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9B9B"/>
                    </a:solidFill>
                  </a:tcPr>
                </a:tc>
              </a:tr>
              <a:tr h="786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37474F"/>
                          </a:solidFill>
                          <a:highlight>
                            <a:srgbClr val="F1F3F4"/>
                          </a:highlight>
                        </a:rPr>
                        <a:t>part = snippet </a:t>
                      </a:r>
                      <a:endParaRPr sz="1500">
                        <a:solidFill>
                          <a:srgbClr val="37474F"/>
                        </a:solidFill>
                        <a:highlight>
                          <a:srgbClr val="F1F3F4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202124"/>
                          </a:solidFill>
                        </a:rPr>
                        <a:t>snippet을 설정하는 경우 API 응답은 하위 속성도 모두 포함</a:t>
                      </a:r>
                      <a:endParaRPr sz="1500">
                        <a:solidFill>
                          <a:srgbClr val="202124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37474F"/>
                          </a:solidFill>
                          <a:highlight>
                            <a:srgbClr val="F1F3F4"/>
                          </a:highlight>
                        </a:rPr>
                        <a:t>chart = mostPopular</a:t>
                      </a:r>
                      <a:endParaRPr sz="1500">
                        <a:solidFill>
                          <a:srgbClr val="37474F"/>
                        </a:solidFill>
                        <a:highlight>
                          <a:srgbClr val="F1F3F4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333333"/>
                          </a:solidFill>
                        </a:rPr>
                        <a:t>mostPopular(가장 인기있는 동영상)</a:t>
                      </a:r>
                      <a:endParaRPr sz="15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54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37474F"/>
                          </a:solidFill>
                          <a:highlight>
                            <a:srgbClr val="F1F3F4"/>
                          </a:highlight>
                        </a:rPr>
                        <a:t>maxResults </a:t>
                      </a:r>
                      <a:r>
                        <a:rPr lang="ko-KR" sz="1500">
                          <a:solidFill>
                            <a:srgbClr val="555555"/>
                          </a:solidFill>
                          <a:highlight>
                            <a:srgbClr val="F1F3F4"/>
                          </a:highlight>
                        </a:rPr>
                        <a:t>= 25</a:t>
                      </a:r>
                      <a:endParaRPr sz="1500">
                        <a:solidFill>
                          <a:srgbClr val="555555"/>
                        </a:solidFill>
                        <a:highlight>
                          <a:srgbClr val="F1F3F4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202124"/>
                          </a:solidFill>
                        </a:rPr>
                        <a:t>최대 항목 수를 지정</a:t>
                      </a:r>
                      <a:endParaRPr sz="1500">
                        <a:solidFill>
                          <a:srgbClr val="202124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37474F"/>
                          </a:solidFill>
                          <a:highlight>
                            <a:srgbClr val="F1F3F4"/>
                          </a:highlight>
                        </a:rPr>
                        <a:t>regionCode = kr</a:t>
                      </a:r>
                      <a:endParaRPr sz="1500">
                        <a:solidFill>
                          <a:srgbClr val="37474F"/>
                        </a:solidFill>
                        <a:highlight>
                          <a:srgbClr val="F1F3F4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solidFill>
                            <a:srgbClr val="202124"/>
                          </a:solidFill>
                        </a:rPr>
                        <a:t>API가 지정된 지역에서 동영상 선택</a:t>
                      </a:r>
                      <a:endParaRPr sz="150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02124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94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37474F"/>
                          </a:solidFill>
                          <a:highlight>
                            <a:srgbClr val="F1F3F4"/>
                          </a:highlight>
                        </a:rPr>
                        <a:t>p= {String}</a:t>
                      </a:r>
                      <a:endParaRPr sz="1500">
                        <a:solidFill>
                          <a:srgbClr val="37474F"/>
                        </a:solidFill>
                        <a:highlight>
                          <a:srgbClr val="F1F3F4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202124"/>
                          </a:solidFill>
                        </a:rPr>
                        <a:t>검색할 검색어</a:t>
                      </a:r>
                      <a:endParaRPr sz="1500">
                        <a:solidFill>
                          <a:srgbClr val="202124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94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37474F"/>
                          </a:solidFill>
                          <a:highlight>
                            <a:srgbClr val="F1F3F4"/>
                          </a:highlight>
                        </a:rPr>
                        <a:t>타입</a:t>
                      </a:r>
                      <a:endParaRPr sz="1500">
                        <a:solidFill>
                          <a:srgbClr val="37474F"/>
                        </a:solidFill>
                        <a:highlight>
                          <a:srgbClr val="F1F3F4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ko-KR" sz="1500">
                          <a:solidFill>
                            <a:srgbClr val="202124"/>
                          </a:solidFill>
                        </a:rPr>
                        <a:t>비디오, 채널, 플레이리스트</a:t>
                      </a:r>
                      <a:endParaRPr sz="1500">
                        <a:solidFill>
                          <a:srgbClr val="202124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ADC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g26998604b68_0_0"/>
          <p:cNvSpPr txBox="1"/>
          <p:nvPr/>
        </p:nvSpPr>
        <p:spPr>
          <a:xfrm>
            <a:off x="6734200" y="218425"/>
            <a:ext cx="521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CB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id=</a:t>
            </a:r>
            <a:r>
              <a:rPr lang="ko-K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"ytplayer"</a:t>
            </a: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lang="ko-K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"text/html"</a:t>
            </a: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width=</a:t>
            </a:r>
            <a:r>
              <a:rPr lang="ko-K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"720"</a:t>
            </a: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height=</a:t>
            </a:r>
            <a:r>
              <a:rPr lang="ko-K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"405"</a:t>
            </a:r>
            <a:endParaRPr sz="1200">
              <a:solidFill>
                <a:srgbClr val="BABAB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ko-K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"https://www.youtube.com/embed/M7lc1UVf-VE"</a:t>
            </a:r>
            <a:endParaRPr sz="1200">
              <a:solidFill>
                <a:srgbClr val="BABAB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frameborder=</a:t>
            </a:r>
            <a:r>
              <a:rPr lang="ko-KR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ko-KR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allowfullscreen&gt;</a:t>
            </a:r>
            <a:endParaRPr/>
          </a:p>
        </p:txBody>
      </p:sp>
      <p:sp>
        <p:nvSpPr>
          <p:cNvPr id="209" name="Google Shape;209;g26998604b68_0_0"/>
          <p:cNvSpPr txBox="1"/>
          <p:nvPr/>
        </p:nvSpPr>
        <p:spPr>
          <a:xfrm>
            <a:off x="7460450" y="1628125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-KR" sz="1200">
                <a:solidFill>
                  <a:srgbClr val="333333"/>
                </a:solidFill>
              </a:rPr>
              <a:t>해당 코드를 HTML에 적용하면 해당 동영상이 재생된다.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-KR" sz="1200">
                <a:solidFill>
                  <a:srgbClr val="EE2323"/>
                </a:solidFill>
              </a:rPr>
              <a:t>src옵션의 마지막 리소스가 동영상 Id이다.</a:t>
            </a:r>
            <a:endParaRPr sz="1200">
              <a:solidFill>
                <a:srgbClr val="EE232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29050" y="303900"/>
            <a:ext cx="5094900" cy="6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로케이션 표 Requestmapping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“/”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  원 “/user”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  본 “/basic”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   유 “/</a:t>
            </a: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share</a:t>
            </a: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/board”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  험 “/testinfo”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   의 “/lectures”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764275" y="353175"/>
            <a:ext cx="63162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 안에 폴더 만들기 (다른 곳 도)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 (폴더)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2"/>
          <p:cNvCxnSpPr/>
          <p:nvPr/>
        </p:nvCxnSpPr>
        <p:spPr>
          <a:xfrm>
            <a:off x="6582100" y="1743421"/>
            <a:ext cx="9900" cy="18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2"/>
          <p:cNvCxnSpPr/>
          <p:nvPr/>
        </p:nvCxnSpPr>
        <p:spPr>
          <a:xfrm>
            <a:off x="6582100" y="2068621"/>
            <a:ext cx="3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2"/>
          <p:cNvSpPr txBox="1"/>
          <p:nvPr/>
        </p:nvSpPr>
        <p:spPr>
          <a:xfrm>
            <a:off x="7084650" y="1743421"/>
            <a:ext cx="219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(폴더)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2"/>
          <p:cNvCxnSpPr/>
          <p:nvPr/>
        </p:nvCxnSpPr>
        <p:spPr>
          <a:xfrm flipH="1">
            <a:off x="7503225" y="2255796"/>
            <a:ext cx="51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"/>
          <p:cNvCxnSpPr/>
          <p:nvPr/>
        </p:nvCxnSpPr>
        <p:spPr>
          <a:xfrm flipH="1" rot="10800000">
            <a:off x="7512950" y="2728746"/>
            <a:ext cx="458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"/>
          <p:cNvSpPr txBox="1"/>
          <p:nvPr/>
        </p:nvSpPr>
        <p:spPr>
          <a:xfrm>
            <a:off x="8109400" y="2413446"/>
            <a:ext cx="3813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UserController (파일)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582100" y="3605821"/>
            <a:ext cx="3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7084650" y="3280571"/>
            <a:ext cx="219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(폴더)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flipH="1">
            <a:off x="7641275" y="3925646"/>
            <a:ext cx="51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"/>
          <p:cNvCxnSpPr/>
          <p:nvPr/>
        </p:nvCxnSpPr>
        <p:spPr>
          <a:xfrm flipH="1" rot="10800000">
            <a:off x="7651000" y="4349321"/>
            <a:ext cx="458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8267175" y="4024121"/>
            <a:ext cx="3813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 (파일)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187950" y="4739400"/>
            <a:ext cx="58038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Requestmapping 하위에 오는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 은 상관 없음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/basic/write , /update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/share/write , /update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 sz="3600"/>
              <a:t>목록</a:t>
            </a:r>
            <a:endParaRPr sz="3600"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회원페이지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기본문제풀이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사용자가 문제 만들고 / 공유하기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교류게시판 (자유게시판 - 스터디, 질문답, 자유 카테고리로 만들어서 전체노출?)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유튜브 강의 페이지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국가 자격증 시험 일정 공유로 활용해 보자. (풀캘린더, 공공데이터 포털)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 sz="3600"/>
              <a:t>1. 회원페이지</a:t>
            </a:r>
            <a:endParaRPr sz="3600"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로그인 / 회원가입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Oatu2 로그인 (카카오, 구글)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상세페이지 – 나의 정보, 내가 만든 문제들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가입, 수정, 삭제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2차 작업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내가만든 문제목록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나의 게시글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내가 찜한 유튜브 영상?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1a63b6aa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/>
              <a:t>1-1 회원관련 구현순서</a:t>
            </a:r>
            <a:endParaRPr sz="3800"/>
          </a:p>
        </p:txBody>
      </p:sp>
      <p:sp>
        <p:nvSpPr>
          <p:cNvPr id="121" name="Google Shape;121;g2b1a63b6aa9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시큐리티 콘피그 - 처음접근에선 전부 가능하게 해서 개발을 편하게 진행해보자.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	( 반드시 구현 후반부에 페이지별 ‘인증, 인가’ 절차 확인하고 구현!)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유저디테일서비스임플리먼트 - 아이디 기반 데이터베이스에서 유저 조회?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유저디테일임플리먼트 - 유저의 권한(들)을 읽어와서 확인한다.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mvc콘피그 에서 패스워드인코더 빈주입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페일핸들러, 석세스핸들러 구현 (실패시 오류 전달, 성공시 수행동작)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커스텀 어쎄스 디나인 핸들러..? 어쩃든 필요함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 sz="3600"/>
              <a:t>2. 기본문제 페이지</a:t>
            </a:r>
            <a:endParaRPr sz="3600"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811050" y="1791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문제 제공 약 5문제 정도 디폴트 (정올 참조)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문제 작성 후 api 통신을 통해 서버쪽 보내서 가상 머신 돌리고 정답 및 오류 리턴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다른 언어들의 칸도 조금은 있는게 좋을까 ..?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자바 db 그리고 생각해보기 ..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승원아</a:t>
            </a:r>
            <a:r>
              <a:rPr lang="ko-KR" sz="1800">
                <a:solidFill>
                  <a:srgbClr val="0275D8"/>
                </a:solidFill>
              </a:rPr>
              <a:t> 모나코에디터</a:t>
            </a:r>
            <a:r>
              <a:rPr lang="ko-KR" sz="1800"/>
              <a:t> 라고 코드쓸수 정올 처럼 코드 쓸수있는거 있다 . 활용해 보도록 하자.</a:t>
            </a:r>
            <a:br>
              <a:rPr lang="ko-KR" sz="1800"/>
            </a:br>
            <a:r>
              <a:rPr lang="ko-KR" sz="1800"/>
              <a:t>서버로 보낼때 크롬에서 자동으로 인코딩대는거 !!! 잘 보고 처리해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300">
                <a:solidFill>
                  <a:srgbClr val="0275D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Virtual Machine</a:t>
            </a:r>
            <a:r>
              <a:rPr b="1" lang="ko-KR" sz="2300">
                <a:solidFill>
                  <a:srgbClr val="0275D8"/>
                </a:solidFill>
                <a:latin typeface="Arial"/>
                <a:ea typeface="Arial"/>
                <a:cs typeface="Arial"/>
                <a:sym typeface="Arial"/>
              </a:rPr>
              <a:t> ,vmware  활용가능</a:t>
            </a:r>
            <a:endParaRPr b="1" sz="2300">
              <a:solidFill>
                <a:srgbClr val="0275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/>
              <a:t>3. 유저가 만든 문제들 / 공유</a:t>
            </a:r>
            <a:endParaRPr sz="3200"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문제 만들기 정올 폼으로 따라만들어 보기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마지막 라디오버튼을 통해 공유 할지 말지 정하기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업데이트는 따로 만들지 않을 예정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주요 포인트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문제의 정답코드는 내제시켜야 한다.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내제 시킨다면 해당 코드의 노출방식을 어떻게??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글을 보는 사람들의 작성란은 어떻게 ?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댓글 과 좋아요 또는 추천 구현을 통해 이달의 문제 선정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/>
              <a:t>4. 교류게시판</a:t>
            </a:r>
            <a:endParaRPr sz="3200"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자유롭게 사용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카드형으로 뽑아 내는게 좋을 것 같다.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코드 교류, 스터디 만들기 등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결국 게시판 CRUD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자유게시판 이라고 생각하고 만들어 보자 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카테고리 등록 셀렉트로 선택하게 만들기 ( 스터디, 질의응답, 잡담 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react - quill 사용해 보자.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/>
              <a:t>5. 코딩정보 및 유튜브 강의</a:t>
            </a:r>
            <a:endParaRPr sz="3200"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나눠 .? 말아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유튜브는 api 써서 땡겨 오고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코딩정보를 어떻게 정리할 것인가 ..?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고민해보니 코딩정보 보다 시험일정 공유가 좋을 것 같다는 판단.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일단 여기는 유튜브 강의로 해보자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유튜브 api 를 통해 강의 영상 동영상 끌어오기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언어/ 기술스택 별 10개 정도만 뽑아보기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언어별 탭을 만들어서 검색강화 업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검색어 추가 칸을 만들지는 상의해보기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2024-01-19T00:30:54Z</dcterms:created>
  <dc:creator>Windows 사용자</dc:creator>
</cp:coreProperties>
</file>