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02" y="-2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3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1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3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3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2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2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1EE0-EF6F-4B6C-91D8-66A7155FA4F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4A0-2D4D-42CB-9B65-5382A1FB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4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0512" y="476672"/>
            <a:ext cx="8856984" cy="5976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0512" y="476672"/>
            <a:ext cx="8856984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홈   로그아웃              홍길동님 반갑습니다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19688" y="491897"/>
            <a:ext cx="1944216" cy="491891"/>
            <a:chOff x="3368824" y="5301208"/>
            <a:chExt cx="3168352" cy="864096"/>
          </a:xfrm>
        </p:grpSpPr>
        <p:sp>
          <p:nvSpPr>
            <p:cNvPr id="8" name="직사각형 7"/>
            <p:cNvSpPr/>
            <p:nvPr/>
          </p:nvSpPr>
          <p:spPr>
            <a:xfrm>
              <a:off x="3368824" y="5301208"/>
              <a:ext cx="3168352" cy="864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695" y="5390972"/>
              <a:ext cx="2718741" cy="648072"/>
            </a:xfrm>
            <a:prstGeom prst="rect">
              <a:avLst/>
            </a:prstGeom>
          </p:spPr>
        </p:pic>
      </p:grpSp>
      <p:pic>
        <p:nvPicPr>
          <p:cNvPr id="1026" name="Picture 2" descr="(구)날씨누리 바로가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 r="76799"/>
          <a:stretch/>
        </p:blipFill>
        <p:spPr bwMode="auto">
          <a:xfrm>
            <a:off x="8841432" y="491897"/>
            <a:ext cx="4034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60512" y="6021288"/>
            <a:ext cx="885698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Hoseo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Institute of Big Data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5222" y="1124744"/>
            <a:ext cx="137749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mtClean="0"/>
              <a:t>역</a:t>
            </a:r>
            <a:r>
              <a:rPr lang="ko-KR" altLang="en-US" sz="1400" b="1"/>
              <a:t>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55222" y="1484784"/>
            <a:ext cx="137749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5222" y="1851883"/>
            <a:ext cx="12334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>
                <a:solidFill>
                  <a:schemeClr val="tx1"/>
                </a:solidFill>
              </a:rPr>
              <a:t>아이</a:t>
            </a:r>
            <a:r>
              <a:rPr lang="ko-KR" altLang="en-US" sz="1400" b="1" dirty="0" err="1">
                <a:solidFill>
                  <a:schemeClr val="tx1"/>
                </a:solidFill>
              </a:rPr>
              <a:t>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5222" y="2211923"/>
            <a:ext cx="12334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샘플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55222" y="2553126"/>
            <a:ext cx="137749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2020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년 출시▼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723540" y="1484784"/>
            <a:ext cx="61899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0752" y="1187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역사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0512" y="476672"/>
            <a:ext cx="8856984" cy="5976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0512" y="476672"/>
            <a:ext cx="8856984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홈   로그아웃              홍길동님 반갑습니다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19688" y="491897"/>
            <a:ext cx="1944216" cy="491891"/>
            <a:chOff x="3368824" y="5301208"/>
            <a:chExt cx="3168352" cy="864096"/>
          </a:xfrm>
        </p:grpSpPr>
        <p:sp>
          <p:nvSpPr>
            <p:cNvPr id="8" name="직사각형 7"/>
            <p:cNvSpPr/>
            <p:nvPr/>
          </p:nvSpPr>
          <p:spPr>
            <a:xfrm>
              <a:off x="3368824" y="5301208"/>
              <a:ext cx="3168352" cy="864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695" y="5390972"/>
              <a:ext cx="2718741" cy="648072"/>
            </a:xfrm>
            <a:prstGeom prst="rect">
              <a:avLst/>
            </a:prstGeom>
          </p:spPr>
        </p:pic>
      </p:grpSp>
      <p:pic>
        <p:nvPicPr>
          <p:cNvPr id="1026" name="Picture 2" descr="(구)날씨누리 바로가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 r="76799"/>
          <a:stretch/>
        </p:blipFill>
        <p:spPr bwMode="auto">
          <a:xfrm>
            <a:off x="8841432" y="491897"/>
            <a:ext cx="4034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60512" y="6021288"/>
            <a:ext cx="885698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Hoseo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Institute of Big Data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5222" y="1124744"/>
            <a:ext cx="137749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역</a:t>
            </a:r>
            <a:r>
              <a:rPr lang="ko-KR" altLang="en-US" sz="1400" b="1" dirty="0">
                <a:solidFill>
                  <a:schemeClr val="tx1"/>
                </a:solidFill>
              </a:rPr>
              <a:t>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55222" y="1484784"/>
            <a:ext cx="137749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안드로이드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5222" y="1851883"/>
            <a:ext cx="12334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>
                <a:solidFill>
                  <a:schemeClr val="tx1"/>
                </a:solidFill>
              </a:rPr>
              <a:t>아이</a:t>
            </a:r>
            <a:r>
              <a:rPr lang="ko-KR" altLang="en-US" sz="1400" b="1" dirty="0" err="1">
                <a:solidFill>
                  <a:schemeClr val="tx1"/>
                </a:solidFill>
              </a:rPr>
              <a:t>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5222" y="2211923"/>
            <a:ext cx="12334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샘플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55222" y="2553126"/>
            <a:ext cx="137749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2020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년 출시▼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723540" y="1484784"/>
            <a:ext cx="61899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0752" y="11874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34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</Words>
  <Application>Microsoft Office PowerPoint</Application>
  <PresentationFormat>A4 용지(210x297mm)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ckkim</dc:creator>
  <cp:lastModifiedBy>ckkim</cp:lastModifiedBy>
  <cp:revision>4</cp:revision>
  <dcterms:created xsi:type="dcterms:W3CDTF">2020-09-17T04:17:05Z</dcterms:created>
  <dcterms:modified xsi:type="dcterms:W3CDTF">2020-09-17T06:07:18Z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C:\Users\ckkim\Documents\28.호서직업능력개발원\강의자료\과제-BS.pptx</vt:lpwstr>
  </property>
</Properties>
</file>