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17"/>
  </p:notesMasterIdLst>
  <p:handoutMasterIdLst>
    <p:handoutMasterId r:id="rId18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8387FCD-C1BC-429C-8A0E-47C5DE51938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9994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31D0BC-E83E-4D21-A908-921F28B839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4826B63-E877-4DF1-B06E-B6D186CCEDD3}" type="slidenum">
              <a:t>1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2416F4-B00F-467A-8D7F-1EF273166BEA}" type="slidenum">
              <a:t>2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8FA39B-C2A3-4721-B49E-833CB2E2190C}" type="slidenum">
              <a:t>3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36C380-8204-440B-BFBA-967D0E4209BC}" type="slidenum">
              <a:t>4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CDB665-D174-47E7-8D38-F97DE5A97D27}" type="slidenum">
              <a:t>5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A75E4F-2982-4F91-84F6-23B9DB3FBEC4}" type="slidenum">
              <a:t>6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81B1D7-CC77-4DD8-B9FD-ED8ADB937C38}" type="slidenum">
              <a:t>7</a:t>
            </a:fld>
            <a:endParaRPr lang="en-US"/>
          </a:p>
        </p:txBody>
      </p:sp>
      <p:sp>
        <p:nvSpPr>
          <p:cNvPr id="2" name="슬라이드 이미지 개체 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BF906-B50D-4505-BC68-147DA810F0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08FA45-1477-4A67-80B9-8C6CE1383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3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C0A1CD-E573-4690-B9B7-67DF954910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B1AB91-1108-461A-BA9E-FDB7B19703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BD7EE2-9E84-490A-8838-59F9EA1CF0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28F9AD-7F1C-432F-B176-4445D4D3F7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3E949E-11A2-4942-A043-C99E63E6E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0E3B9-0AC2-484A-963A-2C22993AF7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6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CBABE7-2999-43AD-8E1A-5591CF42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4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0FAA7-7B94-46A8-8288-486E56D8BD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3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73EF6A-8610-4C3C-9278-C21625E13A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6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261982-F826-45A6-8422-3D1C6E77DD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532CC3-FE4A-46D4-B471-DD33AFD39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95ABBE-D030-4686-9E35-3F3F036EE5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A3E7DF-9C49-4B2F-AFBA-5E39E9A77A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8AA04-DAE9-4113-A149-FC12517CE0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2BAA5B-3028-493C-B54C-7D2205B7FD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4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65D1F5-3B23-453B-8F36-8948F14460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C4E73F-EC0B-41F2-826A-DFB58AB5A6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130F60-A1B2-488D-BAF2-6BA105488D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DB9A50-B091-4036-89D2-D5FA886F0A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A63B3A-5267-440A-99A3-20408914B2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1C62FE-942A-4D6E-BB33-4BC5DE9E0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2D3E43-0513-40E8-9AE4-8F7436AB82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4E004-8DB3-4CA3-9E27-B1E2F1B92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827FB2-E427-4A5F-887F-AD24A13505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1D803B-26F0-4408-923C-4130FF7BF4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7BFC3C-DED7-418C-A640-C2E03C5723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129600-7C25-4F3F-9B28-EC3430A5A7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836FC-3984-4B04-B612-F07EEF4647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E6B6DA-D1B9-4A11-8026-4A8D33F3EC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A2E8D5-CB88-4F2F-A93F-DECD024CC4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E7687A-39C3-4286-A7E0-2633AC299F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B65D30-EA6A-4FC9-9428-DE4B5A9EE8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A515BA-4A5F-4F15-855A-D313D6E939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956DFE-1CE9-4B66-9607-7D30450718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7CA587-FC7E-4C3B-845C-5F7C6897E4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ADC5C0-292C-4D71-8485-F7E9AE63DE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2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3FB24B-1285-447D-861D-6CA8B32433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1C8FE-746C-4DAC-980B-549A961FF7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95AAC4-D06F-4E82-893F-C17962704D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4D3A61-7BA3-46BD-A965-5F033DF5B8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00494C-BC36-4C93-8DE0-5C815F732B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8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881F11-6FEF-4343-B2A8-9D4BEFABFA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4C1D39-69D9-4750-8F29-B7E97CF4BB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C113D7-45AF-4715-8381-2FCA4DCDFB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53EA5-8899-4845-8278-A276E0C447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419C47-44C3-466F-B308-46BE9BB12E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91C95-4576-4203-A3D6-0C9167C58E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1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C26894-3567-45FD-8AE9-19D974E7D4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216A4-BB34-45F4-A5F1-6A2B544E5F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8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530AF1-5095-44F6-9243-B64E03791C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6EECC8-14D6-4B69-84DB-DD6D596C17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7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1E89DA-22B4-40AC-AB8C-F038A3692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6BA736-D1E7-4441-9D24-397036C1B9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65B104-3701-44AD-A9B5-1BF4D95D3A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41C32A-FAE9-4B09-AA8E-0B30937853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13C29C-44C0-4EDD-B45C-B0429A027D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6B85BA-3CE4-4CE8-BE22-6B6FB7B5F7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0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2CB814-5F94-4877-B426-D55CA610E1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1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EDA0AB-5781-4EA2-95D2-AEB7D766E3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E13C4F-CC54-47A7-AA6B-12A0C7D35E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6AC544-1E6E-43D2-AC1B-421A9825F0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2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13F596-67A4-45BB-AB07-37DA86891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4E9544-1011-48C6-BDA9-F845295C04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FB0D55-3052-4FFC-919A-11FCD66C10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9DD15-0C24-44B1-AB0E-F188F1531A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6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49186-7B8E-44E1-ADC8-468E2FF632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5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BDE82-9AD4-4F70-9A7C-41BDCDB121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0BE8A-5ED3-4874-BCB1-FDCAA5DD5D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7E2C08-DE16-4BCD-A6D7-BE84F0258B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1A7E7-A5E6-4402-A5F9-8AD25F4A58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DABFDA-02B4-43D1-988A-D70645346B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1B2611-D710-44EF-B0E3-0E7C856189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2E703-E9A5-4808-A724-EB19541E75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546EF5-9960-453B-A639-75F2B7010F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680715-3D7D-4843-AD1F-4E76953C2A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1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DFA808-CAD0-4D1F-B14A-D7B072156B1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D2F37E-6311-4844-A1CF-2BB969B756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58AC1-0CEA-4EEF-AD42-3460E059B1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1424A1-26A7-4E2E-B4EC-71483D197E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C31A23-428C-4312-89F3-57E3187434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A7DB61-74E7-4B59-AD80-5912670723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56EEE6-9C44-4AE7-A009-A76DB8DF36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455DD5-9577-4466-83DB-29B430A79E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9AF77-B16C-4E43-B2A6-B054717635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56EBDE-D3E2-476A-9AD7-AA3B1F2506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8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CBCA87-BBD7-460F-B84B-E0C09F7964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824264-7A9E-41DB-B2EA-CDFF6B6C91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7FE55-D21D-43E3-8C6F-5040B1D372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5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9C9482-A380-47FC-9370-05E953336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1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40200" y="1327150"/>
            <a:ext cx="2641600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4200" y="1327150"/>
            <a:ext cx="2641600" cy="32877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25A2E-B166-45C8-9766-DE1EDF289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0FFBC-D39F-4B45-A8C7-3AC8D4F577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D989A5-0891-41AE-AD4C-C569CF1580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AA721-4DC7-4EC3-ADB0-9EBFC3866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0F2033-25D8-4657-8A51-D450AF24D3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5F80A5-7E1B-4890-B3B9-D083B99E9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575EF5-F384-423E-A884-0166C5A251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148F1D-B3FE-4E27-9C79-93CAC20A39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08162FB-EBFD-4C71-9476-6C732618278A}" type="slidenum">
              <a:t>‹#›</a:t>
            </a:fld>
            <a:endParaRPr lang="en-US"/>
          </a:p>
        </p:txBody>
      </p:sp>
      <p:sp>
        <p:nvSpPr>
          <p:cNvPr id="7" name="자유형 6"/>
          <p:cNvSpPr/>
          <p:nvPr/>
        </p:nvSpPr>
        <p:spPr>
          <a:xfrm>
            <a:off x="1668239" y="2219039"/>
            <a:ext cx="1556639" cy="1874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close/>
              </a:path>
            </a:pathLst>
          </a:custGeom>
          <a:noFill/>
          <a:ln w="78120" cap="sq">
            <a:solidFill>
              <a:srgbClr val="FFFFFF"/>
            </a:solidFill>
            <a:prstDash val="solid"/>
            <a:miter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081160" y="4093200"/>
            <a:ext cx="730440" cy="18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151720" y="4273560"/>
            <a:ext cx="589320" cy="18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094119" y="2736360"/>
            <a:ext cx="712800" cy="1356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close/>
              </a:path>
            </a:pathLst>
          </a:cu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직선 연결선 10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직선 연결선 11"/>
          <p:cNvSpPr/>
          <p:nvPr/>
        </p:nvSpPr>
        <p:spPr>
          <a:xfrm flipH="1">
            <a:off x="3368520" y="1916999"/>
            <a:ext cx="188640" cy="188641"/>
          </a:xfrm>
          <a:prstGeom prst="line">
            <a:avLst/>
          </a:pr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3582720" y="2950200"/>
            <a:ext cx="267119" cy="0"/>
          </a:xfrm>
          <a:prstGeom prst="line">
            <a:avLst/>
          </a:pr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1335960" y="1916999"/>
            <a:ext cx="189000" cy="188641"/>
          </a:xfrm>
          <a:prstGeom prst="line">
            <a:avLst/>
          </a:pr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1043279" y="2950200"/>
            <a:ext cx="267121" cy="0"/>
          </a:xfrm>
          <a:prstGeom prst="line">
            <a:avLst/>
          </a:prstGeom>
          <a:noFill/>
          <a:ln w="78120" cap="rnd">
            <a:solidFill>
              <a:srgbClr val="FFFFFF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639439" y="2187720"/>
            <a:ext cx="1556639" cy="1874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close/>
              </a:path>
            </a:pathLst>
          </a:custGeom>
          <a:noFill/>
          <a:ln w="78120" cap="sq">
            <a:solidFill>
              <a:srgbClr val="000000"/>
            </a:solidFill>
            <a:prstDash val="solid"/>
            <a:miter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052720" y="4061880"/>
            <a:ext cx="730440" cy="18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3280" y="4242240"/>
            <a:ext cx="589320" cy="18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065320" y="2705039"/>
            <a:ext cx="713160" cy="1356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close/>
              </a:path>
            </a:pathLst>
          </a:cu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직선 연결선 19"/>
          <p:cNvSpPr/>
          <p:nvPr/>
        </p:nvSpPr>
        <p:spPr>
          <a:xfrm>
            <a:off x="2418120" y="1498679"/>
            <a:ext cx="0" cy="267121"/>
          </a:xfrm>
          <a:prstGeom prst="line">
            <a:avLst/>
          </a:pr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 flipH="1">
            <a:off x="3340079" y="1885680"/>
            <a:ext cx="188641" cy="188639"/>
          </a:xfrm>
          <a:prstGeom prst="line">
            <a:avLst/>
          </a:pr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H="1">
            <a:off x="3554280" y="2918879"/>
            <a:ext cx="267120" cy="0"/>
          </a:xfrm>
          <a:prstGeom prst="line">
            <a:avLst/>
          </a:pr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>
            <a:off x="1307519" y="1885680"/>
            <a:ext cx="188641" cy="188639"/>
          </a:xfrm>
          <a:prstGeom prst="line">
            <a:avLst/>
          </a:pr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1014839" y="2918879"/>
            <a:ext cx="267121" cy="0"/>
          </a:xfrm>
          <a:prstGeom prst="line">
            <a:avLst/>
          </a:prstGeom>
          <a:noFill/>
          <a:ln w="78120" cap="rnd">
            <a:solidFill>
              <a:srgbClr val="000000"/>
            </a:solidFill>
            <a:prstDash val="solid"/>
            <a:round/>
          </a:ln>
        </p:spPr>
        <p:txBody>
          <a:bodyPr wrap="none" lIns="128880" tIns="83880" rIns="128880" bIns="83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 flipH="1">
            <a:off x="2983679" y="3843720"/>
            <a:ext cx="126000" cy="125999"/>
          </a:xfrm>
          <a:prstGeom prst="line">
            <a:avLst/>
          </a:pr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직선 연결선 25"/>
          <p:cNvSpPr/>
          <p:nvPr/>
        </p:nvSpPr>
        <p:spPr>
          <a:xfrm>
            <a:off x="2983679" y="3843720"/>
            <a:ext cx="126000" cy="125999"/>
          </a:xfrm>
          <a:prstGeom prst="line">
            <a:avLst/>
          </a:pr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직선 연결선 26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직선 연결선 27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568879" y="4125600"/>
            <a:ext cx="184320" cy="205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3604680" y="3255839"/>
            <a:ext cx="186480" cy="202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785160" y="2122200"/>
            <a:ext cx="207360" cy="182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3624480" y="2125440"/>
            <a:ext cx="21600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close/>
              </a:path>
            </a:pathLst>
          </a:custGeom>
          <a:noFill/>
          <a:ln w="52200" cap="rnd">
            <a:solidFill>
              <a:srgbClr val="000000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직선 연결선 32"/>
          <p:cNvSpPr/>
          <p:nvPr/>
        </p:nvSpPr>
        <p:spPr>
          <a:xfrm>
            <a:off x="8639280" y="4366800"/>
            <a:ext cx="104399" cy="120600"/>
          </a:xfrm>
          <a:prstGeom prst="line">
            <a:avLst/>
          </a:prstGeom>
          <a:noFill/>
          <a:ln w="78840" cap="rnd">
            <a:solidFill>
              <a:srgbClr val="FFFFFF"/>
            </a:solidFill>
            <a:prstDash val="solid"/>
            <a:round/>
          </a:ln>
        </p:spPr>
        <p:txBody>
          <a:bodyPr wrap="none" lIns="129240" tIns="84240" rIns="129240" bIns="842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직선 연결선 33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noFill/>
          <a:ln w="78840" cap="rnd">
            <a:solidFill>
              <a:srgbClr val="FFFFFF"/>
            </a:solidFill>
            <a:prstDash val="solid"/>
            <a:round/>
          </a:ln>
        </p:spPr>
        <p:txBody>
          <a:bodyPr wrap="none" lIns="129240" tIns="84240" rIns="129240" bIns="842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직선 연결선 34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noFill/>
          <a:ln w="78840" cap="rnd">
            <a:solidFill>
              <a:srgbClr val="FFFFFF"/>
            </a:solidFill>
            <a:prstDash val="solid"/>
            <a:round/>
          </a:ln>
        </p:spPr>
        <p:txBody>
          <a:bodyPr wrap="none" lIns="129240" tIns="84240" rIns="129240" bIns="842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6" name="직선 연결선 35"/>
          <p:cNvSpPr/>
          <p:nvPr/>
        </p:nvSpPr>
        <p:spPr>
          <a:xfrm>
            <a:off x="8280720" y="4982760"/>
            <a:ext cx="160559" cy="10080"/>
          </a:xfrm>
          <a:prstGeom prst="line">
            <a:avLst/>
          </a:prstGeom>
          <a:noFill/>
          <a:ln w="78840" cap="rnd">
            <a:solidFill>
              <a:srgbClr val="FFFFFF"/>
            </a:solidFill>
            <a:prstDash val="solid"/>
            <a:round/>
          </a:ln>
        </p:spPr>
        <p:txBody>
          <a:bodyPr wrap="none" lIns="129240" tIns="84240" rIns="129240" bIns="842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7" name="직선 연결선 36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noFill/>
          <a:ln w="78840" cap="rnd">
            <a:solidFill>
              <a:srgbClr val="FFFFFF"/>
            </a:solidFill>
            <a:prstDash val="solid"/>
            <a:round/>
          </a:ln>
        </p:spPr>
        <p:txBody>
          <a:bodyPr wrap="none" lIns="129240" tIns="84240" rIns="129240" bIns="842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009400" y="429480"/>
            <a:ext cx="207360" cy="182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346800" y="5160240"/>
            <a:ext cx="186480" cy="202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0" name="직선 연결선 39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noFill/>
          <a:ln w="52200" cap="rnd">
            <a:solidFill>
              <a:srgbClr val="FFFFFF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1" name="직선 연결선 40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noFill/>
          <a:ln w="52200" cap="rnd">
            <a:solidFill>
              <a:srgbClr val="FFFFFF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9668880" y="2216880"/>
            <a:ext cx="216000" cy="215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close/>
              </a:path>
            </a:pathLst>
          </a:custGeom>
          <a:noFill/>
          <a:ln w="52200" cap="rnd">
            <a:solidFill>
              <a:srgbClr val="FFFFFF"/>
            </a:solidFill>
            <a:prstDash val="solid"/>
            <a:round/>
          </a:ln>
        </p:spPr>
        <p:txBody>
          <a:bodyPr wrap="none" lIns="115920" tIns="70920" rIns="115920" bIns="70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0" y="3714120"/>
            <a:ext cx="109440" cy="1969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9997920" y="360"/>
            <a:ext cx="109440" cy="1969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Nimbus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Nimbus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Nimbus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FC558CCE-0C96-4A8D-85FE-2AB1644EE376}" type="slidenum">
              <a:t>‹#›</a:t>
            </a:fld>
            <a:endParaRPr lang="en-US"/>
          </a:p>
        </p:txBody>
      </p:sp>
      <p:sp>
        <p:nvSpPr>
          <p:cNvPr id="7" name="자유형 6"/>
          <p:cNvSpPr/>
          <p:nvPr/>
        </p:nvSpPr>
        <p:spPr>
          <a:xfrm>
            <a:off x="3584880" y="5416200"/>
            <a:ext cx="16776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238880" y="9396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7238880" y="9396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직선 연결선 9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직선 연결선 10"/>
          <p:cNvSpPr/>
          <p:nvPr/>
        </p:nvSpPr>
        <p:spPr>
          <a:xfrm>
            <a:off x="3030120" y="1197359"/>
            <a:ext cx="123120" cy="19728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818640" y="1513080"/>
            <a:ext cx="16776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139840" y="2185560"/>
            <a:ext cx="5604840" cy="8499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close/>
              </a:path>
            </a:pathLst>
          </a:custGeom>
          <a:solidFill>
            <a:srgbClr val="F2C02C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H="1">
            <a:off x="9641880" y="4579559"/>
            <a:ext cx="71639" cy="221041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99320" y="383472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99320" y="383472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496040" y="4037759"/>
            <a:ext cx="1087200" cy="1309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close/>
              </a:path>
            </a:pathLst>
          </a:custGeom>
          <a:noFill/>
          <a:ln w="54720" cap="sq">
            <a:solidFill>
              <a:srgbClr val="F2C02C"/>
            </a:solidFill>
            <a:prstDash val="solid"/>
            <a:miter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784400" y="5347440"/>
            <a:ext cx="510480" cy="12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833720" y="5473440"/>
            <a:ext cx="411840" cy="12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793400" y="4399559"/>
            <a:ext cx="498240" cy="947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close/>
              </a:path>
            </a:pathLst>
          </a:cu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5683679" y="3826799"/>
            <a:ext cx="131761" cy="131761"/>
          </a:xfrm>
          <a:prstGeom prst="line">
            <a:avLst/>
          </a:pr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 flipH="1">
            <a:off x="5833440" y="4548960"/>
            <a:ext cx="186479" cy="0"/>
          </a:xfrm>
          <a:prstGeom prst="line">
            <a:avLst/>
          </a:pr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>
            <a:off x="4263840" y="3826799"/>
            <a:ext cx="131760" cy="131761"/>
          </a:xfrm>
          <a:prstGeom prst="line">
            <a:avLst/>
          </a:pr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직선 연결선 25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noFill/>
          <a:ln w="54720" cap="rnd">
            <a:solidFill>
              <a:srgbClr val="F2C02C"/>
            </a:solidFill>
            <a:prstDash val="solid"/>
            <a:round/>
          </a:ln>
        </p:spPr>
        <p:txBody>
          <a:bodyPr wrap="none" lIns="117360" tIns="72360" rIns="117360" bIns="72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6383160" y="3509279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383160" y="3509279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2403360" y="2439360"/>
            <a:ext cx="356040" cy="428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497680" y="2868480"/>
            <a:ext cx="1670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2513880" y="29098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2500560" y="2557800"/>
            <a:ext cx="163080" cy="3103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직선 연결선 32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직선 연결선 33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직선 연결선 34"/>
          <p:cNvSpPr/>
          <p:nvPr/>
        </p:nvSpPr>
        <p:spPr>
          <a:xfrm flipH="1">
            <a:off x="2841839" y="2606760"/>
            <a:ext cx="60841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6" name="직선 연결선 35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7" name="직선 연결선 36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253108C-35A8-4D5C-BC70-ED8414E1BBC1}" type="slidenum">
              <a:t>‹#›</a:t>
            </a:fld>
            <a:endParaRPr lang="en-US"/>
          </a:p>
        </p:txBody>
      </p:sp>
      <p:sp>
        <p:nvSpPr>
          <p:cNvPr id="7" name="자유형 6"/>
          <p:cNvSpPr/>
          <p:nvPr/>
        </p:nvSpPr>
        <p:spPr>
          <a:xfrm>
            <a:off x="0" y="0"/>
            <a:ext cx="10078920" cy="56689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close/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900000" y="3465719"/>
            <a:ext cx="1507319" cy="1795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280880" y="5189760"/>
            <a:ext cx="745559" cy="239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346040" y="5355360"/>
            <a:ext cx="615600" cy="239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292760" y="3941640"/>
            <a:ext cx="729720" cy="1319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617840" y="2832480"/>
            <a:ext cx="72000" cy="3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467800" y="3187800"/>
            <a:ext cx="245880" cy="24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665440" y="4138560"/>
            <a:ext cx="317880" cy="7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594000" y="3187800"/>
            <a:ext cx="245880" cy="245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24000" y="4138560"/>
            <a:ext cx="318240" cy="71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869759" y="3578040"/>
            <a:ext cx="1359720" cy="1632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close/>
              </a:path>
            </a:pathLst>
          </a:custGeom>
          <a:noFill/>
          <a:ln w="68400" cap="sq">
            <a:solidFill>
              <a:srgbClr val="F2C02C"/>
            </a:solidFill>
            <a:prstDash val="solid"/>
            <a:miter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230839" y="5211000"/>
            <a:ext cx="637920" cy="15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292400" y="5368320"/>
            <a:ext cx="514800" cy="158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1242000" y="4029120"/>
            <a:ext cx="622800" cy="1181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close/>
              </a:path>
            </a:pathLst>
          </a:cu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>
            <a:off x="1549800" y="2977920"/>
            <a:ext cx="0" cy="232559"/>
          </a:xfrm>
          <a:prstGeom prst="line">
            <a:avLst/>
          </a:pr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H="1">
            <a:off x="2355120" y="3314879"/>
            <a:ext cx="164880" cy="164521"/>
          </a:xfrm>
          <a:prstGeom prst="line">
            <a:avLst/>
          </a:pr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579600" y="3314879"/>
            <a:ext cx="165240" cy="164521"/>
          </a:xfrm>
          <a:prstGeom prst="line">
            <a:avLst/>
          </a:pr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noFill/>
          <a:ln w="68400" cap="rnd">
            <a:solidFill>
              <a:srgbClr val="F2C02C"/>
            </a:solidFill>
            <a:prstDash val="solid"/>
            <a:round/>
          </a:ln>
        </p:spPr>
        <p:txBody>
          <a:bodyPr wrap="none" lIns="124200" tIns="79200" rIns="124200" bIns="792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21280" y="783359"/>
            <a:ext cx="857880" cy="528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close/>
              </a:path>
            </a:pathLst>
          </a:custGeom>
          <a:solidFill>
            <a:srgbClr val="F2C02C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1421280" y="2422800"/>
            <a:ext cx="857880" cy="528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close/>
              </a:path>
            </a:pathLst>
          </a:custGeom>
          <a:solidFill>
            <a:srgbClr val="F2C02C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5708880" y="2422800"/>
            <a:ext cx="857519" cy="528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close/>
              </a:path>
            </a:pathLst>
          </a:custGeom>
          <a:solidFill>
            <a:srgbClr val="F2C02C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5708880" y="4061520"/>
            <a:ext cx="857519" cy="528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close/>
              </a:path>
            </a:pathLst>
          </a:custGeom>
          <a:solidFill>
            <a:srgbClr val="F2C02C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352520" y="720000"/>
            <a:ext cx="857519" cy="528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prstDash val="solid"/>
            <a:round/>
          </a:ln>
        </p:spPr>
        <p:txBody>
          <a:bodyPr wrap="none" lIns="116280" tIns="71280" rIns="116280" bIns="71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352520" y="2359080"/>
            <a:ext cx="857519" cy="528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prstDash val="solid"/>
            <a:round/>
          </a:ln>
        </p:spPr>
        <p:txBody>
          <a:bodyPr wrap="none" lIns="116280" tIns="71280" rIns="116280" bIns="71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5639760" y="2359080"/>
            <a:ext cx="857880" cy="528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prstDash val="solid"/>
            <a:round/>
          </a:ln>
        </p:spPr>
        <p:txBody>
          <a:bodyPr wrap="none" lIns="116280" tIns="71280" rIns="116280" bIns="71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5639760" y="3998160"/>
            <a:ext cx="857880" cy="528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close/>
              </a:path>
            </a:pathLst>
          </a:custGeom>
          <a:noFill/>
          <a:ln w="52560" cap="rnd">
            <a:solidFill>
              <a:srgbClr val="000000"/>
            </a:solidFill>
            <a:prstDash val="solid"/>
            <a:round/>
          </a:ln>
        </p:spPr>
        <p:txBody>
          <a:bodyPr wrap="none" lIns="116280" tIns="71280" rIns="116280" bIns="71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1606320" y="820440"/>
            <a:ext cx="173880" cy="32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818719" y="825480"/>
            <a:ext cx="137160" cy="318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606320" y="2459880"/>
            <a:ext cx="173880" cy="32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1810800" y="2460240"/>
            <a:ext cx="173520" cy="322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879520" y="2459880"/>
            <a:ext cx="173880" cy="32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6084360" y="2460240"/>
            <a:ext cx="172800" cy="327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5879520" y="4098600"/>
            <a:ext cx="173880" cy="327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close/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6078599" y="4103640"/>
            <a:ext cx="191520" cy="318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close/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wrap="none" lIns="0" tIns="0" rIns="0" bIns="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2" name="직선 연결선 41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3" name="직선 연결선 42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4520" y="4309920"/>
            <a:ext cx="190080" cy="19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5" name="자유형 44"/>
          <p:cNvSpPr/>
          <p:nvPr/>
        </p:nvSpPr>
        <p:spPr>
          <a:xfrm>
            <a:off x="4304520" y="4309920"/>
            <a:ext cx="190080" cy="19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6459840" y="1847160"/>
            <a:ext cx="167760" cy="18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7" name="직선 연결선 46"/>
          <p:cNvSpPr/>
          <p:nvPr/>
        </p:nvSpPr>
        <p:spPr>
          <a:xfrm>
            <a:off x="9315000" y="872999"/>
            <a:ext cx="58320" cy="182881"/>
          </a:xfrm>
          <a:prstGeom prst="line">
            <a:avLst/>
          </a:prstGeom>
          <a:noFill/>
          <a:ln w="56160" cap="rnd">
            <a:solidFill>
              <a:srgbClr val="F2C02C"/>
            </a:solidFill>
            <a:prstDash val="solid"/>
            <a:round/>
          </a:ln>
        </p:spPr>
        <p:txBody>
          <a:bodyPr wrap="none" lIns="118080" tIns="73080" rIns="118080" bIns="730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8" name="직선 연결선 47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noFill/>
          <a:ln w="56160" cap="rnd">
            <a:solidFill>
              <a:srgbClr val="F2C02C"/>
            </a:solidFill>
            <a:prstDash val="solid"/>
            <a:round/>
          </a:ln>
        </p:spPr>
        <p:txBody>
          <a:bodyPr wrap="none" lIns="118080" tIns="73080" rIns="118080" bIns="730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제목 개체 틀 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4425A3-63EE-423F-AD53-024C7515F779}" type="slidenum">
              <a:t>‹#›</a:t>
            </a:fld>
            <a:endParaRPr lang="en-US"/>
          </a:p>
        </p:txBody>
      </p:sp>
      <p:sp>
        <p:nvSpPr>
          <p:cNvPr id="8" name="자유형 7"/>
          <p:cNvSpPr/>
          <p:nvPr/>
        </p:nvSpPr>
        <p:spPr>
          <a:xfrm>
            <a:off x="1153080" y="3584520"/>
            <a:ext cx="1193039" cy="1436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close/>
              </a:path>
            </a:pathLst>
          </a:custGeom>
          <a:noFill/>
          <a:ln w="60120" cap="sq">
            <a:solidFill>
              <a:srgbClr val="FFFFFF"/>
            </a:solidFill>
            <a:prstDash val="solid"/>
            <a:miter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469520" y="5021640"/>
            <a:ext cx="560160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23520" y="5159880"/>
            <a:ext cx="451799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479599" y="3981240"/>
            <a:ext cx="546120" cy="104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직선 연결선 11"/>
          <p:cNvSpPr/>
          <p:nvPr/>
        </p:nvSpPr>
        <p:spPr>
          <a:xfrm>
            <a:off x="1749599" y="3056400"/>
            <a:ext cx="0" cy="20484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245628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898199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673920" y="4145400"/>
            <a:ext cx="204839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wrap="none" lIns="119880" tIns="74880" rIns="119880" bIns="748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직선 연결선 16"/>
          <p:cNvSpPr/>
          <p:nvPr/>
        </p:nvSpPr>
        <p:spPr>
          <a:xfrm flipV="1">
            <a:off x="8079479" y="1475999"/>
            <a:ext cx="99361" cy="14724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직선 연결선 17"/>
          <p:cNvSpPr/>
          <p:nvPr/>
        </p:nvSpPr>
        <p:spPr>
          <a:xfrm flipV="1">
            <a:off x="7599600" y="955799"/>
            <a:ext cx="176400" cy="3276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직선 연결선 18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직선 연결선 19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 flipH="1" flipV="1">
            <a:off x="9246960" y="1270080"/>
            <a:ext cx="150120" cy="101519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364080" y="928439"/>
            <a:ext cx="167400" cy="180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3430079" y="17416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8921519" y="3384360"/>
            <a:ext cx="19008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030319" y="50256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4014360" y="381348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직선 연결선 27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직선 연결선 28"/>
          <p:cNvSpPr/>
          <p:nvPr/>
        </p:nvSpPr>
        <p:spPr>
          <a:xfrm>
            <a:off x="6185519" y="4992840"/>
            <a:ext cx="93600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179280"/>
            <a:ext cx="4149719" cy="416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788040" y="1495799"/>
            <a:ext cx="8495280" cy="36460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제목 개체 틀 3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6" name="날짜 개체 틀 5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슬라이드 번호 개체 틀 7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92DEDC-2247-4C89-83C3-AB346510ED48}" type="slidenum">
              <a:t>‹#›</a:t>
            </a:fld>
            <a:endParaRPr lang="en-US"/>
          </a:p>
        </p:txBody>
      </p:sp>
      <p:sp>
        <p:nvSpPr>
          <p:cNvPr id="9" name="자유형 8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 flipH="1">
            <a:off x="664560" y="405360"/>
            <a:ext cx="61199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직선 연결선 16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23280" y="687959"/>
            <a:ext cx="13500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직선 연결선 25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179280"/>
            <a:ext cx="4149719" cy="416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제목 개체 틀 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B3DEEC5-03C1-4F98-90C6-EDDC1EDFD6D3}" type="slidenum">
              <a:t>‹#›</a:t>
            </a:fld>
            <a:endParaRPr lang="en-US"/>
          </a:p>
        </p:txBody>
      </p:sp>
      <p:sp>
        <p:nvSpPr>
          <p:cNvPr id="8" name="자유형 7"/>
          <p:cNvSpPr/>
          <p:nvPr/>
        </p:nvSpPr>
        <p:spPr>
          <a:xfrm>
            <a:off x="8018280" y="3637080"/>
            <a:ext cx="1354680" cy="16300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close/>
              </a:path>
            </a:pathLst>
          </a:custGeom>
          <a:noFill/>
          <a:ln w="68040" cap="sq">
            <a:solidFill>
              <a:srgbClr val="F2C02C"/>
            </a:solidFill>
            <a:prstDash val="solid"/>
            <a:miter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8377560" y="5267520"/>
            <a:ext cx="635760" cy="158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8439119" y="5424480"/>
            <a:ext cx="512999" cy="158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388720" y="4087440"/>
            <a:ext cx="620640" cy="118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close/>
              </a:path>
            </a:pathLst>
          </a:cu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직선 연결선 11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7728839" y="3374280"/>
            <a:ext cx="164520" cy="16416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7474319" y="4273200"/>
            <a:ext cx="232560" cy="0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직선 연결선 16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noFill/>
          <a:ln w="6768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직선 연결선 17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noFill/>
          <a:ln w="6768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875039" y="3873240"/>
            <a:ext cx="189720" cy="189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875039" y="3873240"/>
            <a:ext cx="189720" cy="189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close/>
              </a:path>
            </a:pathLst>
          </a:custGeom>
          <a:noFill/>
          <a:ln w="45720" cap="rnd">
            <a:solidFill>
              <a:srgbClr val="F2C02C"/>
            </a:solidFill>
            <a:prstDash val="solid"/>
            <a:round/>
          </a:ln>
        </p:spPr>
        <p:txBody>
          <a:bodyPr wrap="none" lIns="112680" tIns="67680" rIns="112680" bIns="676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381720" y="2107439"/>
            <a:ext cx="167040" cy="18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noFill/>
          <a:ln w="56160" cap="rnd">
            <a:solidFill>
              <a:srgbClr val="F2C02C"/>
            </a:solidFill>
            <a:prstDash val="solid"/>
            <a:round/>
          </a:ln>
        </p:spPr>
        <p:txBody>
          <a:bodyPr wrap="none" lIns="118080" tIns="73080" rIns="118080" bIns="730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V="1">
            <a:off x="9164520" y="1197000"/>
            <a:ext cx="182879" cy="58320"/>
          </a:xfrm>
          <a:prstGeom prst="line">
            <a:avLst/>
          </a:prstGeom>
          <a:noFill/>
          <a:ln w="56160" cap="rnd">
            <a:solidFill>
              <a:srgbClr val="F2C02C"/>
            </a:solidFill>
            <a:prstDash val="solid"/>
            <a:round/>
          </a:ln>
        </p:spPr>
        <p:txBody>
          <a:bodyPr wrap="none" lIns="118080" tIns="73080" rIns="118080" bIns="730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562320" y="4888800"/>
            <a:ext cx="167040" cy="18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close/>
              </a:path>
            </a:pathLst>
          </a:custGeom>
          <a:noFill/>
          <a:ln w="4644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직선 연결선 28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직선 연결선 29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직선 연결선 30"/>
          <p:cNvSpPr/>
          <p:nvPr/>
        </p:nvSpPr>
        <p:spPr>
          <a:xfrm flipH="1">
            <a:off x="664560" y="405360"/>
            <a:ext cx="61199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직선 연결선 31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직선 연결선 32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자유형 33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323280" y="687959"/>
            <a:ext cx="13500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7" name="자유형 36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8" name="직선 연결선 37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9" name="직선 연결선 38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0" name="직선 연결선 39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1" name="직선 연결선 40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2" name="직선 연결선 41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0" y="179280"/>
            <a:ext cx="4149719" cy="416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제목 개체 틀 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090D5D-2751-461C-B1EC-B47CC9AE9987}" type="slidenum">
              <a:t>‹#›</a:t>
            </a:fld>
            <a:endParaRPr lang="en-US"/>
          </a:p>
        </p:txBody>
      </p:sp>
      <p:sp>
        <p:nvSpPr>
          <p:cNvPr id="8" name="직선 연결선 7"/>
          <p:cNvSpPr/>
          <p:nvPr/>
        </p:nvSpPr>
        <p:spPr>
          <a:xfrm flipH="1">
            <a:off x="1209960" y="4952880"/>
            <a:ext cx="164160" cy="164159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직선 연결선 8"/>
          <p:cNvSpPr/>
          <p:nvPr/>
        </p:nvSpPr>
        <p:spPr>
          <a:xfrm>
            <a:off x="1209960" y="4952880"/>
            <a:ext cx="164160" cy="164159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5675400" y="126828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2C02C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7669440" y="445248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7669440" y="445248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9262080" y="291960"/>
            <a:ext cx="164160" cy="164159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9262080" y="291960"/>
            <a:ext cx="164160" cy="164159"/>
          </a:xfrm>
          <a:prstGeom prst="line">
            <a:avLst/>
          </a:prstGeom>
          <a:noFill/>
          <a:ln w="68040" cap="rnd">
            <a:solidFill>
              <a:srgbClr val="F2C02C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2640" y="111204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52640" y="111204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2C02C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664560" y="405360"/>
            <a:ext cx="61199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23280" y="687959"/>
            <a:ext cx="13500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직선 연결선 29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직선 연결선 30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직선 연결선 31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직선 연결선 32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직선 연결선 33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0F79DE5-2195-4290-B300-8887F9BA5558}" type="slidenum">
              <a:t>‹#›</a:t>
            </a:fld>
            <a:endParaRPr lang="en-US"/>
          </a:p>
        </p:txBody>
      </p:sp>
      <p:sp>
        <p:nvSpPr>
          <p:cNvPr id="7" name="자유형 6"/>
          <p:cNvSpPr/>
          <p:nvPr/>
        </p:nvSpPr>
        <p:spPr>
          <a:xfrm>
            <a:off x="1192680" y="284652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직선 연결선 7"/>
          <p:cNvSpPr/>
          <p:nvPr/>
        </p:nvSpPr>
        <p:spPr>
          <a:xfrm flipH="1">
            <a:off x="4060800" y="115920"/>
            <a:ext cx="86759" cy="21528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직선 연결선 8"/>
          <p:cNvSpPr/>
          <p:nvPr/>
        </p:nvSpPr>
        <p:spPr>
          <a:xfrm>
            <a:off x="3996359" y="180360"/>
            <a:ext cx="215281" cy="867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8077680" y="5246640"/>
            <a:ext cx="16776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662760" y="1063799"/>
            <a:ext cx="167760" cy="180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468000" y="296640"/>
            <a:ext cx="180000" cy="169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131240" y="648720"/>
            <a:ext cx="19044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25720" y="237600"/>
            <a:ext cx="356400" cy="429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close/>
              </a:path>
            </a:pathLst>
          </a:custGeom>
          <a:noFill/>
          <a:ln w="28800" cap="sq">
            <a:solidFill>
              <a:srgbClr val="FFFFFF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23280" y="356040"/>
            <a:ext cx="163080" cy="310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직선 연결선 19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H="1">
            <a:off x="664560" y="405360"/>
            <a:ext cx="61199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212400" y="217080"/>
            <a:ext cx="356760" cy="429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close/>
              </a:path>
            </a:pathLst>
          </a:custGeom>
          <a:noFill/>
          <a:ln w="28800" cap="sq">
            <a:solidFill>
              <a:srgbClr val="000000"/>
            </a:solidFill>
            <a:prstDash val="solid"/>
            <a:miter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307080" y="646920"/>
            <a:ext cx="16740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자유형 26"/>
          <p:cNvSpPr/>
          <p:nvPr/>
        </p:nvSpPr>
        <p:spPr>
          <a:xfrm>
            <a:off x="323280" y="687959"/>
            <a:ext cx="13500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309960" y="335520"/>
            <a:ext cx="163440" cy="31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close/>
              </a:path>
            </a:pathLst>
          </a:cu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직선 연결선 28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직선 연결선 29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직선 연결선 30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직선 연결선 31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직선 연결선 32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noFill/>
          <a:ln w="28800" cap="rnd">
            <a:solidFill>
              <a:srgbClr val="000000"/>
            </a:solidFill>
            <a:prstDash val="solid"/>
            <a:round/>
          </a:ln>
        </p:spPr>
        <p:txBody>
          <a:bodyPr wrap="none" lIns="104400" tIns="59400" rIns="104400" bIns="59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제목 개체 틀 2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4140000" y="1326600"/>
            <a:ext cx="5435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7752326-2A24-4D29-8ED5-3ADD150A517A}" type="slidenum">
              <a:t>‹#›</a:t>
            </a:fld>
            <a:endParaRPr lang="en-US"/>
          </a:p>
        </p:txBody>
      </p:sp>
      <p:sp>
        <p:nvSpPr>
          <p:cNvPr id="8" name="자유형 7"/>
          <p:cNvSpPr/>
          <p:nvPr/>
        </p:nvSpPr>
        <p:spPr>
          <a:xfrm>
            <a:off x="1888200" y="1732319"/>
            <a:ext cx="1409399" cy="1697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close/>
              </a:path>
            </a:pathLst>
          </a:custGeom>
          <a:noFill/>
          <a:ln w="70920" cap="sq">
            <a:solidFill>
              <a:srgbClr val="FFFFFF"/>
            </a:solidFill>
            <a:prstDash val="solid"/>
            <a:miter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262240" y="3429719"/>
            <a:ext cx="661320" cy="164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325960" y="3592800"/>
            <a:ext cx="533520" cy="165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273760" y="2201039"/>
            <a:ext cx="645480" cy="1228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close/>
              </a:path>
            </a:pathLst>
          </a:cu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직선 연결선 11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직선 연결선 12"/>
          <p:cNvSpPr/>
          <p:nvPr/>
        </p:nvSpPr>
        <p:spPr>
          <a:xfrm flipH="1">
            <a:off x="3427559" y="1458719"/>
            <a:ext cx="171361" cy="171000"/>
          </a:xfrm>
          <a:prstGeom prst="line">
            <a:avLst/>
          </a:pr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직선 연결선 13"/>
          <p:cNvSpPr/>
          <p:nvPr/>
        </p:nvSpPr>
        <p:spPr>
          <a:xfrm flipH="1">
            <a:off x="3621960" y="2394719"/>
            <a:ext cx="241559" cy="0"/>
          </a:xfrm>
          <a:prstGeom prst="line">
            <a:avLst/>
          </a:pr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직선 연결선 14"/>
          <p:cNvSpPr/>
          <p:nvPr/>
        </p:nvSpPr>
        <p:spPr>
          <a:xfrm>
            <a:off x="1587240" y="1458719"/>
            <a:ext cx="170999" cy="171000"/>
          </a:xfrm>
          <a:prstGeom prst="line">
            <a:avLst/>
          </a:pr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직선 연결선 15"/>
          <p:cNvSpPr/>
          <p:nvPr/>
        </p:nvSpPr>
        <p:spPr>
          <a:xfrm>
            <a:off x="1322280" y="2394719"/>
            <a:ext cx="241920" cy="0"/>
          </a:xfrm>
          <a:prstGeom prst="line">
            <a:avLst/>
          </a:prstGeom>
          <a:noFill/>
          <a:ln w="70920" cap="rnd">
            <a:solidFill>
              <a:srgbClr val="FFFFFF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1862280" y="1703880"/>
            <a:ext cx="1409399" cy="1697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close/>
              </a:path>
            </a:pathLst>
          </a:custGeom>
          <a:noFill/>
          <a:ln w="70920" cap="sq">
            <a:solidFill>
              <a:srgbClr val="000000"/>
            </a:solidFill>
            <a:prstDash val="solid"/>
            <a:miter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236320" y="3401279"/>
            <a:ext cx="661320" cy="164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0040" y="3564360"/>
            <a:ext cx="533880" cy="165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2247840" y="2172600"/>
            <a:ext cx="645480" cy="1228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close/>
              </a:path>
            </a:pathLst>
          </a:cu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직선 연결선 20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직선 연결선 21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직선 연결선 22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직선 연결선 23"/>
          <p:cNvSpPr/>
          <p:nvPr/>
        </p:nvSpPr>
        <p:spPr>
          <a:xfrm>
            <a:off x="1561320" y="1430280"/>
            <a:ext cx="170999" cy="171360"/>
          </a:xfrm>
          <a:prstGeom prst="line">
            <a:avLst/>
          </a:pr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직선 연결선 24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noFill/>
          <a:ln w="70920" cap="rnd">
            <a:solidFill>
              <a:srgbClr val="000000"/>
            </a:solidFill>
            <a:prstDash val="solid"/>
            <a:round/>
          </a:ln>
        </p:spPr>
        <p:txBody>
          <a:bodyPr wrap="none" lIns="125280" tIns="80280" rIns="125280" bIns="8028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직선 연결선 25"/>
          <p:cNvSpPr/>
          <p:nvPr/>
        </p:nvSpPr>
        <p:spPr>
          <a:xfrm flipH="1">
            <a:off x="3079080" y="3203640"/>
            <a:ext cx="114480" cy="114119"/>
          </a:xfrm>
          <a:prstGeom prst="line">
            <a:avLst/>
          </a:pr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7" name="직선 연결선 26"/>
          <p:cNvSpPr/>
          <p:nvPr/>
        </p:nvSpPr>
        <p:spPr>
          <a:xfrm>
            <a:off x="3079080" y="3203640"/>
            <a:ext cx="114480" cy="114119"/>
          </a:xfrm>
          <a:prstGeom prst="line">
            <a:avLst/>
          </a:pr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8" name="직선 연결선 27"/>
          <p:cNvSpPr/>
          <p:nvPr/>
        </p:nvSpPr>
        <p:spPr>
          <a:xfrm flipH="1">
            <a:off x="1981800" y="1584000"/>
            <a:ext cx="114479" cy="114119"/>
          </a:xfrm>
          <a:prstGeom prst="line">
            <a:avLst/>
          </a:pr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9" name="직선 연결선 28"/>
          <p:cNvSpPr/>
          <p:nvPr/>
        </p:nvSpPr>
        <p:spPr>
          <a:xfrm>
            <a:off x="1981800" y="1584000"/>
            <a:ext cx="114479" cy="114119"/>
          </a:xfrm>
          <a:prstGeom prst="line">
            <a:avLst/>
          </a:pr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798200" y="3458879"/>
            <a:ext cx="167040" cy="1861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3641760" y="2671560"/>
            <a:ext cx="168840" cy="183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1088640" y="1644840"/>
            <a:ext cx="187560" cy="165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659760" y="1647360"/>
            <a:ext cx="195120" cy="195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close/>
              </a:path>
            </a:pathLst>
          </a:custGeom>
          <a:noFill/>
          <a:ln w="47160" cap="rnd">
            <a:solidFill>
              <a:srgbClr val="000000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4" name="직선 연결선 33"/>
          <p:cNvSpPr/>
          <p:nvPr/>
        </p:nvSpPr>
        <p:spPr>
          <a:xfrm flipV="1">
            <a:off x="8079479" y="1475999"/>
            <a:ext cx="99361" cy="14724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직선 연결선 34"/>
          <p:cNvSpPr/>
          <p:nvPr/>
        </p:nvSpPr>
        <p:spPr>
          <a:xfrm flipV="1">
            <a:off x="7599600" y="955799"/>
            <a:ext cx="176400" cy="3276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6" name="직선 연결선 35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7" name="직선 연결선 36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8" name="직선 연결선 37"/>
          <p:cNvSpPr/>
          <p:nvPr/>
        </p:nvSpPr>
        <p:spPr>
          <a:xfrm flipH="1" flipV="1">
            <a:off x="9246960" y="1270080"/>
            <a:ext cx="150120" cy="101519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wrap="none" lIns="133920" tIns="88920" rIns="133920" bIns="8892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9" name="자유형 38"/>
          <p:cNvSpPr/>
          <p:nvPr/>
        </p:nvSpPr>
        <p:spPr>
          <a:xfrm>
            <a:off x="1951200" y="4389480"/>
            <a:ext cx="16776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wrap="none" lIns="113400" tIns="68400" rIns="113400" bIns="6840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0" name="직선 연결선 39"/>
          <p:cNvSpPr/>
          <p:nvPr/>
        </p:nvSpPr>
        <p:spPr>
          <a:xfrm flipH="1">
            <a:off x="5312880" y="867959"/>
            <a:ext cx="164159" cy="164161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1" name="직선 연결선 40"/>
          <p:cNvSpPr/>
          <p:nvPr/>
        </p:nvSpPr>
        <p:spPr>
          <a:xfrm>
            <a:off x="5312880" y="867959"/>
            <a:ext cx="164159" cy="164161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wrap="none" lIns="123840" tIns="78840" rIns="123840" bIns="788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7007399" y="2572920"/>
            <a:ext cx="190080" cy="19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wrap="none" lIns="113040" tIns="68040" rIns="113040" bIns="6804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4860000" y="1800000"/>
            <a:ext cx="3885120" cy="902520"/>
          </a:xfrm>
        </p:spPr>
        <p:txBody>
          <a:bodyPr vert="horz"/>
          <a:lstStyle/>
          <a:p>
            <a:pPr lvl="0" algn="l" rtl="0"/>
            <a:r>
              <a:rPr lang="ko-KR" altLang="en-US">
                <a:solidFill>
                  <a:srgbClr val="000000"/>
                </a:solidFill>
              </a:rPr>
              <a:t>정 신 차 려</a:t>
            </a:r>
          </a:p>
        </p:txBody>
      </p:sp>
      <p:sp>
        <p:nvSpPr>
          <p:cNvPr id="3" name="자유형 2"/>
          <p:cNvSpPr/>
          <p:nvPr/>
        </p:nvSpPr>
        <p:spPr>
          <a:xfrm>
            <a:off x="6480000" y="4320000"/>
            <a:ext cx="1439639" cy="53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00" h="1500">
                <a:moveTo>
                  <a:pt x="2000" y="1500"/>
                </a:moveTo>
                <a:lnTo>
                  <a:pt x="3539" y="1500"/>
                </a:lnTo>
                <a:lnTo>
                  <a:pt x="3587" y="1496"/>
                </a:lnTo>
                <a:lnTo>
                  <a:pt x="3632" y="1483"/>
                </a:lnTo>
                <a:lnTo>
                  <a:pt x="3676" y="1465"/>
                </a:lnTo>
                <a:lnTo>
                  <a:pt x="3719" y="1441"/>
                </a:lnTo>
                <a:lnTo>
                  <a:pt x="3758" y="1410"/>
                </a:lnTo>
                <a:lnTo>
                  <a:pt x="3797" y="1371"/>
                </a:lnTo>
                <a:lnTo>
                  <a:pt x="3832" y="1329"/>
                </a:lnTo>
                <a:lnTo>
                  <a:pt x="3866" y="1281"/>
                </a:lnTo>
                <a:lnTo>
                  <a:pt x="3895" y="1226"/>
                </a:lnTo>
                <a:lnTo>
                  <a:pt x="3921" y="1171"/>
                </a:lnTo>
                <a:lnTo>
                  <a:pt x="3945" y="1108"/>
                </a:lnTo>
                <a:lnTo>
                  <a:pt x="3964" y="1042"/>
                </a:lnTo>
                <a:lnTo>
                  <a:pt x="3979" y="972"/>
                </a:lnTo>
                <a:lnTo>
                  <a:pt x="3990" y="900"/>
                </a:lnTo>
                <a:lnTo>
                  <a:pt x="3998" y="826"/>
                </a:lnTo>
                <a:lnTo>
                  <a:pt x="4000" y="749"/>
                </a:lnTo>
                <a:lnTo>
                  <a:pt x="4000" y="749"/>
                </a:lnTo>
                <a:lnTo>
                  <a:pt x="3998" y="672"/>
                </a:lnTo>
                <a:lnTo>
                  <a:pt x="3990" y="598"/>
                </a:lnTo>
                <a:lnTo>
                  <a:pt x="3979" y="528"/>
                </a:lnTo>
                <a:lnTo>
                  <a:pt x="3964" y="456"/>
                </a:lnTo>
                <a:lnTo>
                  <a:pt x="3945" y="392"/>
                </a:lnTo>
                <a:lnTo>
                  <a:pt x="3921" y="329"/>
                </a:lnTo>
                <a:lnTo>
                  <a:pt x="3895" y="274"/>
                </a:lnTo>
                <a:lnTo>
                  <a:pt x="3866" y="219"/>
                </a:lnTo>
                <a:lnTo>
                  <a:pt x="3832" y="171"/>
                </a:lnTo>
                <a:lnTo>
                  <a:pt x="3797" y="129"/>
                </a:lnTo>
                <a:lnTo>
                  <a:pt x="3758" y="90"/>
                </a:lnTo>
                <a:lnTo>
                  <a:pt x="3719" y="59"/>
                </a:lnTo>
                <a:lnTo>
                  <a:pt x="3676" y="35"/>
                </a:lnTo>
                <a:lnTo>
                  <a:pt x="3632" y="17"/>
                </a:lnTo>
                <a:lnTo>
                  <a:pt x="3587" y="4"/>
                </a:lnTo>
                <a:lnTo>
                  <a:pt x="3539" y="0"/>
                </a:lnTo>
                <a:lnTo>
                  <a:pt x="462" y="0"/>
                </a:lnTo>
                <a:lnTo>
                  <a:pt x="415" y="4"/>
                </a:lnTo>
                <a:lnTo>
                  <a:pt x="369" y="17"/>
                </a:lnTo>
                <a:lnTo>
                  <a:pt x="324" y="35"/>
                </a:lnTo>
                <a:lnTo>
                  <a:pt x="282" y="59"/>
                </a:lnTo>
                <a:lnTo>
                  <a:pt x="242" y="90"/>
                </a:lnTo>
                <a:lnTo>
                  <a:pt x="203" y="129"/>
                </a:lnTo>
                <a:lnTo>
                  <a:pt x="168" y="171"/>
                </a:lnTo>
                <a:lnTo>
                  <a:pt x="134" y="219"/>
                </a:lnTo>
                <a:lnTo>
                  <a:pt x="105" y="274"/>
                </a:lnTo>
                <a:lnTo>
                  <a:pt x="79" y="329"/>
                </a:lnTo>
                <a:lnTo>
                  <a:pt x="55" y="392"/>
                </a:lnTo>
                <a:lnTo>
                  <a:pt x="36" y="456"/>
                </a:lnTo>
                <a:lnTo>
                  <a:pt x="21" y="528"/>
                </a:lnTo>
                <a:lnTo>
                  <a:pt x="10" y="598"/>
                </a:lnTo>
                <a:lnTo>
                  <a:pt x="2" y="672"/>
                </a:lnTo>
                <a:lnTo>
                  <a:pt x="0" y="749"/>
                </a:lnTo>
                <a:lnTo>
                  <a:pt x="0" y="749"/>
                </a:lnTo>
                <a:lnTo>
                  <a:pt x="2" y="826"/>
                </a:lnTo>
                <a:lnTo>
                  <a:pt x="10" y="900"/>
                </a:lnTo>
                <a:lnTo>
                  <a:pt x="21" y="972"/>
                </a:lnTo>
                <a:lnTo>
                  <a:pt x="36" y="1042"/>
                </a:lnTo>
                <a:lnTo>
                  <a:pt x="55" y="1108"/>
                </a:lnTo>
                <a:lnTo>
                  <a:pt x="79" y="1171"/>
                </a:lnTo>
                <a:lnTo>
                  <a:pt x="105" y="1226"/>
                </a:lnTo>
                <a:lnTo>
                  <a:pt x="134" y="1281"/>
                </a:lnTo>
                <a:lnTo>
                  <a:pt x="168" y="1329"/>
                </a:lnTo>
                <a:lnTo>
                  <a:pt x="203" y="1371"/>
                </a:lnTo>
                <a:lnTo>
                  <a:pt x="242" y="1410"/>
                </a:lnTo>
                <a:lnTo>
                  <a:pt x="282" y="1441"/>
                </a:lnTo>
                <a:lnTo>
                  <a:pt x="324" y="1465"/>
                </a:lnTo>
                <a:lnTo>
                  <a:pt x="369" y="1483"/>
                </a:lnTo>
                <a:lnTo>
                  <a:pt x="415" y="1496"/>
                </a:lnTo>
                <a:lnTo>
                  <a:pt x="462" y="1500"/>
                </a:lnTo>
                <a:close/>
              </a:path>
            </a:pathLst>
          </a:custGeom>
          <a:solidFill>
            <a:srgbClr val="FFFFFF"/>
          </a:solidFill>
          <a:ln cap="rnd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400" b="0" i="0" u="none" strike="noStrike" kern="1200" cap="none">
                <a:ln>
                  <a:noFill/>
                </a:ln>
                <a:latin typeface="Noto Sans" pitchFamily="34"/>
                <a:ea typeface="DejaVu Sans" pitchFamily="2"/>
                <a:cs typeface="FreeSans" pitchFamily="2"/>
              </a:rPr>
              <a:t>조 현 욱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ko-KR" sz="1400" b="0" i="0" u="none" strike="noStrike" kern="1200" cap="none">
                <a:ln>
                  <a:noFill/>
                </a:ln>
                <a:latin typeface="Noto Sans" pitchFamily="34"/>
                <a:ea typeface="DejaVu Sans" pitchFamily="2"/>
                <a:cs typeface="FreeSans" pitchFamily="2"/>
              </a:rPr>
              <a:t>김 경 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440" y="2068200"/>
            <a:ext cx="4587839" cy="111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ko-KR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눈의 감김을 감지하여 </a:t>
            </a:r>
            <a:r>
              <a:rPr lang="en-US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5</a:t>
            </a:r>
            <a:r>
              <a:rPr lang="ko-KR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초이상 감았을 때 알람이 실행 </a:t>
            </a:r>
            <a:r>
              <a:rPr lang="en-US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</a:t>
            </a: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180000" y="0"/>
            <a:ext cx="2977200" cy="1305000"/>
          </a:xfrm>
        </p:spPr>
        <p:txBody>
          <a:bodyPr vert="horz"/>
          <a:lstStyle/>
          <a:p>
            <a:pPr lvl="0" rtl="0"/>
            <a:r>
              <a:rPr lang="ko-KR" altLang="en-US"/>
              <a:t>개발 목표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0" y="2844000"/>
            <a:ext cx="4587839" cy="111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ko-KR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용도 </a:t>
            </a:r>
            <a:r>
              <a:rPr lang="en-US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: </a:t>
            </a:r>
            <a:r>
              <a:rPr lang="ko-KR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수업시간 및 운전 시 졸음 방지 </a:t>
            </a:r>
            <a:r>
              <a:rPr lang="en-US" sz="1400" b="0" i="0" u="none" strike="noStrike" kern="1200" cap="none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Noto Sans" pitchFamily="34"/>
                <a:ea typeface="DejaVu Sans" pitchFamily="2"/>
                <a:cs typeface="FreeSans" pitchFamily="2"/>
              </a:rPr>
              <a:t>     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896759" y="1620000"/>
            <a:ext cx="2523240" cy="796319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Linux (Ubuntu 22.04)</a:t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900000" y="107892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1.</a:t>
            </a:r>
            <a:r>
              <a:rPr lang="ko-KR" altLang="en-US" sz="2800"/>
              <a:t>개발 환경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>
          <a:xfrm>
            <a:off x="896759" y="233892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2.</a:t>
            </a:r>
            <a:r>
              <a:rPr lang="ko-KR" altLang="en-US" sz="2800"/>
              <a:t>개발 </a:t>
            </a:r>
            <a:r>
              <a:rPr lang="en-US" sz="2800"/>
              <a:t>Tool</a:t>
            </a:r>
          </a:p>
        </p:txBody>
      </p:sp>
      <p:sp>
        <p:nvSpPr>
          <p:cNvPr id="5" name="제목 4"/>
          <p:cNvSpPr txBox="1">
            <a:spLocks noGrp="1"/>
          </p:cNvSpPr>
          <p:nvPr>
            <p:ph type="title" idx="4294967295"/>
          </p:nvPr>
        </p:nvSpPr>
        <p:spPr>
          <a:xfrm>
            <a:off x="900000" y="3060000"/>
            <a:ext cx="2523240" cy="531000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Visual Studio Code</a:t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>
          <a:xfrm>
            <a:off x="900000" y="359100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3.</a:t>
            </a:r>
            <a:r>
              <a:rPr lang="ko-KR" altLang="en-US" sz="2800"/>
              <a:t>사용 언어</a:t>
            </a:r>
          </a:p>
        </p:txBody>
      </p:sp>
      <p:sp>
        <p:nvSpPr>
          <p:cNvPr id="7" name="제목 6"/>
          <p:cNvSpPr txBox="1">
            <a:spLocks noGrp="1"/>
          </p:cNvSpPr>
          <p:nvPr>
            <p:ph type="title" idx="4294967295"/>
          </p:nvPr>
        </p:nvSpPr>
        <p:spPr>
          <a:xfrm>
            <a:off x="896759" y="233928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2.</a:t>
            </a:r>
            <a:r>
              <a:rPr lang="ko-KR" altLang="en-US" sz="2800"/>
              <a:t>개발 </a:t>
            </a:r>
            <a:r>
              <a:rPr lang="en-US" sz="2800"/>
              <a:t>Tool</a:t>
            </a:r>
          </a:p>
        </p:txBody>
      </p:sp>
      <p:sp>
        <p:nvSpPr>
          <p:cNvPr id="8" name="제목 7"/>
          <p:cNvSpPr txBox="1">
            <a:spLocks noGrp="1"/>
          </p:cNvSpPr>
          <p:nvPr>
            <p:ph type="title" idx="4294967295"/>
          </p:nvPr>
        </p:nvSpPr>
        <p:spPr>
          <a:xfrm>
            <a:off x="1076759" y="4320000"/>
            <a:ext cx="2523240" cy="531000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Python</a:t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  <p:sp>
        <p:nvSpPr>
          <p:cNvPr id="9" name="제목 8"/>
          <p:cNvSpPr txBox="1">
            <a:spLocks noGrp="1"/>
          </p:cNvSpPr>
          <p:nvPr>
            <p:ph type="title" idx="4294967295"/>
          </p:nvPr>
        </p:nvSpPr>
        <p:spPr>
          <a:xfrm>
            <a:off x="4034879" y="108000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4.</a:t>
            </a:r>
            <a:r>
              <a:rPr lang="ko-KR" altLang="en-US" sz="2800"/>
              <a:t>라이브러리</a:t>
            </a:r>
          </a:p>
        </p:txBody>
      </p:sp>
      <p:sp>
        <p:nvSpPr>
          <p:cNvPr id="10" name="제목 9"/>
          <p:cNvSpPr txBox="1">
            <a:spLocks noGrp="1"/>
          </p:cNvSpPr>
          <p:nvPr>
            <p:ph type="title" idx="4294967295"/>
          </p:nvPr>
        </p:nvSpPr>
        <p:spPr>
          <a:xfrm>
            <a:off x="4140000" y="1628999"/>
            <a:ext cx="2523240" cy="531000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/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  <p:sp>
        <p:nvSpPr>
          <p:cNvPr id="11" name="제목 10"/>
          <p:cNvSpPr txBox="1">
            <a:spLocks noGrp="1"/>
          </p:cNvSpPr>
          <p:nvPr>
            <p:ph type="title" idx="4294967295"/>
          </p:nvPr>
        </p:nvSpPr>
        <p:spPr>
          <a:xfrm>
            <a:off x="4316760" y="1544040"/>
            <a:ext cx="2523240" cy="1061640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- Roboflow API</a:t>
            </a:r>
            <a:br>
              <a:rPr lang="en-US" sz="1800">
                <a:solidFill>
                  <a:srgbClr val="666666"/>
                </a:solidFill>
              </a:rPr>
            </a:br>
            <a:r>
              <a:rPr lang="en-US" sz="1800">
                <a:solidFill>
                  <a:srgbClr val="666666"/>
                </a:solidFill>
              </a:rPr>
              <a:t>- opencv</a:t>
            </a:r>
            <a:br>
              <a:rPr lang="en-US" sz="1800">
                <a:solidFill>
                  <a:srgbClr val="666666"/>
                </a:solidFill>
              </a:rPr>
            </a:br>
            <a:r>
              <a:rPr lang="en-US" sz="1800">
                <a:solidFill>
                  <a:srgbClr val="666666"/>
                </a:solidFill>
              </a:rPr>
              <a:t>- pygame</a:t>
            </a:r>
            <a:br>
              <a:rPr lang="en-US" sz="1800">
                <a:solidFill>
                  <a:srgbClr val="666666"/>
                </a:solidFill>
              </a:rPr>
            </a:br>
            <a:r>
              <a:rPr lang="en-US" sz="1800">
                <a:solidFill>
                  <a:srgbClr val="666666"/>
                </a:solidFill>
              </a:rPr>
              <a:t>- time</a:t>
            </a:r>
          </a:p>
        </p:txBody>
      </p:sp>
      <p:sp>
        <p:nvSpPr>
          <p:cNvPr id="12" name="제목 11"/>
          <p:cNvSpPr txBox="1">
            <a:spLocks noGrp="1"/>
          </p:cNvSpPr>
          <p:nvPr>
            <p:ph type="title" idx="4294967295"/>
          </p:nvPr>
        </p:nvSpPr>
        <p:spPr>
          <a:xfrm>
            <a:off x="4034879" y="108036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4.</a:t>
            </a:r>
            <a:r>
              <a:rPr lang="ko-KR" altLang="en-US" sz="2800"/>
              <a:t>라이브러리</a:t>
            </a:r>
          </a:p>
        </p:txBody>
      </p:sp>
      <p:sp>
        <p:nvSpPr>
          <p:cNvPr id="13" name="제목 12"/>
          <p:cNvSpPr txBox="1">
            <a:spLocks noGrp="1"/>
          </p:cNvSpPr>
          <p:nvPr>
            <p:ph type="title" idx="4294967295"/>
          </p:nvPr>
        </p:nvSpPr>
        <p:spPr>
          <a:xfrm>
            <a:off x="3960000" y="269892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5.</a:t>
            </a:r>
            <a:r>
              <a:rPr lang="ko-KR" altLang="en-US" sz="2800"/>
              <a:t>사용 </a:t>
            </a:r>
            <a:r>
              <a:rPr lang="en-US" sz="2800"/>
              <a:t>Model</a:t>
            </a:r>
          </a:p>
        </p:txBody>
      </p:sp>
      <p:sp>
        <p:nvSpPr>
          <p:cNvPr id="14" name="제목 13"/>
          <p:cNvSpPr txBox="1">
            <a:spLocks noGrp="1"/>
          </p:cNvSpPr>
          <p:nvPr>
            <p:ph type="title" idx="4294967295"/>
          </p:nvPr>
        </p:nvSpPr>
        <p:spPr>
          <a:xfrm>
            <a:off x="4320000" y="3249000"/>
            <a:ext cx="2523240" cy="890999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Eye-Detection Model</a:t>
            </a:r>
            <a:br>
              <a:rPr lang="en-US" sz="1800">
                <a:solidFill>
                  <a:srgbClr val="666666"/>
                </a:solidFill>
              </a:rPr>
            </a:br>
            <a:r>
              <a:rPr lang="en-US" sz="1800">
                <a:solidFill>
                  <a:srgbClr val="666666"/>
                </a:solidFill>
              </a:rPr>
              <a:t>(from Roboflow)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900000" y="463680"/>
            <a:ext cx="3108600" cy="796319"/>
          </a:xfrm>
        </p:spPr>
        <p:txBody>
          <a:bodyPr vert="horz"/>
          <a:lstStyle/>
          <a:p>
            <a:pPr lvl="0" algn="l" rtl="0"/>
            <a:r>
              <a:rPr lang="en-US" sz="1800">
                <a:solidFill>
                  <a:srgbClr val="666666"/>
                </a:solidFill>
              </a:rPr>
              <a:t>Object detection</a:t>
            </a:r>
            <a:r>
              <a:rPr lang="ko-KR" altLang="en-US" sz="1800">
                <a:solidFill>
                  <a:srgbClr val="666666"/>
                </a:solidFill>
              </a:rPr>
              <a:t>을 활용한</a:t>
            </a: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900000" y="900000"/>
            <a:ext cx="3885120" cy="541080"/>
          </a:xfrm>
        </p:spPr>
        <p:txBody>
          <a:bodyPr vert="horz"/>
          <a:lstStyle/>
          <a:p>
            <a:pPr lvl="0" algn="l" rtl="0"/>
            <a:r>
              <a:rPr lang="en-US" sz="2800"/>
              <a:t>Eye-Detection model</a:t>
            </a:r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>
          <a:xfrm>
            <a:off x="803160" y="102240"/>
            <a:ext cx="2717640" cy="483480"/>
          </a:xfrm>
        </p:spPr>
        <p:txBody>
          <a:bodyPr vert="horz"/>
          <a:lstStyle/>
          <a:p>
            <a:pPr lvl="0" algn="l" rtl="0"/>
            <a:r>
              <a:rPr lang="ko-KR" altLang="en-US" sz="2200"/>
              <a:t>사용 모델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00000" y="1636200"/>
            <a:ext cx="1085759" cy="14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55799" y="3780000"/>
            <a:ext cx="1024199" cy="15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520000" y="1620000"/>
            <a:ext cx="109871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344120" y="1441080"/>
            <a:ext cx="1595880" cy="255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520000" y="3780000"/>
            <a:ext cx="1080000" cy="162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288680" y="4140000"/>
            <a:ext cx="2371320" cy="100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225840" y="58680"/>
            <a:ext cx="3854160" cy="1021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제목 11"/>
          <p:cNvSpPr txBox="1">
            <a:spLocks noGrp="1"/>
          </p:cNvSpPr>
          <p:nvPr>
            <p:ph type="title" idx="4294967295"/>
          </p:nvPr>
        </p:nvSpPr>
        <p:spPr>
          <a:xfrm>
            <a:off x="7920000" y="900000"/>
            <a:ext cx="3108600" cy="796319"/>
          </a:xfrm>
        </p:spPr>
        <p:txBody>
          <a:bodyPr vert="horz"/>
          <a:lstStyle/>
          <a:p>
            <a:pPr lvl="0" algn="l" rtl="0"/>
            <a:r>
              <a:rPr lang="ko-KR" altLang="en-US" sz="1800">
                <a:solidFill>
                  <a:srgbClr val="666666"/>
                </a:solidFill>
              </a:rPr>
              <a:t>출처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803160" y="102240"/>
            <a:ext cx="2717640" cy="483480"/>
          </a:xfrm>
        </p:spPr>
        <p:txBody>
          <a:bodyPr vert="horz"/>
          <a:lstStyle/>
          <a:p>
            <a:pPr lvl="0" algn="l" rtl="0"/>
            <a:r>
              <a:rPr lang="en-US" sz="2200"/>
              <a:t>FLOW CHART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0000" y="900000"/>
            <a:ext cx="3066840" cy="42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802800" y="-308880"/>
            <a:ext cx="2977200" cy="1305000"/>
          </a:xfrm>
        </p:spPr>
        <p:txBody>
          <a:bodyPr vert="horz"/>
          <a:lstStyle/>
          <a:p>
            <a:pPr lvl="0" rtl="0"/>
            <a:r>
              <a:rPr lang="ko-KR" altLang="en-US"/>
              <a:t>개선점</a:t>
            </a:r>
          </a:p>
        </p:txBody>
      </p:sp>
      <p:sp>
        <p:nvSpPr>
          <p:cNvPr id="3" name="제목 2"/>
          <p:cNvSpPr txBox="1">
            <a:spLocks noGrp="1"/>
          </p:cNvSpPr>
          <p:nvPr>
            <p:ph type="title" idx="4294967295"/>
          </p:nvPr>
        </p:nvSpPr>
        <p:spPr>
          <a:xfrm>
            <a:off x="900000" y="1080000"/>
            <a:ext cx="8640000" cy="1239120"/>
          </a:xfrm>
        </p:spPr>
        <p:txBody>
          <a:bodyPr vert="horz"/>
          <a:lstStyle/>
          <a:p>
            <a:pPr lvl="0" algn="l" rtl="0"/>
            <a:r>
              <a:rPr lang="ko-KR" altLang="en-US" sz="2800"/>
              <a:t>문제점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endParaRPr lang="en-US" sz="2800"/>
          </a:p>
        </p:txBody>
      </p:sp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>
          <a:xfrm>
            <a:off x="900000" y="3240000"/>
            <a:ext cx="8640000" cy="413280"/>
          </a:xfrm>
        </p:spPr>
        <p:txBody>
          <a:bodyPr vert="horz"/>
          <a:lstStyle/>
          <a:p>
            <a:pPr lvl="0" algn="l" rtl="0"/>
            <a:r>
              <a:rPr lang="ko-KR" altLang="en-US" sz="2800"/>
              <a:t>추후 개선 방안</a:t>
            </a:r>
          </a:p>
        </p:txBody>
      </p:sp>
      <p:sp>
        <p:nvSpPr>
          <p:cNvPr id="5" name="제목 4"/>
          <p:cNvSpPr txBox="1">
            <a:spLocks noGrp="1"/>
          </p:cNvSpPr>
          <p:nvPr>
            <p:ph type="title" idx="4294967295"/>
          </p:nvPr>
        </p:nvSpPr>
        <p:spPr>
          <a:xfrm>
            <a:off x="900000" y="1620000"/>
            <a:ext cx="9540000" cy="1504440"/>
          </a:xfrm>
        </p:spPr>
        <p:txBody>
          <a:bodyPr vert="horz"/>
          <a:lstStyle/>
          <a:p>
            <a:pPr lvl="0" algn="l" rtl="0"/>
            <a:r>
              <a:rPr lang="en-US" sz="2800">
                <a:solidFill>
                  <a:srgbClr val="666666"/>
                </a:solidFill>
              </a:rPr>
              <a:t>model.predict </a:t>
            </a:r>
            <a:r>
              <a:rPr lang="ko-KR" altLang="en-US" sz="2800">
                <a:solidFill>
                  <a:srgbClr val="666666"/>
                </a:solidFill>
              </a:rPr>
              <a:t>메서드를 사용하여 객체 감지를 감지할 때 동영상이 </a:t>
            </a:r>
            <a:r>
              <a:rPr lang="en-US" sz="2800">
                <a:solidFill>
                  <a:srgbClr val="666666"/>
                </a:solidFill>
              </a:rPr>
              <a:t>6</a:t>
            </a:r>
            <a:r>
              <a:rPr lang="ko-KR" altLang="en-US" sz="2800">
                <a:solidFill>
                  <a:srgbClr val="666666"/>
                </a:solidFill>
              </a:rPr>
              <a:t>초 정도 지연되는 경우가 발생</a:t>
            </a:r>
            <a:r>
              <a:rPr lang="en-US" sz="1800">
                <a:solidFill>
                  <a:srgbClr val="666666"/>
                </a:solidFill>
              </a:rPr>
              <a:t/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  <p:sp>
        <p:nvSpPr>
          <p:cNvPr id="6" name="제목 5"/>
          <p:cNvSpPr txBox="1">
            <a:spLocks noGrp="1"/>
          </p:cNvSpPr>
          <p:nvPr>
            <p:ph type="title" idx="4294967295"/>
          </p:nvPr>
        </p:nvSpPr>
        <p:spPr>
          <a:xfrm>
            <a:off x="900000" y="3742200"/>
            <a:ext cx="9540000" cy="1504440"/>
          </a:xfrm>
        </p:spPr>
        <p:txBody>
          <a:bodyPr vert="horz"/>
          <a:lstStyle/>
          <a:p>
            <a:pPr lvl="0" algn="l" rtl="0"/>
            <a:r>
              <a:rPr lang="en-US" sz="2800">
                <a:solidFill>
                  <a:srgbClr val="666666"/>
                </a:solidFill>
              </a:rPr>
              <a:t>1.</a:t>
            </a:r>
            <a:r>
              <a:rPr lang="ko-KR" altLang="en-US" sz="2800">
                <a:solidFill>
                  <a:srgbClr val="666666"/>
                </a:solidFill>
              </a:rPr>
              <a:t>비동기 처리 방식을 이용해서 프레임 저장 및 모델 추론을 동시에 처리하는 방식</a:t>
            </a:r>
            <a:r>
              <a:rPr lang="en-US" sz="2800">
                <a:solidFill>
                  <a:srgbClr val="666666"/>
                </a:solidFill>
              </a:rPr>
              <a:t/>
            </a:r>
            <a:br>
              <a:rPr lang="en-US" sz="2800">
                <a:solidFill>
                  <a:srgbClr val="666666"/>
                </a:solidFill>
              </a:rPr>
            </a:br>
            <a:r>
              <a:rPr lang="en-US" sz="2800">
                <a:solidFill>
                  <a:srgbClr val="666666"/>
                </a:solidFill>
              </a:rPr>
              <a:t>2.</a:t>
            </a:r>
            <a:r>
              <a:rPr lang="ko-KR" altLang="en-US" sz="2800">
                <a:solidFill>
                  <a:srgbClr val="666666"/>
                </a:solidFill>
              </a:rPr>
              <a:t>모델 추론을 </a:t>
            </a:r>
            <a:r>
              <a:rPr lang="en-US" sz="2800">
                <a:solidFill>
                  <a:srgbClr val="666666"/>
                </a:solidFill>
              </a:rPr>
              <a:t>1</a:t>
            </a:r>
            <a:r>
              <a:rPr lang="ko-KR" altLang="en-US" sz="2800">
                <a:solidFill>
                  <a:srgbClr val="666666"/>
                </a:solidFill>
              </a:rPr>
              <a:t>초에 한 번씩 하는 방식</a:t>
            </a:r>
            <a:r>
              <a:rPr lang="en-US" sz="1800">
                <a:solidFill>
                  <a:srgbClr val="666666"/>
                </a:solidFill>
              </a:rPr>
              <a:t/>
            </a:r>
            <a:br>
              <a:rPr lang="en-US" sz="1800">
                <a:solidFill>
                  <a:srgbClr val="666666"/>
                </a:solidFill>
              </a:rPr>
            </a:br>
            <a:endParaRPr lang="en-US"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4294967295"/>
          </p:nvPr>
        </p:nvSpPr>
        <p:spPr>
          <a:xfrm>
            <a:off x="4790880" y="2520000"/>
            <a:ext cx="4389120" cy="692279"/>
          </a:xfrm>
        </p:spPr>
        <p:txBody>
          <a:bodyPr vert="horz"/>
          <a:lstStyle/>
          <a:p>
            <a:pPr lvl="0" algn="l" rtl="0"/>
            <a:r>
              <a:rPr lang="ko-KR" altLang="en-US" sz="4000">
                <a:latin typeface="Open Sans Condensed" pitchFamily="34"/>
              </a:rPr>
              <a:t>시연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crip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tic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rtic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nfographic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Infographic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와이드스크린</PresentationFormat>
  <Paragraphs>37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7</vt:i4>
      </vt:variant>
    </vt:vector>
  </HeadingPairs>
  <TitlesOfParts>
    <vt:vector size="25" baseType="lpstr">
      <vt:lpstr>DejaVu Sans</vt:lpstr>
      <vt:lpstr>FreeSans</vt:lpstr>
      <vt:lpstr>Liberation Sans</vt:lpstr>
      <vt:lpstr>Liberation Serif</vt:lpstr>
      <vt:lpstr>Nimbus Sans</vt:lpstr>
      <vt:lpstr>Noto Sans</vt:lpstr>
      <vt:lpstr>Open Sans Condensed</vt:lpstr>
      <vt:lpstr>맑은 고딕</vt:lpstr>
      <vt:lpstr>Arial</vt:lpstr>
      <vt:lpstr>Cover</vt:lpstr>
      <vt:lpstr>Description</vt:lpstr>
      <vt:lpstr>Contens</vt:lpstr>
      <vt:lpstr>Title</vt:lpstr>
      <vt:lpstr>Article1</vt:lpstr>
      <vt:lpstr>Article2</vt:lpstr>
      <vt:lpstr>Infographic1</vt:lpstr>
      <vt:lpstr>Infographic3</vt:lpstr>
      <vt:lpstr>End</vt:lpstr>
      <vt:lpstr>정 신 차 려</vt:lpstr>
      <vt:lpstr>개발 목표</vt:lpstr>
      <vt:lpstr>Linux (Ubuntu 22.04) </vt:lpstr>
      <vt:lpstr>Object detection을 활용한</vt:lpstr>
      <vt:lpstr>FLOW CHART</vt:lpstr>
      <vt:lpstr>개선점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Idea</dc:title>
  <dc:creator>user</dc:creator>
  <cp:lastModifiedBy>user</cp:lastModifiedBy>
  <cp:revision>17</cp:revision>
  <dcterms:created xsi:type="dcterms:W3CDTF">2024-01-17T14:45:59Z</dcterms:created>
  <dcterms:modified xsi:type="dcterms:W3CDTF">2024-01-25T10:13:12Z</dcterms:modified>
</cp:coreProperties>
</file>