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2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8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4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4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2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1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537B-93DC-4C65-8BCC-53A17C75701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ADA-DC91-448B-9F93-9CA06D28D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기말 팀 프로젝트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김현아 </a:t>
            </a:r>
            <a:r>
              <a:rPr lang="en-US" altLang="ko-KR" dirty="0" smtClean="0"/>
              <a:t>201812011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smtClean="0"/>
              <a:t>이은서 </a:t>
            </a:r>
            <a:r>
              <a:rPr lang="en-US" altLang="ko-KR" smtClean="0"/>
              <a:t>201833026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9" y="1294961"/>
            <a:ext cx="5153177" cy="545497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44" y="1027906"/>
            <a:ext cx="4115374" cy="286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86" y="3901562"/>
            <a:ext cx="422969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김현아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DB,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r>
              <a:rPr lang="ko-KR" altLang="en-US" dirty="0" smtClean="0"/>
              <a:t>이은서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</a:t>
            </a:r>
            <a:r>
              <a:rPr lang="en-US" altLang="ko-KR" dirty="0"/>
              <a:t>, 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코드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MainWindow.xaml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을 두 개 배치해서 왼쪽은 구매자 입장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오른쪽은 판매자 입장으로 동작하게 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구매자가 카페 </a:t>
            </a:r>
            <a:r>
              <a:rPr lang="ko-KR" altLang="en-US" dirty="0" err="1" smtClean="0"/>
              <a:t>어플에서</a:t>
            </a:r>
            <a:r>
              <a:rPr lang="ko-KR" altLang="en-US" dirty="0" smtClean="0"/>
              <a:t> 로그인 후 음료를 주문하면 카페에 주문이 들어가는 방식</a:t>
            </a:r>
            <a:r>
              <a:rPr lang="en-US" altLang="ko-KR" dirty="0" smtClean="0"/>
              <a:t>.</a:t>
            </a:r>
            <a:r>
              <a:rPr lang="ko-KR" altLang="en-US" dirty="0" smtClean="0"/>
              <a:t> 구매자와 판매자가 직접 대면하지 않아도 음료를 주문 할 수 있는 프로그램을 만들고자 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스타벅스 사이렌 오더에서 아이디어를 얻음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DB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cafe </a:t>
            </a:r>
          </a:p>
          <a:p>
            <a:endParaRPr lang="en-US" altLang="ko-KR" dirty="0" smtClean="0"/>
          </a:p>
          <a:p>
            <a:r>
              <a:rPr lang="en-US" altLang="ko-KR" dirty="0"/>
              <a:t> create table buyer(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id </a:t>
            </a:r>
            <a:r>
              <a:rPr lang="en-US" altLang="ko-KR" dirty="0"/>
              <a:t>varchar(20) primary key,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password </a:t>
            </a:r>
            <a:r>
              <a:rPr lang="en-US" altLang="ko-KR" dirty="0"/>
              <a:t>varchar(20</a:t>
            </a:r>
            <a:r>
              <a:rPr lang="en-US" altLang="ko-KR" dirty="0" smtClean="0"/>
              <a:t>));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orderDB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dirty="0" smtClean="0"/>
              <a:t>    id </a:t>
            </a:r>
            <a:r>
              <a:rPr lang="en-US" altLang="ko-KR" dirty="0"/>
              <a:t>varchar(20</a:t>
            </a:r>
            <a:r>
              <a:rPr lang="en-US" altLang="ko-KR" dirty="0" smtClean="0"/>
              <a:t>),</a:t>
            </a:r>
          </a:p>
          <a:p>
            <a:pPr marL="0" indent="0">
              <a:buNone/>
            </a:pPr>
            <a:r>
              <a:rPr lang="en-US" altLang="ko-KR" dirty="0" smtClean="0"/>
              <a:t>    drink </a:t>
            </a:r>
            <a:r>
              <a:rPr lang="en-US" altLang="ko-KR" dirty="0"/>
              <a:t>varchar(20</a:t>
            </a:r>
            <a:r>
              <a:rPr lang="en-US" altLang="ko-KR" dirty="0" smtClean="0"/>
              <a:t>),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ordertime</a:t>
            </a:r>
            <a:r>
              <a:rPr lang="en-US" altLang="ko-KR" dirty="0" smtClean="0"/>
              <a:t> </a:t>
            </a:r>
            <a:r>
              <a:rPr lang="en-US" altLang="ko-KR" dirty="0"/>
              <a:t>timestamp not null default now</a:t>
            </a:r>
            <a:r>
              <a:rPr lang="en-US" altLang="ko-KR" dirty="0" smtClean="0"/>
              <a:t>(),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IsGet</a:t>
            </a:r>
            <a:r>
              <a:rPr lang="en-US" altLang="ko-KR" dirty="0" smtClean="0"/>
              <a:t> </a:t>
            </a:r>
            <a:r>
              <a:rPr lang="en-US" altLang="ko-KR" dirty="0"/>
              <a:t>varchar(10</a:t>
            </a:r>
            <a:r>
              <a:rPr lang="en-US" altLang="ko-KR" dirty="0" smtClean="0"/>
              <a:t>),</a:t>
            </a:r>
          </a:p>
          <a:p>
            <a:pPr marL="0" indent="0">
              <a:buNone/>
            </a:pPr>
            <a:r>
              <a:rPr lang="en-US" altLang="ko-KR" dirty="0" smtClean="0"/>
              <a:t>    price </a:t>
            </a:r>
            <a:r>
              <a:rPr lang="en-US" altLang="ko-KR" dirty="0" err="1"/>
              <a:t>int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15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30696" cy="378195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80" y="365125"/>
            <a:ext cx="4029637" cy="2333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27" y="2290980"/>
            <a:ext cx="386769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2" y="1484803"/>
            <a:ext cx="8457863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68" y="3202983"/>
            <a:ext cx="4397264" cy="2957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7" y="3273786"/>
            <a:ext cx="141942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591397"/>
            <a:ext cx="9364382" cy="2819794"/>
          </a:xfrm>
        </p:spPr>
      </p:pic>
    </p:spTree>
    <p:extLst>
      <p:ext uri="{BB962C8B-B14F-4D97-AF65-F5344CB8AC3E}">
        <p14:creationId xmlns:p14="http://schemas.microsoft.com/office/powerpoint/2010/main" val="39531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" y="1394648"/>
            <a:ext cx="7772968" cy="435133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17" y="1362261"/>
            <a:ext cx="4394836" cy="47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6" y="1459865"/>
            <a:ext cx="9763760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8" y="351372"/>
            <a:ext cx="3810532" cy="2514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08" y="607653"/>
            <a:ext cx="141942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132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기말 팀 프로젝트</vt:lpstr>
      <vt:lpstr>역할 분담</vt:lpstr>
      <vt:lpstr>주제</vt:lpstr>
      <vt:lpstr>DB</vt:lpstr>
      <vt:lpstr>회원가입</vt:lpstr>
      <vt:lpstr>로그인</vt:lpstr>
      <vt:lpstr>주문</vt:lpstr>
      <vt:lpstr>제조</vt:lpstr>
      <vt:lpstr>비밀번호 변경</vt:lpstr>
      <vt:lpstr>검색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팀 프로젝트</dc:title>
  <dc:creator>uFirst</dc:creator>
  <cp:lastModifiedBy>yongin</cp:lastModifiedBy>
  <cp:revision>19</cp:revision>
  <dcterms:created xsi:type="dcterms:W3CDTF">2019-12-16T05:26:22Z</dcterms:created>
  <dcterms:modified xsi:type="dcterms:W3CDTF">2019-12-17T04:41:41Z</dcterms:modified>
</cp:coreProperties>
</file>