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308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170A7-B071-54F6-E4FF-9F101D773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47E7D1-AAD7-AB1E-45DE-BFFEB8C11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027E5-6376-E118-FCDD-C49B9CFD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B3A6-2DE9-4746-BB83-4570AC2E5C64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7E5AE-FB5F-647A-7476-5997DB35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0B1E7-8BE6-6D0A-AABB-9BEC59D2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4CB5-E759-47AE-8C48-F2E8B1C77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66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5E91C-CC18-FD41-3974-BB46BFD5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EA78C-A7C0-E5CC-8BFA-2D7DA15F4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CE215-B608-0E62-818D-5AC757B8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B3A6-2DE9-4746-BB83-4570AC2E5C64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81F0E-532A-6AD5-D7D1-0CFBA0AB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64C1C-4F12-083E-5598-1B777CEA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4CB5-E759-47AE-8C48-F2E8B1C77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69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F16951-4CE0-17C1-2063-13FA8B979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5539D4-E344-C362-663C-0D6BA17FF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68198-5485-32E5-9C70-4E7C1A45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B3A6-2DE9-4746-BB83-4570AC2E5C64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4BF0C-28B7-20EE-3DFD-6A5123BA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5C3E4-3096-662D-DA30-15F8A7BD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4CB5-E759-47AE-8C48-F2E8B1C77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7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FA55C-145B-3BB4-471F-A29A126E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E4902-8ED6-4084-0D11-8C67FD48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FC6AF-AF1E-6E31-839E-A2ABBF16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B3A6-2DE9-4746-BB83-4570AC2E5C64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F60C7-420D-66BD-5900-F8711E6D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8B6AF-889A-BDE3-A46A-44ED481F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4CB5-E759-47AE-8C48-F2E8B1C77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00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78672-293C-8515-8881-5394C241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4C14E-1A64-03FE-1F04-D8B82CEDE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F48E9-032B-284D-B287-61D1AD11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B3A6-2DE9-4746-BB83-4570AC2E5C64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883E3-2131-390C-FE01-9D76AD8B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09825-EDCE-DF62-4CED-AF096212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4CB5-E759-47AE-8C48-F2E8B1C77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44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3F3E1-2C53-9628-070D-6378B429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55B36-41C3-DD28-D8A3-C61D2F3A5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05257D-9F13-B289-D260-491829B0F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7BF97-3301-9146-3432-65AEA105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B3A6-2DE9-4746-BB83-4570AC2E5C64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5B63B-858E-02FC-894E-939A5134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AA1F97-1BBC-93C9-1C65-46728DF3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4CB5-E759-47AE-8C48-F2E8B1C77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3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4D81C-87AE-04FA-6B67-B984C38F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0E99DD-6671-98F4-83A6-D5D37134C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CEA0F1-53ED-E841-EB9F-AF71E89AD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8C3ECD-9FBB-45A1-A0E6-FD50DB076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CFB3A8-0814-BEAC-9F0F-91AACA818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64CE8B-189E-B10A-1155-522A5FCA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B3A6-2DE9-4746-BB83-4570AC2E5C64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0A001A-1FE3-7008-81FE-61FAD612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D4B426-1EA6-7E0B-B380-A2563F2C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4CB5-E759-47AE-8C48-F2E8B1C77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36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43ED1-7B5F-49EF-39E3-550022E5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119EB7-E8C4-8E51-7E18-93F63175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B3A6-2DE9-4746-BB83-4570AC2E5C64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0E4B1D-CB3F-DAAF-8956-D99739C8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AA15A8-798A-FB35-E612-45E4545D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4CB5-E759-47AE-8C48-F2E8B1C77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6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AAF754-0FB3-BE6D-834B-9AF31115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B3A6-2DE9-4746-BB83-4570AC2E5C64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C0E0E2-D249-BC35-E596-07FD95BD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C8512B-BBAF-0E7D-0DA3-4C7F2754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4CB5-E759-47AE-8C48-F2E8B1C77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00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0CD83-06D6-2762-C6C7-E83E818C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279A5-9309-C26B-A3C9-6202E3BF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6A8B02-DB14-4B37-4A5A-B2F43FF55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574C4-78ED-2A7C-0AE7-4F67754F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B3A6-2DE9-4746-BB83-4570AC2E5C64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9368E5-0A6C-13A8-8864-5ED9D402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4DECE2-B783-288C-0A76-D5E5D056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4CB5-E759-47AE-8C48-F2E8B1C77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28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F1F57-2F49-9D39-CEDC-3974DB62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4D3F0F-DB74-FF91-653F-AC1DE071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6969E9-C479-ECB2-279C-CFBB43409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BB313-99F5-2465-13E3-33090812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B3A6-2DE9-4746-BB83-4570AC2E5C64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ECAB70-B0B1-143F-2853-3CDB1BBF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57775A-5896-F1B9-D539-1A9F104A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4CB5-E759-47AE-8C48-F2E8B1C77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1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47D672-23C9-5DC2-ECBD-46190884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84268-F12D-4A7B-192B-413728BFC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1E65C-3638-8DA5-8A2F-B9E2F41A6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AB3A6-2DE9-4746-BB83-4570AC2E5C64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A9236-5483-995E-76E2-3EB77BBC6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6733E-D77C-F009-4E4E-CB572674A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74CB5-E759-47AE-8C48-F2E8B1C77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7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994D32-4FCA-6DE1-978B-BF696AA26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44"/>
            <a:ext cx="12192000" cy="690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7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FFA1990-D461-5F7E-8C69-8990141D1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1A7B2B-4EF7-85FB-2B63-1987416A8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" y="0"/>
            <a:ext cx="12165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4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3C5A4D-623E-0FBA-F4DE-C98CC3711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8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0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71A2C32-2067-0764-457F-A5CC60848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7857"/>
            <a:ext cx="12192000" cy="690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2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3EDDCF-03EC-BD54-0A23-608B95CC3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8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0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D49A990-3835-558C-AB86-FE514120F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" y="0"/>
            <a:ext cx="12156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9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B49631-C41B-B40D-7BF4-CC0D38B75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7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황다은</dc:creator>
  <cp:lastModifiedBy>황다은</cp:lastModifiedBy>
  <cp:revision>1</cp:revision>
  <dcterms:created xsi:type="dcterms:W3CDTF">2023-07-01T16:48:55Z</dcterms:created>
  <dcterms:modified xsi:type="dcterms:W3CDTF">2023-07-01T16:53:54Z</dcterms:modified>
</cp:coreProperties>
</file>