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5" r:id="rId6"/>
    <p:sldId id="267" r:id="rId7"/>
    <p:sldId id="270" r:id="rId8"/>
    <p:sldId id="272" r:id="rId9"/>
    <p:sldId id="273" r:id="rId10"/>
    <p:sldId id="274" r:id="rId11"/>
    <p:sldId id="275" r:id="rId12"/>
    <p:sldId id="262" r:id="rId13"/>
    <p:sldId id="264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-1320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2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2020/1/17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28719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机器学习大作业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专业：计算机技术</a:t>
            </a:r>
            <a:endParaRPr lang="zh-CN" altLang="en-US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6916" y="282339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65000"/>
                  </a:prstClr>
                </a:solidFill>
              </a:rPr>
              <a:t>命题老师：蒋敏</a:t>
            </a:r>
            <a:endParaRPr lang="zh-CN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568">
        <p:fade/>
      </p:transition>
    </mc:Choice>
    <mc:Fallback xmlns="">
      <p:transition advTm="55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模型训练与预测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4" y="2564905"/>
            <a:ext cx="5689428" cy="3186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8110" y="58652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逻辑回归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03" y="2631978"/>
            <a:ext cx="5642237" cy="3052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9741" y="58679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32206" y="1694176"/>
            <a:ext cx="105643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对各模型结果调用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库绘制混淆图，并打印结果，其结果如下图所示：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11424" y="1556792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75419" y="2348880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5955">
        <p:fade/>
      </p:transition>
    </mc:Choice>
    <mc:Fallback xmlns="">
      <p:transition advTm="159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模型训练与预测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4" y="2646367"/>
            <a:ext cx="5689428" cy="3077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8110" y="58652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adaboost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03" y="2631977"/>
            <a:ext cx="5714245" cy="3119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29741" y="58679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xgboost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32206" y="1694176"/>
            <a:ext cx="105643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对各模型结果调用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库绘制混淆图，并打印结果，其结果如下图所示：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11424" y="1556792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75419" y="2348880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273">
        <p:fade/>
      </p:transition>
    </mc:Choice>
    <mc:Fallback xmlns="">
      <p:transition advTm="5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2206" y="1694176"/>
            <a:ext cx="1056439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在本次大作业中，集成学习模型表现出了比其他学习模型更强的训练拟合能力，最终精确度达到了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87.10%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思考了不能达到更高的准确度的可能原因：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）特征工程方面还有较大改进空间。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）在调用训练模型时，基本使用默认参数，可以在从参数调整方面进一步加强。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11424" y="1556792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25168" y="5229200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8904">
        <p:fade/>
      </p:transition>
    </mc:Choice>
    <mc:Fallback xmlns="">
      <p:transition advTm="289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336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331" y="1662278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060" y="1509486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12060" y="4122057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33">
        <p:fade/>
      </p:transition>
    </mc:Choice>
    <mc:Fallback xmlns="">
      <p:transition advTm="8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lang="zh-CN" alt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4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72" y="1958975"/>
            <a:ext cx="9985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419947" y="2073275"/>
            <a:ext cx="4333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72" y="3151188"/>
            <a:ext cx="99853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3419947" y="3265488"/>
            <a:ext cx="4333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47" y="4302125"/>
            <a:ext cx="9985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/>
          <p:cNvSpPr txBox="1">
            <a:spLocks noChangeArrowheads="1"/>
          </p:cNvSpPr>
          <p:nvPr/>
        </p:nvSpPr>
        <p:spPr bwMode="auto">
          <a:xfrm>
            <a:off x="3435822" y="4416425"/>
            <a:ext cx="4333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4"/>
          <p:cNvSpPr txBox="1">
            <a:spLocks noChangeArrowheads="1"/>
          </p:cNvSpPr>
          <p:nvPr/>
        </p:nvSpPr>
        <p:spPr bwMode="auto">
          <a:xfrm>
            <a:off x="4656360" y="2195513"/>
            <a:ext cx="367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4656360" y="3387725"/>
            <a:ext cx="367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模型训练与预测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4656360" y="4538663"/>
            <a:ext cx="367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结果分析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488950" y="836712"/>
            <a:ext cx="17843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915">
        <p:fade/>
      </p:transition>
    </mc:Choice>
    <mc:Fallback xmlns="">
      <p:transition advTm="59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940">
                                      <p:cBhvr>
                                        <p:cTn id="9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940">
                                      <p:cBhvr>
                                        <p:cTn id="25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7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2410490"/>
            <a:ext cx="5472608" cy="3178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391667"/>
            <a:ext cx="5544616" cy="31984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7059" y="5795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7718" y="5795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2043">
        <p:fade/>
      </p:transition>
    </mc:Choice>
    <mc:Fallback xmlns="">
      <p:transition advTm="22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165" y="1844824"/>
            <a:ext cx="39208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统计查看存在缺失的类型以及个数：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55" y="2564904"/>
            <a:ext cx="9106690" cy="10801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2165" y="4001288"/>
            <a:ext cx="39208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统计缺失类型内的分布情况：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53136"/>
            <a:ext cx="10058400" cy="19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124">
        <p:fade/>
      </p:transition>
    </mc:Choice>
    <mc:Fallback xmlns="">
      <p:transition advTm="321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430" y="19934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填充方式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11800" y="2955101"/>
            <a:ext cx="6934363" cy="461665"/>
            <a:chOff x="4323800" y="2213658"/>
            <a:chExt cx="6934363" cy="461665"/>
          </a:xfrm>
        </p:grpSpPr>
        <p:sp>
          <p:nvSpPr>
            <p:cNvPr id="16" name="文本框 15"/>
            <p:cNvSpPr txBox="1"/>
            <p:nvPr/>
          </p:nvSpPr>
          <p:spPr>
            <a:xfrm>
              <a:off x="4323800" y="2213658"/>
              <a:ext cx="15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workclass</a:t>
              </a:r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879608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899645" y="2213658"/>
              <a:ext cx="5358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缺失值填充为类内最多的‘ </a:t>
              </a: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11801" y="3707420"/>
            <a:ext cx="8570066" cy="461665"/>
            <a:chOff x="4323801" y="2213658"/>
            <a:chExt cx="8570066" cy="461665"/>
          </a:xfrm>
        </p:grpSpPr>
        <p:sp>
          <p:nvSpPr>
            <p:cNvPr id="28" name="文本框 27"/>
            <p:cNvSpPr txBox="1"/>
            <p:nvPr/>
          </p:nvSpPr>
          <p:spPr>
            <a:xfrm>
              <a:off x="4323801" y="2213658"/>
              <a:ext cx="1555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occupation</a:t>
              </a: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879608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899645" y="2213658"/>
              <a:ext cx="6994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</a:t>
              </a: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处理，简单将缺失值改为</a:t>
              </a: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’un-known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1800" y="4442013"/>
            <a:ext cx="6431598" cy="461665"/>
            <a:chOff x="4323800" y="2213658"/>
            <a:chExt cx="6431598" cy="461665"/>
          </a:xfrm>
        </p:grpSpPr>
        <p:sp>
          <p:nvSpPr>
            <p:cNvPr id="36" name="文本框 35"/>
            <p:cNvSpPr txBox="1"/>
            <p:nvPr/>
          </p:nvSpPr>
          <p:spPr>
            <a:xfrm>
              <a:off x="4323800" y="2213658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nation</a:t>
              </a:r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79608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899645" y="2213658"/>
              <a:ext cx="485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缺失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值填充为‘ </a:t>
              </a: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United-States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2714171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17600" y="5138056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0"/>
          <p:cNvSpPr txBox="1"/>
          <p:nvPr/>
        </p:nvSpPr>
        <p:spPr>
          <a:xfrm>
            <a:off x="1405581" y="7355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5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5335">
        <p:fade/>
      </p:transition>
    </mc:Choice>
    <mc:Fallback xmlns="">
      <p:transition advTm="153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43014" y="2754955"/>
            <a:ext cx="39208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在处理完缺失数值后，我们对离散属性进行特征编码，并对各属性进行标准化操作，处理后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数据后我们进入下一步的特征选择。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822232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22232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0807"/>
            <a:ext cx="7353938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7060">
        <p:fade/>
      </p:transition>
    </mc:Choice>
    <mc:Fallback xmlns="">
      <p:transition advTm="170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43014" y="2754955"/>
            <a:ext cx="39208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常见特征选择有三种方式：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方式和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embedded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方式。在这里，我们采用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embedded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方式中的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方法来选择特征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822232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22232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8" y="1700807"/>
            <a:ext cx="6426433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7373">
        <p:fade/>
      </p:transition>
    </mc:Choice>
    <mc:Fallback xmlns="">
      <p:transition advTm="273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43014" y="2754955"/>
            <a:ext cx="392083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最终选择结果，如左图所示。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822232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22232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8" y="2259584"/>
            <a:ext cx="6426433" cy="32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6509">
        <p:fade/>
      </p:transition>
    </mc:Choice>
    <mc:Fallback xmlns="">
      <p:transition advTm="16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模型训练与预测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2206" y="2754954"/>
            <a:ext cx="10564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模型训练方面，我们调用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库中的库函数进行模型的训练。我们调用了四种模型，分别为逻辑回归模型，决策树和两种集成学习模型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，各模型最高准确率如下所示：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11424" y="2617570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75419" y="3789040"/>
            <a:ext cx="10441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3439"/>
              </p:ext>
            </p:extLst>
          </p:nvPr>
        </p:nvGraphicFramePr>
        <p:xfrm>
          <a:off x="1703512" y="458112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逻辑回归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决策树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adaboost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xgboost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82.52%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86.09%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6928">
        <p:fade/>
      </p:transition>
    </mc:Choice>
    <mc:Fallback xmlns="">
      <p:transition advTm="269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29e9fdf5dbf31dc69794658cf55719c0db6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笔记本主题" id="{18E325B3-EB09-4888-B998-0AA3DD8F9474}" vid="{48472079-906D-466B-9ED2-579C72CAC3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346</Words>
  <Application>Microsoft Office PowerPoint</Application>
  <PresentationFormat>自定义</PresentationFormat>
  <Paragraphs>66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xc</cp:lastModifiedBy>
  <cp:revision>34</cp:revision>
  <dcterms:created xsi:type="dcterms:W3CDTF">2014-05-21T11:36:29Z</dcterms:created>
  <dcterms:modified xsi:type="dcterms:W3CDTF">2020-01-17T02:14:41Z</dcterms:modified>
</cp:coreProperties>
</file>