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3"/>
    <p:restoredTop sz="94588"/>
  </p:normalViewPr>
  <p:slideViewPr>
    <p:cSldViewPr snapToGrid="0" snapToObjects="1" showGuides="1">
      <p:cViewPr varScale="1">
        <p:scale>
          <a:sx n="137" d="100"/>
          <a:sy n="137" d="100"/>
        </p:scale>
        <p:origin x="2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252C3-2FD7-6646-9105-B24AA2EC13D3}" type="datetimeFigureOut">
              <a:rPr kumimoji="1" lang="zh-CN" altLang="en-US" smtClean="0"/>
              <a:t>2018/5/3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52B15-DF6C-4A4B-BDC5-B57625FB3C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87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FAB-FBAA-0546-9EB1-4234F5C3A486}" type="datetimeFigureOut">
              <a:rPr kumimoji="1" lang="zh-CN" altLang="en-US" smtClean="0"/>
              <a:t>2018/5/3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20C-5366-CB4B-B7F6-058B3AAEEE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64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FAB-FBAA-0546-9EB1-4234F5C3A486}" type="datetimeFigureOut">
              <a:rPr kumimoji="1" lang="zh-CN" altLang="en-US" smtClean="0"/>
              <a:t>2018/5/3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20C-5366-CB4B-B7F6-058B3AAEEE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5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FAB-FBAA-0546-9EB1-4234F5C3A486}" type="datetimeFigureOut">
              <a:rPr kumimoji="1" lang="zh-CN" altLang="en-US" smtClean="0"/>
              <a:t>2018/5/3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20C-5366-CB4B-B7F6-058B3AAEEE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24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FAB-FBAA-0546-9EB1-4234F5C3A486}" type="datetimeFigureOut">
              <a:rPr kumimoji="1" lang="zh-CN" altLang="en-US" smtClean="0"/>
              <a:t>2018/5/3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20C-5366-CB4B-B7F6-058B3AAEEE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1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FAB-FBAA-0546-9EB1-4234F5C3A486}" type="datetimeFigureOut">
              <a:rPr kumimoji="1" lang="zh-CN" altLang="en-US" smtClean="0"/>
              <a:t>2018/5/3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20C-5366-CB4B-B7F6-058B3AAEEE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1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FAB-FBAA-0546-9EB1-4234F5C3A486}" type="datetimeFigureOut">
              <a:rPr kumimoji="1" lang="zh-CN" altLang="en-US" smtClean="0"/>
              <a:t>2018/5/3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20C-5366-CB4B-B7F6-058B3AAEEE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96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FAB-FBAA-0546-9EB1-4234F5C3A486}" type="datetimeFigureOut">
              <a:rPr kumimoji="1" lang="zh-CN" altLang="en-US" smtClean="0"/>
              <a:t>2018/5/3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20C-5366-CB4B-B7F6-058B3AAEEE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89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FAB-FBAA-0546-9EB1-4234F5C3A486}" type="datetimeFigureOut">
              <a:rPr kumimoji="1" lang="zh-CN" altLang="en-US" smtClean="0"/>
              <a:t>2018/5/3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20C-5366-CB4B-B7F6-058B3AAEEE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2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FAB-FBAA-0546-9EB1-4234F5C3A486}" type="datetimeFigureOut">
              <a:rPr kumimoji="1" lang="zh-CN" altLang="en-US" smtClean="0"/>
              <a:t>2018/5/3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20C-5366-CB4B-B7F6-058B3AAEEE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FAB-FBAA-0546-9EB1-4234F5C3A486}" type="datetimeFigureOut">
              <a:rPr kumimoji="1" lang="zh-CN" altLang="en-US" smtClean="0"/>
              <a:t>2018/5/3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20C-5366-CB4B-B7F6-058B3AAEEE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3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4FAB-FBAA-0546-9EB1-4234F5C3A486}" type="datetimeFigureOut">
              <a:rPr kumimoji="1" lang="zh-CN" altLang="en-US" smtClean="0"/>
              <a:t>2018/5/3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20C-5366-CB4B-B7F6-058B3AAEEE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50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4FAB-FBAA-0546-9EB1-4234F5C3A486}" type="datetimeFigureOut">
              <a:rPr kumimoji="1" lang="zh-CN" altLang="en-US" smtClean="0"/>
              <a:t>2018/5/3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9820C-5366-CB4B-B7F6-058B3AAEEE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24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7785" y="1133514"/>
            <a:ext cx="9716429" cy="2387600"/>
          </a:xfrm>
        </p:spPr>
        <p:txBody>
          <a:bodyPr>
            <a:normAutofit/>
          </a:bodyPr>
          <a:lstStyle/>
          <a:p>
            <a:r>
              <a:rPr kumimoji="1" lang="en-US" altLang="zh-CN" sz="4800" b="1">
                <a:latin typeface="Arial" charset="0"/>
                <a:ea typeface="Arial" charset="0"/>
                <a:cs typeface="Arial" charset="0"/>
              </a:rPr>
              <a:t>C</a:t>
            </a:r>
            <a:r>
              <a:rPr kumimoji="1" lang="en-US" altLang="zh-CN" sz="4800" b="1" smtClean="0">
                <a:latin typeface="Arial" charset="0"/>
                <a:ea typeface="Arial" charset="0"/>
                <a:cs typeface="Arial" charset="0"/>
              </a:rPr>
              <a:t>ommon map &amp; Sequential map</a:t>
            </a:r>
            <a:endParaRPr kumimoji="1" lang="zh-CN" altLang="en-US" sz="4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Siqi Wang</a:t>
            </a: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2018.05.03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34040"/>
              </p:ext>
            </p:extLst>
          </p:nvPr>
        </p:nvGraphicFramePr>
        <p:xfrm>
          <a:off x="691376" y="2107580"/>
          <a:ext cx="1086128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07"/>
                <a:gridCol w="1037931"/>
                <a:gridCol w="1037931"/>
                <a:gridCol w="1037931"/>
                <a:gridCol w="1037931"/>
                <a:gridCol w="1037931"/>
                <a:gridCol w="1037931"/>
                <a:gridCol w="1037931"/>
                <a:gridCol w="1037931"/>
                <a:gridCol w="1037931"/>
              </a:tblGrid>
              <a:tr h="265316">
                <a:tc>
                  <a:txBody>
                    <a:bodyPr/>
                    <a:lstStyle/>
                    <a:p>
                      <a:endParaRPr lang="zh-CN" alt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A1</a:t>
                      </a:r>
                      <a:endParaRPr lang="zh-CN" alt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A2</a:t>
                      </a:r>
                      <a:endParaRPr lang="zh-CN" alt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A3</a:t>
                      </a:r>
                      <a:endParaRPr lang="zh-CN" alt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B1</a:t>
                      </a:r>
                      <a:endParaRPr lang="zh-CN" alt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B2</a:t>
                      </a:r>
                      <a:endParaRPr lang="zh-CN" alt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B3</a:t>
                      </a:r>
                      <a:endParaRPr lang="zh-CN" alt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N1</a:t>
                      </a:r>
                      <a:endParaRPr lang="zh-CN" alt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N2</a:t>
                      </a:r>
                      <a:endParaRPr lang="zh-CN" alt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N3</a:t>
                      </a:r>
                      <a:endParaRPr lang="zh-CN" alt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sequential</a:t>
                      </a:r>
                      <a:endParaRPr lang="zh-CN" alt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1150915 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1150915 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1321719 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1321719 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3201116 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1823033 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1518287 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1518287 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1529372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commen</a:t>
                      </a:r>
                      <a:endParaRPr lang="zh-CN" alt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748068 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748068 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748068 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748068 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748068 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1214626 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1214626 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1214626 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is-IS" altLang="zh-CN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1019939</a:t>
                      </a:r>
                      <a:endParaRPr lang="zh-CN" alt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70157" y="669073"/>
            <a:ext cx="435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Total counts of NC_1 miRNA</a:t>
            </a:r>
            <a:endParaRPr kumimoji="1" lang="zh-CN" altLang="en-US" sz="24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2" y="1594624"/>
            <a:ext cx="3919964" cy="36687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866" y="1594624"/>
            <a:ext cx="4013033" cy="3668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591" y="1594624"/>
            <a:ext cx="3992311" cy="36687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0157" y="669073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Correlation</a:t>
            </a:r>
            <a:endParaRPr kumimoji="1" lang="zh-CN" alt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87077" y="5327151"/>
            <a:ext cx="9337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Arial" charset="0"/>
                <a:ea typeface="Arial" charset="0"/>
                <a:cs typeface="Arial" charset="0"/>
              </a:rPr>
              <a:t>r = 0.69                                             r = 0.76                                           r = 0.74</a:t>
            </a:r>
            <a:endParaRPr kumimoji="1"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46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39" y="1616659"/>
            <a:ext cx="3993471" cy="36246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357" y="1616659"/>
            <a:ext cx="3954681" cy="36246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668" y="1616659"/>
            <a:ext cx="3924772" cy="35955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0157" y="669073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Correlation</a:t>
            </a:r>
            <a:endParaRPr kumimoji="1" lang="zh-CN" alt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7077" y="5327151"/>
            <a:ext cx="891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Arial" charset="0"/>
                <a:ea typeface="Arial" charset="0"/>
                <a:cs typeface="Arial" charset="0"/>
              </a:rPr>
              <a:t>r = 049                                             r = 0.57                                           r = 0.77</a:t>
            </a:r>
            <a:endParaRPr kumimoji="1"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1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58" y="1659698"/>
            <a:ext cx="3926950" cy="35551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371" y="1659699"/>
            <a:ext cx="3914362" cy="35551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697" y="1659699"/>
            <a:ext cx="3840303" cy="353860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0157" y="669073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Correlation</a:t>
            </a:r>
            <a:endParaRPr kumimoji="1" lang="zh-CN" alt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7077" y="5327151"/>
            <a:ext cx="947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Arial" charset="0"/>
                <a:ea typeface="Arial" charset="0"/>
                <a:cs typeface="Arial" charset="0"/>
              </a:rPr>
              <a:t>r = 0.38                                                r = 0.21                                              r = 0.80</a:t>
            </a:r>
            <a:endParaRPr kumimoji="1" lang="zh-CN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70157" y="66907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 smtClean="0">
                <a:latin typeface="Arial" charset="0"/>
                <a:ea typeface="Arial" charset="0"/>
                <a:cs typeface="Arial" charset="0"/>
              </a:rPr>
              <a:t>Explaination</a:t>
            </a:r>
            <a:endParaRPr kumimoji="1" lang="zh-CN" alt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0157" y="1624946"/>
            <a:ext cx="11022238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When multiple alignment occurred,  bowtie2 would randomly choose a location.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When mapping to whole genome, short reads would be multiple aligned. “bowtie2 -L 20”, only allowed &lt;20 location, </a:t>
            </a:r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o many reads would be discarded.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117</Words>
  <Application>Microsoft Macintosh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DengXian Light</vt:lpstr>
      <vt:lpstr>Arial</vt:lpstr>
      <vt:lpstr>Office 主题</vt:lpstr>
      <vt:lpstr>Common map &amp; Sequential map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map &amp; Sequential map</dc:title>
  <dc:creator>wang siqi</dc:creator>
  <cp:lastModifiedBy>wang siqi</cp:lastModifiedBy>
  <cp:revision>3</cp:revision>
  <dcterms:created xsi:type="dcterms:W3CDTF">2018-05-03T07:19:27Z</dcterms:created>
  <dcterms:modified xsi:type="dcterms:W3CDTF">2018-05-03T07:44:10Z</dcterms:modified>
</cp:coreProperties>
</file>