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7" r:id="rId3"/>
    <p:sldId id="258" r:id="rId4"/>
    <p:sldId id="264" r:id="rId5"/>
    <p:sldId id="261" r:id="rId6"/>
    <p:sldId id="262" r:id="rId7"/>
    <p:sldId id="263" r:id="rId8"/>
    <p:sldId id="265" r:id="rId9"/>
    <p:sldId id="266" r:id="rId10"/>
    <p:sldId id="272" r:id="rId11"/>
    <p:sldId id="269" r:id="rId12"/>
    <p:sldId id="280" r:id="rId13"/>
    <p:sldId id="270" r:id="rId14"/>
    <p:sldId id="267" r:id="rId15"/>
    <p:sldId id="275" r:id="rId16"/>
    <p:sldId id="273" r:id="rId17"/>
    <p:sldId id="274" r:id="rId18"/>
    <p:sldId id="271" r:id="rId19"/>
    <p:sldId id="268" r:id="rId20"/>
    <p:sldId id="276" r:id="rId21"/>
    <p:sldId id="281" r:id="rId22"/>
    <p:sldId id="278" r:id="rId23"/>
    <p:sldId id="279" r:id="rId24"/>
    <p:sldId id="26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8156" autoAdjust="0"/>
  </p:normalViewPr>
  <p:slideViewPr>
    <p:cSldViewPr snapToGrid="0">
      <p:cViewPr>
        <p:scale>
          <a:sx n="80" d="100"/>
          <a:sy n="80" d="100"/>
        </p:scale>
        <p:origin x="-50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CD50A-6B04-4D55-924E-B7666840332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B150EB-32CC-4808-B0FE-7E2699FB9065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催收模型</a:t>
          </a:r>
          <a:endParaRPr lang="zh-CN" altLang="en-US" dirty="0">
            <a:solidFill>
              <a:srgbClr val="FF0000"/>
            </a:solidFill>
          </a:endParaRPr>
        </a:p>
      </dgm:t>
    </dgm:pt>
    <dgm:pt modelId="{288C1AAE-A75F-4558-833C-64B8FC95092E}" type="parTrans" cxnId="{3FA92673-675D-4B12-BBDE-3FA0184EFEA2}">
      <dgm:prSet/>
      <dgm:spPr/>
      <dgm:t>
        <a:bodyPr/>
        <a:lstStyle/>
        <a:p>
          <a:endParaRPr lang="zh-CN" altLang="en-US"/>
        </a:p>
      </dgm:t>
    </dgm:pt>
    <dgm:pt modelId="{BF12FF14-726F-4EB7-95B5-85696EE38A9C}" type="sibTrans" cxnId="{3FA92673-675D-4B12-BBDE-3FA0184EFEA2}">
      <dgm:prSet/>
      <dgm:spPr/>
      <dgm:t>
        <a:bodyPr/>
        <a:lstStyle/>
        <a:p>
          <a:endParaRPr lang="zh-CN" altLang="en-US"/>
        </a:p>
      </dgm:t>
    </dgm:pt>
    <dgm:pt modelId="{1CE03EA7-0C6A-4338-8EA7-3C0C544E0955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案件信息</a:t>
          </a:r>
          <a:endParaRPr lang="zh-CN" altLang="en-US" dirty="0">
            <a:solidFill>
              <a:srgbClr val="FF0000"/>
            </a:solidFill>
          </a:endParaRPr>
        </a:p>
      </dgm:t>
    </dgm:pt>
    <dgm:pt modelId="{82CE0883-0200-42BD-9CEF-99F2884B0F25}" type="parTrans" cxnId="{D4171ADC-74BB-4C42-9F06-506CD9C727A0}">
      <dgm:prSet/>
      <dgm:spPr/>
      <dgm:t>
        <a:bodyPr/>
        <a:lstStyle/>
        <a:p>
          <a:endParaRPr lang="zh-CN" altLang="en-US"/>
        </a:p>
      </dgm:t>
    </dgm:pt>
    <dgm:pt modelId="{E7E4758D-7BBF-4865-BE1C-D4D7D17D3705}" type="sibTrans" cxnId="{D4171ADC-74BB-4C42-9F06-506CD9C727A0}">
      <dgm:prSet/>
      <dgm:spPr/>
      <dgm:t>
        <a:bodyPr/>
        <a:lstStyle/>
        <a:p>
          <a:endParaRPr lang="zh-CN" altLang="en-US"/>
        </a:p>
      </dgm:t>
    </dgm:pt>
    <dgm:pt modelId="{73D871EB-E40C-4F6F-9D3E-370F3FF0E959}">
      <dgm:prSet phldrT="[文本]"/>
      <dgm:spPr/>
      <dgm:t>
        <a:bodyPr/>
        <a:lstStyle/>
        <a:p>
          <a:r>
            <a:rPr lang="zh-CN" altLang="en-US" dirty="0" smtClean="0"/>
            <a:t>案件号</a:t>
          </a:r>
          <a:endParaRPr lang="zh-CN" altLang="en-US" dirty="0"/>
        </a:p>
      </dgm:t>
    </dgm:pt>
    <dgm:pt modelId="{21300F3A-059E-4FC3-AF09-A76B62B0B243}" type="parTrans" cxnId="{A193A304-51C5-41B5-ADDF-9AB720C06B01}">
      <dgm:prSet/>
      <dgm:spPr/>
      <dgm:t>
        <a:bodyPr/>
        <a:lstStyle/>
        <a:p>
          <a:endParaRPr lang="zh-CN" altLang="en-US"/>
        </a:p>
      </dgm:t>
    </dgm:pt>
    <dgm:pt modelId="{1E4CABF0-1B07-450D-BA74-151B6BEC5B76}" type="sibTrans" cxnId="{A193A304-51C5-41B5-ADDF-9AB720C06B01}">
      <dgm:prSet/>
      <dgm:spPr/>
      <dgm:t>
        <a:bodyPr/>
        <a:lstStyle/>
        <a:p>
          <a:endParaRPr lang="zh-CN" altLang="en-US"/>
        </a:p>
      </dgm:t>
    </dgm:pt>
    <dgm:pt modelId="{83A82548-EBB7-4DC6-8AC4-B1693C15D9CB}">
      <dgm:prSet phldrT="[文本]"/>
      <dgm:spPr/>
      <dgm:t>
        <a:bodyPr/>
        <a:lstStyle/>
        <a:p>
          <a:r>
            <a:rPr lang="zh-CN" altLang="en-US" dirty="0" smtClean="0"/>
            <a:t>队列号</a:t>
          </a:r>
          <a:endParaRPr lang="zh-CN" altLang="en-US" dirty="0"/>
        </a:p>
      </dgm:t>
    </dgm:pt>
    <dgm:pt modelId="{40B30DED-46BA-4391-A2A2-D0CAAEF2F9CE}" type="parTrans" cxnId="{4DB261A7-4F76-421E-B560-3239555835C8}">
      <dgm:prSet/>
      <dgm:spPr/>
      <dgm:t>
        <a:bodyPr/>
        <a:lstStyle/>
        <a:p>
          <a:endParaRPr lang="zh-CN" altLang="en-US"/>
        </a:p>
      </dgm:t>
    </dgm:pt>
    <dgm:pt modelId="{7A7389D7-5708-4454-A0E8-C59856F91E0A}" type="sibTrans" cxnId="{4DB261A7-4F76-421E-B560-3239555835C8}">
      <dgm:prSet/>
      <dgm:spPr/>
      <dgm:t>
        <a:bodyPr/>
        <a:lstStyle/>
        <a:p>
          <a:endParaRPr lang="zh-CN" altLang="en-US"/>
        </a:p>
      </dgm:t>
    </dgm:pt>
    <dgm:pt modelId="{7F5EC7B9-4A9C-4832-AD49-555643E0DAA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账户号</a:t>
          </a:r>
          <a:endParaRPr lang="zh-CN" altLang="en-US" dirty="0">
            <a:solidFill>
              <a:schemeClr val="bg1"/>
            </a:solidFill>
          </a:endParaRPr>
        </a:p>
      </dgm:t>
    </dgm:pt>
    <dgm:pt modelId="{C8C4DEF5-42D6-44B7-924D-B08B1A703BB4}" type="parTrans" cxnId="{5E6FD785-C24F-4433-BFF7-9CE23D0D8798}">
      <dgm:prSet/>
      <dgm:spPr/>
      <dgm:t>
        <a:bodyPr/>
        <a:lstStyle/>
        <a:p>
          <a:endParaRPr lang="zh-CN" altLang="en-US"/>
        </a:p>
      </dgm:t>
    </dgm:pt>
    <dgm:pt modelId="{FE33AD11-5EAC-4183-AC92-A4E44170676B}" type="sibTrans" cxnId="{5E6FD785-C24F-4433-BFF7-9CE23D0D8798}">
      <dgm:prSet/>
      <dgm:spPr/>
      <dgm:t>
        <a:bodyPr/>
        <a:lstStyle/>
        <a:p>
          <a:endParaRPr lang="zh-CN" altLang="en-US"/>
        </a:p>
      </dgm:t>
    </dgm:pt>
    <dgm:pt modelId="{2152B997-FB2B-46E8-B639-F2429F42CE42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账户信息</a:t>
          </a:r>
          <a:endParaRPr lang="zh-CN" altLang="en-US" dirty="0">
            <a:solidFill>
              <a:srgbClr val="FF0000"/>
            </a:solidFill>
          </a:endParaRPr>
        </a:p>
      </dgm:t>
    </dgm:pt>
    <dgm:pt modelId="{FF80E4CE-4837-4E62-985D-B99725E09879}" type="sibTrans" cxnId="{7F2052CF-2BDE-4A52-9E93-A4EE8F4F5421}">
      <dgm:prSet/>
      <dgm:spPr/>
      <dgm:t>
        <a:bodyPr/>
        <a:lstStyle/>
        <a:p>
          <a:endParaRPr lang="zh-CN" altLang="en-US"/>
        </a:p>
      </dgm:t>
    </dgm:pt>
    <dgm:pt modelId="{7A490278-33A2-4B52-A914-63556222D7EC}" type="parTrans" cxnId="{7F2052CF-2BDE-4A52-9E93-A4EE8F4F5421}">
      <dgm:prSet/>
      <dgm:spPr/>
      <dgm:t>
        <a:bodyPr/>
        <a:lstStyle/>
        <a:p>
          <a:endParaRPr lang="zh-CN" altLang="en-US"/>
        </a:p>
      </dgm:t>
    </dgm:pt>
    <dgm:pt modelId="{E5BE546E-0A8C-4935-A733-90D79E9070A3}">
      <dgm:prSet/>
      <dgm:spPr/>
      <dgm:t>
        <a:bodyPr/>
        <a:lstStyle/>
        <a:p>
          <a:r>
            <a:rPr lang="zh-CN" altLang="en-US" dirty="0" smtClean="0"/>
            <a:t>客户号</a:t>
          </a:r>
          <a:endParaRPr lang="zh-CN" altLang="en-US" dirty="0"/>
        </a:p>
      </dgm:t>
    </dgm:pt>
    <dgm:pt modelId="{5D653382-9E43-4CCA-A750-5BF14B4FBAA8}" type="parTrans" cxnId="{28CA4F33-D6D9-4B3C-B5A9-628AE0EA0538}">
      <dgm:prSet/>
      <dgm:spPr/>
      <dgm:t>
        <a:bodyPr/>
        <a:lstStyle/>
        <a:p>
          <a:endParaRPr lang="zh-CN" altLang="en-US"/>
        </a:p>
      </dgm:t>
    </dgm:pt>
    <dgm:pt modelId="{38493C08-32FD-4125-91C5-FB41166BB1FA}" type="sibTrans" cxnId="{28CA4F33-D6D9-4B3C-B5A9-628AE0EA0538}">
      <dgm:prSet/>
      <dgm:spPr/>
      <dgm:t>
        <a:bodyPr/>
        <a:lstStyle/>
        <a:p>
          <a:endParaRPr lang="zh-CN" altLang="en-US"/>
        </a:p>
      </dgm:t>
    </dgm:pt>
    <dgm:pt modelId="{11118C85-6337-44A7-8FD8-B9CA937BC996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客户信息</a:t>
          </a:r>
          <a:endParaRPr lang="zh-CN" altLang="en-US" dirty="0">
            <a:solidFill>
              <a:srgbClr val="FF0000"/>
            </a:solidFill>
          </a:endParaRPr>
        </a:p>
      </dgm:t>
    </dgm:pt>
    <dgm:pt modelId="{0B4C7EC9-FB45-456C-84E2-EC0012B5C0D7}" type="parTrans" cxnId="{21913E65-8121-472F-AD20-A3E1C2DBA4B2}">
      <dgm:prSet/>
      <dgm:spPr/>
      <dgm:t>
        <a:bodyPr/>
        <a:lstStyle/>
        <a:p>
          <a:endParaRPr lang="zh-CN" altLang="en-US"/>
        </a:p>
      </dgm:t>
    </dgm:pt>
    <dgm:pt modelId="{6882B27E-ADC8-4F89-AAFE-6C6D5015C3A1}" type="sibTrans" cxnId="{21913E65-8121-472F-AD20-A3E1C2DBA4B2}">
      <dgm:prSet/>
      <dgm:spPr/>
      <dgm:t>
        <a:bodyPr/>
        <a:lstStyle/>
        <a:p>
          <a:endParaRPr lang="zh-CN" altLang="en-US"/>
        </a:p>
      </dgm:t>
    </dgm:pt>
    <dgm:pt modelId="{67D72A2C-66A3-4A9F-B77D-9D6C26C5E1CD}">
      <dgm:prSet/>
      <dgm:spPr/>
      <dgm:t>
        <a:bodyPr/>
        <a:lstStyle/>
        <a:p>
          <a:r>
            <a:rPr lang="zh-CN" altLang="en-US" dirty="0" smtClean="0"/>
            <a:t>联系人</a:t>
          </a:r>
          <a:endParaRPr lang="zh-CN" altLang="en-US" dirty="0"/>
        </a:p>
      </dgm:t>
    </dgm:pt>
    <dgm:pt modelId="{EA61874B-0020-47DB-994B-BB9A00A96E2C}" type="parTrans" cxnId="{C7CEDE08-B593-4B4E-9937-9AF87E1708FB}">
      <dgm:prSet/>
      <dgm:spPr/>
      <dgm:t>
        <a:bodyPr/>
        <a:lstStyle/>
        <a:p>
          <a:endParaRPr lang="zh-CN" altLang="en-US"/>
        </a:p>
      </dgm:t>
    </dgm:pt>
    <dgm:pt modelId="{BE972BD4-F477-4065-B942-29F8169C8E68}" type="sibTrans" cxnId="{C7CEDE08-B593-4B4E-9937-9AF87E1708FB}">
      <dgm:prSet/>
      <dgm:spPr/>
      <dgm:t>
        <a:bodyPr/>
        <a:lstStyle/>
        <a:p>
          <a:endParaRPr lang="zh-CN" altLang="en-US"/>
        </a:p>
      </dgm:t>
    </dgm:pt>
    <dgm:pt modelId="{D0363998-A5A3-46DB-A9E2-9C687538DB04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交易信息</a:t>
          </a:r>
          <a:endParaRPr lang="zh-CN" altLang="en-US" dirty="0">
            <a:solidFill>
              <a:srgbClr val="FF0000"/>
            </a:solidFill>
          </a:endParaRPr>
        </a:p>
      </dgm:t>
    </dgm:pt>
    <dgm:pt modelId="{DD532096-ED18-40DE-8989-951676BFBEEB}" type="parTrans" cxnId="{2F0879B6-B977-48A4-9FDA-A19FF279260A}">
      <dgm:prSet/>
      <dgm:spPr/>
      <dgm:t>
        <a:bodyPr/>
        <a:lstStyle/>
        <a:p>
          <a:endParaRPr lang="zh-CN" altLang="en-US"/>
        </a:p>
      </dgm:t>
    </dgm:pt>
    <dgm:pt modelId="{BD1CE4B0-FD50-4167-AAF4-70B027667F94}" type="sibTrans" cxnId="{2F0879B6-B977-48A4-9FDA-A19FF279260A}">
      <dgm:prSet/>
      <dgm:spPr/>
      <dgm:t>
        <a:bodyPr/>
        <a:lstStyle/>
        <a:p>
          <a:endParaRPr lang="zh-CN" altLang="en-US"/>
        </a:p>
      </dgm:t>
    </dgm:pt>
    <dgm:pt modelId="{5DC37C8C-F4FD-4818-9DDC-1779B3F9DFEF}" type="pres">
      <dgm:prSet presAssocID="{3E9CD50A-6B04-4D55-924E-B766684033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1AED5B-3E49-406D-A970-7FD712148F2A}" type="pres">
      <dgm:prSet presAssocID="{1BB150EB-32CC-4808-B0FE-7E2699FB9065}" presName="root1" presStyleCnt="0"/>
      <dgm:spPr/>
    </dgm:pt>
    <dgm:pt modelId="{6741FAC7-3139-4C6E-B721-27F6CE8F139C}" type="pres">
      <dgm:prSet presAssocID="{1BB150EB-32CC-4808-B0FE-7E2699FB9065}" presName="LevelOneTextNode" presStyleLbl="node0" presStyleIdx="0" presStyleCnt="1" custLinFactY="-247041" custLinFactNeighborX="-2932" custLinFactNeighborY="-3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27B0E1-6841-4757-9C75-E54A0565BD29}" type="pres">
      <dgm:prSet presAssocID="{1BB150EB-32CC-4808-B0FE-7E2699FB9065}" presName="level2hierChild" presStyleCnt="0"/>
      <dgm:spPr/>
    </dgm:pt>
    <dgm:pt modelId="{221DAA32-7F02-4FC4-830B-9F9F100B215E}" type="pres">
      <dgm:prSet presAssocID="{82CE0883-0200-42BD-9CEF-99F2884B0F2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D494B08D-8A53-426D-9EDA-4D270B5AA072}" type="pres">
      <dgm:prSet presAssocID="{82CE0883-0200-42BD-9CEF-99F2884B0F2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BE6398B2-FEC5-4570-9E73-8E8679722EDB}" type="pres">
      <dgm:prSet presAssocID="{1CE03EA7-0C6A-4338-8EA7-3C0C544E0955}" presName="root2" presStyleCnt="0"/>
      <dgm:spPr/>
    </dgm:pt>
    <dgm:pt modelId="{05772375-9521-4860-A1CD-EE22D142D2EC}" type="pres">
      <dgm:prSet presAssocID="{1CE03EA7-0C6A-4338-8EA7-3C0C544E0955}" presName="LevelTwoTextNode" presStyleLbl="node2" presStyleIdx="0" presStyleCnt="2" custLinFactY="-49012" custLinFactNeighborX="6215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7F37EF-055F-4182-BE77-50AD70F08735}" type="pres">
      <dgm:prSet presAssocID="{1CE03EA7-0C6A-4338-8EA7-3C0C544E0955}" presName="level3hierChild" presStyleCnt="0"/>
      <dgm:spPr/>
    </dgm:pt>
    <dgm:pt modelId="{AB847BB1-3121-4851-A214-A1DC153F567D}" type="pres">
      <dgm:prSet presAssocID="{21300F3A-059E-4FC3-AF09-A76B62B0B243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6DF26A6F-168E-4A38-81AA-323F4EF34E2E}" type="pres">
      <dgm:prSet presAssocID="{21300F3A-059E-4FC3-AF09-A76B62B0B243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AFC7ACD0-9E42-4058-92AC-CC4C512EFBAA}" type="pres">
      <dgm:prSet presAssocID="{73D871EB-E40C-4F6F-9D3E-370F3FF0E959}" presName="root2" presStyleCnt="0"/>
      <dgm:spPr/>
    </dgm:pt>
    <dgm:pt modelId="{C70C4BEF-DCAA-4F55-BE3A-DC0D857DBB88}" type="pres">
      <dgm:prSet presAssocID="{73D871EB-E40C-4F6F-9D3E-370F3FF0E959}" presName="LevelTwoTextNode" presStyleLbl="node3" presStyleIdx="0" presStyleCnt="6" custLinFactNeighborX="21195" custLinFactNeighborY="-408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8B18EB-AA3A-4E9D-A319-83B8EE3FFC48}" type="pres">
      <dgm:prSet presAssocID="{73D871EB-E40C-4F6F-9D3E-370F3FF0E959}" presName="level3hierChild" presStyleCnt="0"/>
      <dgm:spPr/>
    </dgm:pt>
    <dgm:pt modelId="{144506CE-133B-4564-A00F-749A79693687}" type="pres">
      <dgm:prSet presAssocID="{40B30DED-46BA-4391-A2A2-D0CAAEF2F9CE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D3BC597B-FDF1-4BCE-A013-005F9D661771}" type="pres">
      <dgm:prSet presAssocID="{40B30DED-46BA-4391-A2A2-D0CAAEF2F9CE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FE5ACA81-A652-48DB-A564-E3CE6F108992}" type="pres">
      <dgm:prSet presAssocID="{83A82548-EBB7-4DC6-8AC4-B1693C15D9CB}" presName="root2" presStyleCnt="0"/>
      <dgm:spPr/>
    </dgm:pt>
    <dgm:pt modelId="{A614E188-94A9-4D18-A88E-702579D17B4F}" type="pres">
      <dgm:prSet presAssocID="{83A82548-EBB7-4DC6-8AC4-B1693C15D9CB}" presName="LevelTwoTextNode" presStyleLbl="node3" presStyleIdx="1" presStyleCnt="6" custLinFactNeighborX="19960" custLinFactNeighborY="-117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71F4DA-7414-4763-B599-292A6A61B61B}" type="pres">
      <dgm:prSet presAssocID="{83A82548-EBB7-4DC6-8AC4-B1693C15D9CB}" presName="level3hierChild" presStyleCnt="0"/>
      <dgm:spPr/>
    </dgm:pt>
    <dgm:pt modelId="{5B5BB322-3FAA-4361-8B55-48C36A6FD801}" type="pres">
      <dgm:prSet presAssocID="{5D653382-9E43-4CCA-A750-5BF14B4FBAA8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BC2C6853-D3AF-4835-BD83-37FB4A067AFC}" type="pres">
      <dgm:prSet presAssocID="{5D653382-9E43-4CCA-A750-5BF14B4FBAA8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AEE42670-BFA7-4BEF-9EF4-9DFCC960395A}" type="pres">
      <dgm:prSet presAssocID="{E5BE546E-0A8C-4935-A733-90D79E9070A3}" presName="root2" presStyleCnt="0"/>
      <dgm:spPr/>
    </dgm:pt>
    <dgm:pt modelId="{C32B0390-03C2-454E-99D6-E4513A794424}" type="pres">
      <dgm:prSet presAssocID="{E5BE546E-0A8C-4935-A733-90D79E9070A3}" presName="LevelTwoTextNode" presStyleLbl="node3" presStyleIdx="2" presStyleCnt="6" custLinFactNeighborX="17673" custLinFactNeighborY="486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A2EAE0-2E6C-4A26-9C31-6618D6D0310F}" type="pres">
      <dgm:prSet presAssocID="{E5BE546E-0A8C-4935-A733-90D79E9070A3}" presName="level3hierChild" presStyleCnt="0"/>
      <dgm:spPr/>
    </dgm:pt>
    <dgm:pt modelId="{3D870D37-2407-4104-931D-0C724DB8D712}" type="pres">
      <dgm:prSet presAssocID="{0B4C7EC9-FB45-456C-84E2-EC0012B5C0D7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6B0A08BD-EF4E-4704-AB29-1A934C487330}" type="pres">
      <dgm:prSet presAssocID="{0B4C7EC9-FB45-456C-84E2-EC0012B5C0D7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2C44FEE9-8536-450A-87A6-E22FCBCDE253}" type="pres">
      <dgm:prSet presAssocID="{11118C85-6337-44A7-8FD8-B9CA937BC996}" presName="root2" presStyleCnt="0"/>
      <dgm:spPr/>
    </dgm:pt>
    <dgm:pt modelId="{D1361D0F-AC28-4EC7-A91E-36203A575F37}" type="pres">
      <dgm:prSet presAssocID="{11118C85-6337-44A7-8FD8-B9CA937BC996}" presName="LevelTwoTextNode" presStyleLbl="node3" presStyleIdx="3" presStyleCnt="6" custLinFactNeighborX="16731" custLinFactNeighborY="779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1DD848-B366-45F9-94A2-977FD65F6E14}" type="pres">
      <dgm:prSet presAssocID="{11118C85-6337-44A7-8FD8-B9CA937BC996}" presName="level3hierChild" presStyleCnt="0"/>
      <dgm:spPr/>
    </dgm:pt>
    <dgm:pt modelId="{80B809E4-E700-40EA-941F-BED3E4684BD0}" type="pres">
      <dgm:prSet presAssocID="{EA61874B-0020-47DB-994B-BB9A00A96E2C}" presName="conn2-1" presStyleLbl="parChTrans1D4" presStyleIdx="0" presStyleCnt="1"/>
      <dgm:spPr/>
      <dgm:t>
        <a:bodyPr/>
        <a:lstStyle/>
        <a:p>
          <a:endParaRPr lang="zh-CN" altLang="en-US"/>
        </a:p>
      </dgm:t>
    </dgm:pt>
    <dgm:pt modelId="{FB293297-1427-40C7-A646-9E8C79E900B2}" type="pres">
      <dgm:prSet presAssocID="{EA61874B-0020-47DB-994B-BB9A00A96E2C}" presName="connTx" presStyleLbl="parChTrans1D4" presStyleIdx="0" presStyleCnt="1"/>
      <dgm:spPr/>
      <dgm:t>
        <a:bodyPr/>
        <a:lstStyle/>
        <a:p>
          <a:endParaRPr lang="zh-CN" altLang="en-US"/>
        </a:p>
      </dgm:t>
    </dgm:pt>
    <dgm:pt modelId="{41A08344-26CF-4FA0-9F3B-685CA8DC491A}" type="pres">
      <dgm:prSet presAssocID="{67D72A2C-66A3-4A9F-B77D-9D6C26C5E1CD}" presName="root2" presStyleCnt="0"/>
      <dgm:spPr/>
    </dgm:pt>
    <dgm:pt modelId="{90C4ECE0-01DD-4A1F-B842-66D277ADD767}" type="pres">
      <dgm:prSet presAssocID="{67D72A2C-66A3-4A9F-B77D-9D6C26C5E1CD}" presName="LevelTwoTextNode" presStyleLbl="node4" presStyleIdx="0" presStyleCnt="1" custLinFactY="90528" custLinFactNeighborX="258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C6B35A-E4DB-46B2-96C9-9FAD6961AD99}" type="pres">
      <dgm:prSet presAssocID="{67D72A2C-66A3-4A9F-B77D-9D6C26C5E1CD}" presName="level3hierChild" presStyleCnt="0"/>
      <dgm:spPr/>
    </dgm:pt>
    <dgm:pt modelId="{7971F5EE-FDBB-49D1-9D3A-7AFCC89B1530}" type="pres">
      <dgm:prSet presAssocID="{7A490278-33A2-4B52-A914-63556222D7E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41BC0A72-D52A-45DA-8A88-7CD57331126B}" type="pres">
      <dgm:prSet presAssocID="{7A490278-33A2-4B52-A914-63556222D7E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80ED05C1-D8E1-488D-B4C2-D11653E951D3}" type="pres">
      <dgm:prSet presAssocID="{2152B997-FB2B-46E8-B639-F2429F42CE42}" presName="root2" presStyleCnt="0"/>
      <dgm:spPr/>
    </dgm:pt>
    <dgm:pt modelId="{AF5D5635-FBF9-466E-A5C3-AB24D9F52E49}" type="pres">
      <dgm:prSet presAssocID="{2152B997-FB2B-46E8-B639-F2429F42CE42}" presName="LevelTwoTextNode" presStyleLbl="node2" presStyleIdx="1" presStyleCnt="2" custLinFactNeighborX="7665" custLinFactNeighborY="451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C7940B-3495-438D-9C5F-56A36748AD90}" type="pres">
      <dgm:prSet presAssocID="{2152B997-FB2B-46E8-B639-F2429F42CE42}" presName="level3hierChild" presStyleCnt="0"/>
      <dgm:spPr/>
    </dgm:pt>
    <dgm:pt modelId="{509AF713-06D9-4097-A68A-5FCC50A5ECD3}" type="pres">
      <dgm:prSet presAssocID="{C8C4DEF5-42D6-44B7-924D-B08B1A703BB4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4DFDBB0B-CBEE-4234-8DD9-C5CA36AD5D8A}" type="pres">
      <dgm:prSet presAssocID="{C8C4DEF5-42D6-44B7-924D-B08B1A703BB4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D4424A68-F098-4B62-A597-84AD5BD5CE15}" type="pres">
      <dgm:prSet presAssocID="{7F5EC7B9-4A9C-4832-AD49-555643E0DAAD}" presName="root2" presStyleCnt="0"/>
      <dgm:spPr/>
    </dgm:pt>
    <dgm:pt modelId="{06397A26-FFB2-42C7-93A3-E36CB843F422}" type="pres">
      <dgm:prSet presAssocID="{7F5EC7B9-4A9C-4832-AD49-555643E0DAAD}" presName="LevelTwoTextNode" presStyleLbl="node3" presStyleIdx="4" presStyleCnt="6" custLinFactY="47947" custLinFactNeighborX="13437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014D3A-82F2-41B2-98B1-036DFB438DDB}" type="pres">
      <dgm:prSet presAssocID="{7F5EC7B9-4A9C-4832-AD49-555643E0DAAD}" presName="level3hierChild" presStyleCnt="0"/>
      <dgm:spPr/>
    </dgm:pt>
    <dgm:pt modelId="{2673AA7C-DEF8-4731-A3E8-3083B6C856BF}" type="pres">
      <dgm:prSet presAssocID="{DD532096-ED18-40DE-8989-951676BFBEEB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A6E57EE9-99F3-4485-A8B5-B6E81FCC044C}" type="pres">
      <dgm:prSet presAssocID="{DD532096-ED18-40DE-8989-951676BFBEEB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6BA1F2F8-069A-4124-963A-7FF594D9793F}" type="pres">
      <dgm:prSet presAssocID="{D0363998-A5A3-46DB-A9E2-9C687538DB04}" presName="root2" presStyleCnt="0"/>
      <dgm:spPr/>
    </dgm:pt>
    <dgm:pt modelId="{D3E245A0-F32E-4C8D-844C-20015F6A8BDD}" type="pres">
      <dgm:prSet presAssocID="{D0363998-A5A3-46DB-A9E2-9C687538DB04}" presName="LevelTwoTextNode" presStyleLbl="node3" presStyleIdx="5" presStyleCnt="6" custLinFactY="82950" custLinFactNeighborX="12884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5993FB-B9B6-4963-A2E3-B23572816951}" type="pres">
      <dgm:prSet presAssocID="{D0363998-A5A3-46DB-A9E2-9C687538DB04}" presName="level3hierChild" presStyleCnt="0"/>
      <dgm:spPr/>
    </dgm:pt>
  </dgm:ptLst>
  <dgm:cxnLst>
    <dgm:cxn modelId="{AB4F24C9-0448-4F65-9A2B-B4602912A8FF}" type="presOf" srcId="{DD532096-ED18-40DE-8989-951676BFBEEB}" destId="{A6E57EE9-99F3-4485-A8B5-B6E81FCC044C}" srcOrd="1" destOrd="0" presId="urn:microsoft.com/office/officeart/2005/8/layout/hierarchy2"/>
    <dgm:cxn modelId="{A193A304-51C5-41B5-ADDF-9AB720C06B01}" srcId="{1CE03EA7-0C6A-4338-8EA7-3C0C544E0955}" destId="{73D871EB-E40C-4F6F-9D3E-370F3FF0E959}" srcOrd="0" destOrd="0" parTransId="{21300F3A-059E-4FC3-AF09-A76B62B0B243}" sibTransId="{1E4CABF0-1B07-450D-BA74-151B6BEC5B76}"/>
    <dgm:cxn modelId="{3FA92673-675D-4B12-BBDE-3FA0184EFEA2}" srcId="{3E9CD50A-6B04-4D55-924E-B7666840332D}" destId="{1BB150EB-32CC-4808-B0FE-7E2699FB9065}" srcOrd="0" destOrd="0" parTransId="{288C1AAE-A75F-4558-833C-64B8FC95092E}" sibTransId="{BF12FF14-726F-4EB7-95B5-85696EE38A9C}"/>
    <dgm:cxn modelId="{F1702592-E5E3-4D58-BA94-1D86B463F9E7}" type="presOf" srcId="{0B4C7EC9-FB45-456C-84E2-EC0012B5C0D7}" destId="{6B0A08BD-EF4E-4704-AB29-1A934C487330}" srcOrd="1" destOrd="0" presId="urn:microsoft.com/office/officeart/2005/8/layout/hierarchy2"/>
    <dgm:cxn modelId="{E9DE8558-C196-4EB2-BD60-03CF7C4945E9}" type="presOf" srcId="{D0363998-A5A3-46DB-A9E2-9C687538DB04}" destId="{D3E245A0-F32E-4C8D-844C-20015F6A8BDD}" srcOrd="0" destOrd="0" presId="urn:microsoft.com/office/officeart/2005/8/layout/hierarchy2"/>
    <dgm:cxn modelId="{EC7AC00C-A620-4245-8E33-C2127150A59F}" type="presOf" srcId="{21300F3A-059E-4FC3-AF09-A76B62B0B243}" destId="{6DF26A6F-168E-4A38-81AA-323F4EF34E2E}" srcOrd="1" destOrd="0" presId="urn:microsoft.com/office/officeart/2005/8/layout/hierarchy2"/>
    <dgm:cxn modelId="{D622D3CD-74FF-4BC7-A478-33289AB6352C}" type="presOf" srcId="{21300F3A-059E-4FC3-AF09-A76B62B0B243}" destId="{AB847BB1-3121-4851-A214-A1DC153F567D}" srcOrd="0" destOrd="0" presId="urn:microsoft.com/office/officeart/2005/8/layout/hierarchy2"/>
    <dgm:cxn modelId="{D4171ADC-74BB-4C42-9F06-506CD9C727A0}" srcId="{1BB150EB-32CC-4808-B0FE-7E2699FB9065}" destId="{1CE03EA7-0C6A-4338-8EA7-3C0C544E0955}" srcOrd="0" destOrd="0" parTransId="{82CE0883-0200-42BD-9CEF-99F2884B0F25}" sibTransId="{E7E4758D-7BBF-4865-BE1C-D4D7D17D3705}"/>
    <dgm:cxn modelId="{C1D44DA7-426F-41E2-BA16-DE094564071F}" type="presOf" srcId="{EA61874B-0020-47DB-994B-BB9A00A96E2C}" destId="{FB293297-1427-40C7-A646-9E8C79E900B2}" srcOrd="1" destOrd="0" presId="urn:microsoft.com/office/officeart/2005/8/layout/hierarchy2"/>
    <dgm:cxn modelId="{89AFB499-CC20-490C-82D8-EC3646599619}" type="presOf" srcId="{1BB150EB-32CC-4808-B0FE-7E2699FB9065}" destId="{6741FAC7-3139-4C6E-B721-27F6CE8F139C}" srcOrd="0" destOrd="0" presId="urn:microsoft.com/office/officeart/2005/8/layout/hierarchy2"/>
    <dgm:cxn modelId="{B33E2E47-0E2A-4C3D-8326-41AD595AC45B}" type="presOf" srcId="{73D871EB-E40C-4F6F-9D3E-370F3FF0E959}" destId="{C70C4BEF-DCAA-4F55-BE3A-DC0D857DBB88}" srcOrd="0" destOrd="0" presId="urn:microsoft.com/office/officeart/2005/8/layout/hierarchy2"/>
    <dgm:cxn modelId="{991FA800-CB8B-471A-9AE3-881447EFDC56}" type="presOf" srcId="{C8C4DEF5-42D6-44B7-924D-B08B1A703BB4}" destId="{4DFDBB0B-CBEE-4234-8DD9-C5CA36AD5D8A}" srcOrd="1" destOrd="0" presId="urn:microsoft.com/office/officeart/2005/8/layout/hierarchy2"/>
    <dgm:cxn modelId="{50CBA19B-E1F3-452E-BCF3-ACFBF1F240FD}" type="presOf" srcId="{1CE03EA7-0C6A-4338-8EA7-3C0C544E0955}" destId="{05772375-9521-4860-A1CD-EE22D142D2EC}" srcOrd="0" destOrd="0" presId="urn:microsoft.com/office/officeart/2005/8/layout/hierarchy2"/>
    <dgm:cxn modelId="{77FE5B42-5E21-498F-A479-570845ABE266}" type="presOf" srcId="{40B30DED-46BA-4391-A2A2-D0CAAEF2F9CE}" destId="{D3BC597B-FDF1-4BCE-A013-005F9D661771}" srcOrd="1" destOrd="0" presId="urn:microsoft.com/office/officeart/2005/8/layout/hierarchy2"/>
    <dgm:cxn modelId="{7F2052CF-2BDE-4A52-9E93-A4EE8F4F5421}" srcId="{1BB150EB-32CC-4808-B0FE-7E2699FB9065}" destId="{2152B997-FB2B-46E8-B639-F2429F42CE42}" srcOrd="1" destOrd="0" parTransId="{7A490278-33A2-4B52-A914-63556222D7EC}" sibTransId="{FF80E4CE-4837-4E62-985D-B99725E09879}"/>
    <dgm:cxn modelId="{57F323CC-69DE-4B43-800C-988AD000099E}" type="presOf" srcId="{EA61874B-0020-47DB-994B-BB9A00A96E2C}" destId="{80B809E4-E700-40EA-941F-BED3E4684BD0}" srcOrd="0" destOrd="0" presId="urn:microsoft.com/office/officeart/2005/8/layout/hierarchy2"/>
    <dgm:cxn modelId="{66FE80BB-2305-4079-9D9F-8CA720820879}" type="presOf" srcId="{3E9CD50A-6B04-4D55-924E-B7666840332D}" destId="{5DC37C8C-F4FD-4818-9DDC-1779B3F9DFEF}" srcOrd="0" destOrd="0" presId="urn:microsoft.com/office/officeart/2005/8/layout/hierarchy2"/>
    <dgm:cxn modelId="{D88B2D92-2EE1-42AE-9DC4-677592E4F01A}" type="presOf" srcId="{7F5EC7B9-4A9C-4832-AD49-555643E0DAAD}" destId="{06397A26-FFB2-42C7-93A3-E36CB843F422}" srcOrd="0" destOrd="0" presId="urn:microsoft.com/office/officeart/2005/8/layout/hierarchy2"/>
    <dgm:cxn modelId="{4ACC1EAC-D2F7-4470-8D8E-08DB30564142}" type="presOf" srcId="{5D653382-9E43-4CCA-A750-5BF14B4FBAA8}" destId="{5B5BB322-3FAA-4361-8B55-48C36A6FD801}" srcOrd="0" destOrd="0" presId="urn:microsoft.com/office/officeart/2005/8/layout/hierarchy2"/>
    <dgm:cxn modelId="{C7CEDE08-B593-4B4E-9937-9AF87E1708FB}" srcId="{11118C85-6337-44A7-8FD8-B9CA937BC996}" destId="{67D72A2C-66A3-4A9F-B77D-9D6C26C5E1CD}" srcOrd="0" destOrd="0" parTransId="{EA61874B-0020-47DB-994B-BB9A00A96E2C}" sibTransId="{BE972BD4-F477-4065-B942-29F8169C8E68}"/>
    <dgm:cxn modelId="{8AFA00A6-E47C-422E-B7B0-3C3415633805}" type="presOf" srcId="{83A82548-EBB7-4DC6-8AC4-B1693C15D9CB}" destId="{A614E188-94A9-4D18-A88E-702579D17B4F}" srcOrd="0" destOrd="0" presId="urn:microsoft.com/office/officeart/2005/8/layout/hierarchy2"/>
    <dgm:cxn modelId="{21913E65-8121-472F-AD20-A3E1C2DBA4B2}" srcId="{1CE03EA7-0C6A-4338-8EA7-3C0C544E0955}" destId="{11118C85-6337-44A7-8FD8-B9CA937BC996}" srcOrd="3" destOrd="0" parTransId="{0B4C7EC9-FB45-456C-84E2-EC0012B5C0D7}" sibTransId="{6882B27E-ADC8-4F89-AAFE-6C6D5015C3A1}"/>
    <dgm:cxn modelId="{62AA95EA-00AA-4C1C-86BF-A769F517953A}" type="presOf" srcId="{0B4C7EC9-FB45-456C-84E2-EC0012B5C0D7}" destId="{3D870D37-2407-4104-931D-0C724DB8D712}" srcOrd="0" destOrd="0" presId="urn:microsoft.com/office/officeart/2005/8/layout/hierarchy2"/>
    <dgm:cxn modelId="{4E54EB20-0FC4-4788-BB32-069DCD4DD552}" type="presOf" srcId="{E5BE546E-0A8C-4935-A733-90D79E9070A3}" destId="{C32B0390-03C2-454E-99D6-E4513A794424}" srcOrd="0" destOrd="0" presId="urn:microsoft.com/office/officeart/2005/8/layout/hierarchy2"/>
    <dgm:cxn modelId="{6D0FE494-34D0-47C0-974D-380CCAE3A93D}" type="presOf" srcId="{2152B997-FB2B-46E8-B639-F2429F42CE42}" destId="{AF5D5635-FBF9-466E-A5C3-AB24D9F52E49}" srcOrd="0" destOrd="0" presId="urn:microsoft.com/office/officeart/2005/8/layout/hierarchy2"/>
    <dgm:cxn modelId="{4975B0DE-B258-44D8-BD95-8FE6DD2C0173}" type="presOf" srcId="{82CE0883-0200-42BD-9CEF-99F2884B0F25}" destId="{221DAA32-7F02-4FC4-830B-9F9F100B215E}" srcOrd="0" destOrd="0" presId="urn:microsoft.com/office/officeart/2005/8/layout/hierarchy2"/>
    <dgm:cxn modelId="{5E6FD785-C24F-4433-BFF7-9CE23D0D8798}" srcId="{2152B997-FB2B-46E8-B639-F2429F42CE42}" destId="{7F5EC7B9-4A9C-4832-AD49-555643E0DAAD}" srcOrd="0" destOrd="0" parTransId="{C8C4DEF5-42D6-44B7-924D-B08B1A703BB4}" sibTransId="{FE33AD11-5EAC-4183-AC92-A4E44170676B}"/>
    <dgm:cxn modelId="{9B776675-5B9E-40F7-98FA-CFD6D6891E5B}" type="presOf" srcId="{82CE0883-0200-42BD-9CEF-99F2884B0F25}" destId="{D494B08D-8A53-426D-9EDA-4D270B5AA072}" srcOrd="1" destOrd="0" presId="urn:microsoft.com/office/officeart/2005/8/layout/hierarchy2"/>
    <dgm:cxn modelId="{28CA4F33-D6D9-4B3C-B5A9-628AE0EA0538}" srcId="{1CE03EA7-0C6A-4338-8EA7-3C0C544E0955}" destId="{E5BE546E-0A8C-4935-A733-90D79E9070A3}" srcOrd="2" destOrd="0" parTransId="{5D653382-9E43-4CCA-A750-5BF14B4FBAA8}" sibTransId="{38493C08-32FD-4125-91C5-FB41166BB1FA}"/>
    <dgm:cxn modelId="{9811B9E2-B8D9-4C04-9627-2A5E8559B4A8}" type="presOf" srcId="{11118C85-6337-44A7-8FD8-B9CA937BC996}" destId="{D1361D0F-AC28-4EC7-A91E-36203A575F37}" srcOrd="0" destOrd="0" presId="urn:microsoft.com/office/officeart/2005/8/layout/hierarchy2"/>
    <dgm:cxn modelId="{FEAEC37A-85F0-41BF-8EFA-3C534E83C5DC}" type="presOf" srcId="{DD532096-ED18-40DE-8989-951676BFBEEB}" destId="{2673AA7C-DEF8-4731-A3E8-3083B6C856BF}" srcOrd="0" destOrd="0" presId="urn:microsoft.com/office/officeart/2005/8/layout/hierarchy2"/>
    <dgm:cxn modelId="{950743C7-044E-4883-993F-792058D61C20}" type="presOf" srcId="{C8C4DEF5-42D6-44B7-924D-B08B1A703BB4}" destId="{509AF713-06D9-4097-A68A-5FCC50A5ECD3}" srcOrd="0" destOrd="0" presId="urn:microsoft.com/office/officeart/2005/8/layout/hierarchy2"/>
    <dgm:cxn modelId="{2F0879B6-B977-48A4-9FDA-A19FF279260A}" srcId="{2152B997-FB2B-46E8-B639-F2429F42CE42}" destId="{D0363998-A5A3-46DB-A9E2-9C687538DB04}" srcOrd="1" destOrd="0" parTransId="{DD532096-ED18-40DE-8989-951676BFBEEB}" sibTransId="{BD1CE4B0-FD50-4167-AAF4-70B027667F94}"/>
    <dgm:cxn modelId="{A65A2B29-E0A0-45E9-9A6C-A9330D67054B}" type="presOf" srcId="{5D653382-9E43-4CCA-A750-5BF14B4FBAA8}" destId="{BC2C6853-D3AF-4835-BD83-37FB4A067AFC}" srcOrd="1" destOrd="0" presId="urn:microsoft.com/office/officeart/2005/8/layout/hierarchy2"/>
    <dgm:cxn modelId="{1C15F0F4-ABC0-4684-B775-B2BE633194F5}" type="presOf" srcId="{40B30DED-46BA-4391-A2A2-D0CAAEF2F9CE}" destId="{144506CE-133B-4564-A00F-749A79693687}" srcOrd="0" destOrd="0" presId="urn:microsoft.com/office/officeart/2005/8/layout/hierarchy2"/>
    <dgm:cxn modelId="{4DB261A7-4F76-421E-B560-3239555835C8}" srcId="{1CE03EA7-0C6A-4338-8EA7-3C0C544E0955}" destId="{83A82548-EBB7-4DC6-8AC4-B1693C15D9CB}" srcOrd="1" destOrd="0" parTransId="{40B30DED-46BA-4391-A2A2-D0CAAEF2F9CE}" sibTransId="{7A7389D7-5708-4454-A0E8-C59856F91E0A}"/>
    <dgm:cxn modelId="{F7AC0A56-1905-46E3-BF49-BD8BC599C125}" type="presOf" srcId="{7A490278-33A2-4B52-A914-63556222D7EC}" destId="{7971F5EE-FDBB-49D1-9D3A-7AFCC89B1530}" srcOrd="0" destOrd="0" presId="urn:microsoft.com/office/officeart/2005/8/layout/hierarchy2"/>
    <dgm:cxn modelId="{806523E8-238F-43F1-8735-7FBA9C7D5D04}" type="presOf" srcId="{7A490278-33A2-4B52-A914-63556222D7EC}" destId="{41BC0A72-D52A-45DA-8A88-7CD57331126B}" srcOrd="1" destOrd="0" presId="urn:microsoft.com/office/officeart/2005/8/layout/hierarchy2"/>
    <dgm:cxn modelId="{F5109B24-799C-4E93-BA9C-9C33953F56A2}" type="presOf" srcId="{67D72A2C-66A3-4A9F-B77D-9D6C26C5E1CD}" destId="{90C4ECE0-01DD-4A1F-B842-66D277ADD767}" srcOrd="0" destOrd="0" presId="urn:microsoft.com/office/officeart/2005/8/layout/hierarchy2"/>
    <dgm:cxn modelId="{57361ACE-B9A0-43CE-87ED-6A1BFA537702}" type="presParOf" srcId="{5DC37C8C-F4FD-4818-9DDC-1779B3F9DFEF}" destId="{D21AED5B-3E49-406D-A970-7FD712148F2A}" srcOrd="0" destOrd="0" presId="urn:microsoft.com/office/officeart/2005/8/layout/hierarchy2"/>
    <dgm:cxn modelId="{F95FECEB-DC6E-487F-A450-3FDD33E0AF9B}" type="presParOf" srcId="{D21AED5B-3E49-406D-A970-7FD712148F2A}" destId="{6741FAC7-3139-4C6E-B721-27F6CE8F139C}" srcOrd="0" destOrd="0" presId="urn:microsoft.com/office/officeart/2005/8/layout/hierarchy2"/>
    <dgm:cxn modelId="{14BF1E8C-04E0-4D95-868B-96FEA4CFA535}" type="presParOf" srcId="{D21AED5B-3E49-406D-A970-7FD712148F2A}" destId="{7227B0E1-6841-4757-9C75-E54A0565BD29}" srcOrd="1" destOrd="0" presId="urn:microsoft.com/office/officeart/2005/8/layout/hierarchy2"/>
    <dgm:cxn modelId="{CAE98800-0BC5-4FD9-A64E-5D908EA81BA3}" type="presParOf" srcId="{7227B0E1-6841-4757-9C75-E54A0565BD29}" destId="{221DAA32-7F02-4FC4-830B-9F9F100B215E}" srcOrd="0" destOrd="0" presId="urn:microsoft.com/office/officeart/2005/8/layout/hierarchy2"/>
    <dgm:cxn modelId="{545B0C83-7CFC-4604-B86C-DF706E02653D}" type="presParOf" srcId="{221DAA32-7F02-4FC4-830B-9F9F100B215E}" destId="{D494B08D-8A53-426D-9EDA-4D270B5AA072}" srcOrd="0" destOrd="0" presId="urn:microsoft.com/office/officeart/2005/8/layout/hierarchy2"/>
    <dgm:cxn modelId="{E9F0B82B-042A-4CB4-A0A6-42CD508380CA}" type="presParOf" srcId="{7227B0E1-6841-4757-9C75-E54A0565BD29}" destId="{BE6398B2-FEC5-4570-9E73-8E8679722EDB}" srcOrd="1" destOrd="0" presId="urn:microsoft.com/office/officeart/2005/8/layout/hierarchy2"/>
    <dgm:cxn modelId="{C19B9DF3-83D2-49AB-B28F-67C03D1AB340}" type="presParOf" srcId="{BE6398B2-FEC5-4570-9E73-8E8679722EDB}" destId="{05772375-9521-4860-A1CD-EE22D142D2EC}" srcOrd="0" destOrd="0" presId="urn:microsoft.com/office/officeart/2005/8/layout/hierarchy2"/>
    <dgm:cxn modelId="{A3810655-1679-4466-90BF-B8F9EAC7DCAD}" type="presParOf" srcId="{BE6398B2-FEC5-4570-9E73-8E8679722EDB}" destId="{787F37EF-055F-4182-BE77-50AD70F08735}" srcOrd="1" destOrd="0" presId="urn:microsoft.com/office/officeart/2005/8/layout/hierarchy2"/>
    <dgm:cxn modelId="{353942E0-F185-437D-BAFC-5EBD30E6F665}" type="presParOf" srcId="{787F37EF-055F-4182-BE77-50AD70F08735}" destId="{AB847BB1-3121-4851-A214-A1DC153F567D}" srcOrd="0" destOrd="0" presId="urn:microsoft.com/office/officeart/2005/8/layout/hierarchy2"/>
    <dgm:cxn modelId="{109A2A4E-82C5-433B-A9F0-32A7CB4590F1}" type="presParOf" srcId="{AB847BB1-3121-4851-A214-A1DC153F567D}" destId="{6DF26A6F-168E-4A38-81AA-323F4EF34E2E}" srcOrd="0" destOrd="0" presId="urn:microsoft.com/office/officeart/2005/8/layout/hierarchy2"/>
    <dgm:cxn modelId="{BEF730BA-E598-44FF-B91C-80B1A0044636}" type="presParOf" srcId="{787F37EF-055F-4182-BE77-50AD70F08735}" destId="{AFC7ACD0-9E42-4058-92AC-CC4C512EFBAA}" srcOrd="1" destOrd="0" presId="urn:microsoft.com/office/officeart/2005/8/layout/hierarchy2"/>
    <dgm:cxn modelId="{FF1C6676-DFA1-4148-8FC8-B7BBA6DAF694}" type="presParOf" srcId="{AFC7ACD0-9E42-4058-92AC-CC4C512EFBAA}" destId="{C70C4BEF-DCAA-4F55-BE3A-DC0D857DBB88}" srcOrd="0" destOrd="0" presId="urn:microsoft.com/office/officeart/2005/8/layout/hierarchy2"/>
    <dgm:cxn modelId="{C40B3992-A798-4CCB-AA23-53D172676812}" type="presParOf" srcId="{AFC7ACD0-9E42-4058-92AC-CC4C512EFBAA}" destId="{778B18EB-AA3A-4E9D-A319-83B8EE3FFC48}" srcOrd="1" destOrd="0" presId="urn:microsoft.com/office/officeart/2005/8/layout/hierarchy2"/>
    <dgm:cxn modelId="{D81F65CF-438E-49E1-AA20-2A3166CC7EE3}" type="presParOf" srcId="{787F37EF-055F-4182-BE77-50AD70F08735}" destId="{144506CE-133B-4564-A00F-749A79693687}" srcOrd="2" destOrd="0" presId="urn:microsoft.com/office/officeart/2005/8/layout/hierarchy2"/>
    <dgm:cxn modelId="{FA9AC51A-7FE9-4BA0-9B26-643F567FF306}" type="presParOf" srcId="{144506CE-133B-4564-A00F-749A79693687}" destId="{D3BC597B-FDF1-4BCE-A013-005F9D661771}" srcOrd="0" destOrd="0" presId="urn:microsoft.com/office/officeart/2005/8/layout/hierarchy2"/>
    <dgm:cxn modelId="{87AD6589-6E0E-4A86-BA82-156A2C794553}" type="presParOf" srcId="{787F37EF-055F-4182-BE77-50AD70F08735}" destId="{FE5ACA81-A652-48DB-A564-E3CE6F108992}" srcOrd="3" destOrd="0" presId="urn:microsoft.com/office/officeart/2005/8/layout/hierarchy2"/>
    <dgm:cxn modelId="{CEBDC168-8767-4987-BD96-2C26DA582021}" type="presParOf" srcId="{FE5ACA81-A652-48DB-A564-E3CE6F108992}" destId="{A614E188-94A9-4D18-A88E-702579D17B4F}" srcOrd="0" destOrd="0" presId="urn:microsoft.com/office/officeart/2005/8/layout/hierarchy2"/>
    <dgm:cxn modelId="{BB5FB1E1-D08F-4785-8D20-331E74199100}" type="presParOf" srcId="{FE5ACA81-A652-48DB-A564-E3CE6F108992}" destId="{9971F4DA-7414-4763-B599-292A6A61B61B}" srcOrd="1" destOrd="0" presId="urn:microsoft.com/office/officeart/2005/8/layout/hierarchy2"/>
    <dgm:cxn modelId="{BD9EE9FF-42D3-4AEE-9296-20DC81546D30}" type="presParOf" srcId="{787F37EF-055F-4182-BE77-50AD70F08735}" destId="{5B5BB322-3FAA-4361-8B55-48C36A6FD801}" srcOrd="4" destOrd="0" presId="urn:microsoft.com/office/officeart/2005/8/layout/hierarchy2"/>
    <dgm:cxn modelId="{7BAC9BCC-9115-4593-B311-06CE991BE6BA}" type="presParOf" srcId="{5B5BB322-3FAA-4361-8B55-48C36A6FD801}" destId="{BC2C6853-D3AF-4835-BD83-37FB4A067AFC}" srcOrd="0" destOrd="0" presId="urn:microsoft.com/office/officeart/2005/8/layout/hierarchy2"/>
    <dgm:cxn modelId="{4E08F18E-F4F9-4E9A-903F-FADD676AD819}" type="presParOf" srcId="{787F37EF-055F-4182-BE77-50AD70F08735}" destId="{AEE42670-BFA7-4BEF-9EF4-9DFCC960395A}" srcOrd="5" destOrd="0" presId="urn:microsoft.com/office/officeart/2005/8/layout/hierarchy2"/>
    <dgm:cxn modelId="{B431167E-C634-4075-A364-56988F760E61}" type="presParOf" srcId="{AEE42670-BFA7-4BEF-9EF4-9DFCC960395A}" destId="{C32B0390-03C2-454E-99D6-E4513A794424}" srcOrd="0" destOrd="0" presId="urn:microsoft.com/office/officeart/2005/8/layout/hierarchy2"/>
    <dgm:cxn modelId="{7440081F-243F-4299-83F5-727790F25ECE}" type="presParOf" srcId="{AEE42670-BFA7-4BEF-9EF4-9DFCC960395A}" destId="{74A2EAE0-2E6C-4A26-9C31-6618D6D0310F}" srcOrd="1" destOrd="0" presId="urn:microsoft.com/office/officeart/2005/8/layout/hierarchy2"/>
    <dgm:cxn modelId="{9DC74793-3F1A-4836-A697-707EEF8C8CAF}" type="presParOf" srcId="{787F37EF-055F-4182-BE77-50AD70F08735}" destId="{3D870D37-2407-4104-931D-0C724DB8D712}" srcOrd="6" destOrd="0" presId="urn:microsoft.com/office/officeart/2005/8/layout/hierarchy2"/>
    <dgm:cxn modelId="{14919658-A425-4D57-A8F2-2C068B1CBEFB}" type="presParOf" srcId="{3D870D37-2407-4104-931D-0C724DB8D712}" destId="{6B0A08BD-EF4E-4704-AB29-1A934C487330}" srcOrd="0" destOrd="0" presId="urn:microsoft.com/office/officeart/2005/8/layout/hierarchy2"/>
    <dgm:cxn modelId="{63136C10-FD93-4269-9CF7-60795A904739}" type="presParOf" srcId="{787F37EF-055F-4182-BE77-50AD70F08735}" destId="{2C44FEE9-8536-450A-87A6-E22FCBCDE253}" srcOrd="7" destOrd="0" presId="urn:microsoft.com/office/officeart/2005/8/layout/hierarchy2"/>
    <dgm:cxn modelId="{CCC73E4D-8FE7-43C3-B53C-9325B9027F1A}" type="presParOf" srcId="{2C44FEE9-8536-450A-87A6-E22FCBCDE253}" destId="{D1361D0F-AC28-4EC7-A91E-36203A575F37}" srcOrd="0" destOrd="0" presId="urn:microsoft.com/office/officeart/2005/8/layout/hierarchy2"/>
    <dgm:cxn modelId="{837CC1C0-78F9-44E6-B55F-1439E25C37E6}" type="presParOf" srcId="{2C44FEE9-8536-450A-87A6-E22FCBCDE253}" destId="{1F1DD848-B366-45F9-94A2-977FD65F6E14}" srcOrd="1" destOrd="0" presId="urn:microsoft.com/office/officeart/2005/8/layout/hierarchy2"/>
    <dgm:cxn modelId="{604A7C11-B3D6-4131-8BEB-EF70429E2003}" type="presParOf" srcId="{1F1DD848-B366-45F9-94A2-977FD65F6E14}" destId="{80B809E4-E700-40EA-941F-BED3E4684BD0}" srcOrd="0" destOrd="0" presId="urn:microsoft.com/office/officeart/2005/8/layout/hierarchy2"/>
    <dgm:cxn modelId="{7EFF8A56-EF43-4A0D-81F9-09C5F3C0FC3F}" type="presParOf" srcId="{80B809E4-E700-40EA-941F-BED3E4684BD0}" destId="{FB293297-1427-40C7-A646-9E8C79E900B2}" srcOrd="0" destOrd="0" presId="urn:microsoft.com/office/officeart/2005/8/layout/hierarchy2"/>
    <dgm:cxn modelId="{9EE2B314-7C13-4B34-976F-0EBAB9743431}" type="presParOf" srcId="{1F1DD848-B366-45F9-94A2-977FD65F6E14}" destId="{41A08344-26CF-4FA0-9F3B-685CA8DC491A}" srcOrd="1" destOrd="0" presId="urn:microsoft.com/office/officeart/2005/8/layout/hierarchy2"/>
    <dgm:cxn modelId="{C4F534BD-8591-4BB6-BA29-16B6944555F7}" type="presParOf" srcId="{41A08344-26CF-4FA0-9F3B-685CA8DC491A}" destId="{90C4ECE0-01DD-4A1F-B842-66D277ADD767}" srcOrd="0" destOrd="0" presId="urn:microsoft.com/office/officeart/2005/8/layout/hierarchy2"/>
    <dgm:cxn modelId="{E96EB4EC-D79E-41B3-B4E6-8359F667DFA5}" type="presParOf" srcId="{41A08344-26CF-4FA0-9F3B-685CA8DC491A}" destId="{E5C6B35A-E4DB-46B2-96C9-9FAD6961AD99}" srcOrd="1" destOrd="0" presId="urn:microsoft.com/office/officeart/2005/8/layout/hierarchy2"/>
    <dgm:cxn modelId="{61443E31-4FE6-43C7-9975-CCAD94943E61}" type="presParOf" srcId="{7227B0E1-6841-4757-9C75-E54A0565BD29}" destId="{7971F5EE-FDBB-49D1-9D3A-7AFCC89B1530}" srcOrd="2" destOrd="0" presId="urn:microsoft.com/office/officeart/2005/8/layout/hierarchy2"/>
    <dgm:cxn modelId="{4E5CA1A9-CCCA-40EB-B40D-0A5F39D3694E}" type="presParOf" srcId="{7971F5EE-FDBB-49D1-9D3A-7AFCC89B1530}" destId="{41BC0A72-D52A-45DA-8A88-7CD57331126B}" srcOrd="0" destOrd="0" presId="urn:microsoft.com/office/officeart/2005/8/layout/hierarchy2"/>
    <dgm:cxn modelId="{AC2FCA52-5C84-4832-9AFC-0CD82F3659A6}" type="presParOf" srcId="{7227B0E1-6841-4757-9C75-E54A0565BD29}" destId="{80ED05C1-D8E1-488D-B4C2-D11653E951D3}" srcOrd="3" destOrd="0" presId="urn:microsoft.com/office/officeart/2005/8/layout/hierarchy2"/>
    <dgm:cxn modelId="{C5BEE012-A4DA-421E-826C-DE27193BFA26}" type="presParOf" srcId="{80ED05C1-D8E1-488D-B4C2-D11653E951D3}" destId="{AF5D5635-FBF9-466E-A5C3-AB24D9F52E49}" srcOrd="0" destOrd="0" presId="urn:microsoft.com/office/officeart/2005/8/layout/hierarchy2"/>
    <dgm:cxn modelId="{AB24619B-56A1-47B9-96A9-7C644CD1C4A4}" type="presParOf" srcId="{80ED05C1-D8E1-488D-B4C2-D11653E951D3}" destId="{B8C7940B-3495-438D-9C5F-56A36748AD90}" srcOrd="1" destOrd="0" presId="urn:microsoft.com/office/officeart/2005/8/layout/hierarchy2"/>
    <dgm:cxn modelId="{41AA25AF-DC0F-4BC6-BDDD-D9436436A958}" type="presParOf" srcId="{B8C7940B-3495-438D-9C5F-56A36748AD90}" destId="{509AF713-06D9-4097-A68A-5FCC50A5ECD3}" srcOrd="0" destOrd="0" presId="urn:microsoft.com/office/officeart/2005/8/layout/hierarchy2"/>
    <dgm:cxn modelId="{85F0FFC0-0A15-465C-B884-2D132DD8E4F3}" type="presParOf" srcId="{509AF713-06D9-4097-A68A-5FCC50A5ECD3}" destId="{4DFDBB0B-CBEE-4234-8DD9-C5CA36AD5D8A}" srcOrd="0" destOrd="0" presId="urn:microsoft.com/office/officeart/2005/8/layout/hierarchy2"/>
    <dgm:cxn modelId="{1F8831D2-3808-40DA-892E-3ABD61B500EE}" type="presParOf" srcId="{B8C7940B-3495-438D-9C5F-56A36748AD90}" destId="{D4424A68-F098-4B62-A597-84AD5BD5CE15}" srcOrd="1" destOrd="0" presId="urn:microsoft.com/office/officeart/2005/8/layout/hierarchy2"/>
    <dgm:cxn modelId="{D969CB11-75F9-4200-8E14-3324DD540AAA}" type="presParOf" srcId="{D4424A68-F098-4B62-A597-84AD5BD5CE15}" destId="{06397A26-FFB2-42C7-93A3-E36CB843F422}" srcOrd="0" destOrd="0" presId="urn:microsoft.com/office/officeart/2005/8/layout/hierarchy2"/>
    <dgm:cxn modelId="{2CD178BB-4711-4A94-8107-395F5ED2FD8F}" type="presParOf" srcId="{D4424A68-F098-4B62-A597-84AD5BD5CE15}" destId="{3A014D3A-82F2-41B2-98B1-036DFB438DDB}" srcOrd="1" destOrd="0" presId="urn:microsoft.com/office/officeart/2005/8/layout/hierarchy2"/>
    <dgm:cxn modelId="{4458001B-81CA-4179-93C7-C2C56C8E4CEF}" type="presParOf" srcId="{B8C7940B-3495-438D-9C5F-56A36748AD90}" destId="{2673AA7C-DEF8-4731-A3E8-3083B6C856BF}" srcOrd="2" destOrd="0" presId="urn:microsoft.com/office/officeart/2005/8/layout/hierarchy2"/>
    <dgm:cxn modelId="{72BEF4F1-40ED-4FF7-BD97-B37876BC9636}" type="presParOf" srcId="{2673AA7C-DEF8-4731-A3E8-3083B6C856BF}" destId="{A6E57EE9-99F3-4485-A8B5-B6E81FCC044C}" srcOrd="0" destOrd="0" presId="urn:microsoft.com/office/officeart/2005/8/layout/hierarchy2"/>
    <dgm:cxn modelId="{E002B02C-9C6B-4250-B318-8CCE6910439F}" type="presParOf" srcId="{B8C7940B-3495-438D-9C5F-56A36748AD90}" destId="{6BA1F2F8-069A-4124-963A-7FF594D9793F}" srcOrd="3" destOrd="0" presId="urn:microsoft.com/office/officeart/2005/8/layout/hierarchy2"/>
    <dgm:cxn modelId="{683EFA0F-E574-4EE3-9DA2-18AFBAF4400F}" type="presParOf" srcId="{6BA1F2F8-069A-4124-963A-7FF594D9793F}" destId="{D3E245A0-F32E-4C8D-844C-20015F6A8BDD}" srcOrd="0" destOrd="0" presId="urn:microsoft.com/office/officeart/2005/8/layout/hierarchy2"/>
    <dgm:cxn modelId="{B071AC6C-DE92-4896-90DB-13B3CED40D3D}" type="presParOf" srcId="{6BA1F2F8-069A-4124-963A-7FF594D9793F}" destId="{F25993FB-B9B6-4963-A2E3-B23572816951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9CD50A-6B04-4D55-924E-B7666840332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B150EB-32CC-4808-B0FE-7E2699FB9065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催收模型</a:t>
          </a:r>
          <a:endParaRPr lang="zh-CN" altLang="en-US" dirty="0">
            <a:solidFill>
              <a:srgbClr val="FF0000"/>
            </a:solidFill>
          </a:endParaRPr>
        </a:p>
      </dgm:t>
    </dgm:pt>
    <dgm:pt modelId="{288C1AAE-A75F-4558-833C-64B8FC95092E}" type="parTrans" cxnId="{3FA92673-675D-4B12-BBDE-3FA0184EFEA2}">
      <dgm:prSet/>
      <dgm:spPr/>
      <dgm:t>
        <a:bodyPr/>
        <a:lstStyle/>
        <a:p>
          <a:endParaRPr lang="zh-CN" altLang="en-US"/>
        </a:p>
      </dgm:t>
    </dgm:pt>
    <dgm:pt modelId="{BF12FF14-726F-4EB7-95B5-85696EE38A9C}" type="sibTrans" cxnId="{3FA92673-675D-4B12-BBDE-3FA0184EFEA2}">
      <dgm:prSet/>
      <dgm:spPr/>
      <dgm:t>
        <a:bodyPr/>
        <a:lstStyle/>
        <a:p>
          <a:endParaRPr lang="zh-CN" altLang="en-US"/>
        </a:p>
      </dgm:t>
    </dgm:pt>
    <dgm:pt modelId="{1CE03EA7-0C6A-4338-8EA7-3C0C544E0955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案件信息</a:t>
          </a:r>
          <a:endParaRPr lang="zh-CN" altLang="en-US" dirty="0">
            <a:solidFill>
              <a:srgbClr val="FF0000"/>
            </a:solidFill>
          </a:endParaRPr>
        </a:p>
      </dgm:t>
    </dgm:pt>
    <dgm:pt modelId="{82CE0883-0200-42BD-9CEF-99F2884B0F25}" type="parTrans" cxnId="{D4171ADC-74BB-4C42-9F06-506CD9C727A0}">
      <dgm:prSet/>
      <dgm:spPr/>
      <dgm:t>
        <a:bodyPr/>
        <a:lstStyle/>
        <a:p>
          <a:endParaRPr lang="zh-CN" altLang="en-US"/>
        </a:p>
      </dgm:t>
    </dgm:pt>
    <dgm:pt modelId="{E7E4758D-7BBF-4865-BE1C-D4D7D17D3705}" type="sibTrans" cxnId="{D4171ADC-74BB-4C42-9F06-506CD9C727A0}">
      <dgm:prSet/>
      <dgm:spPr/>
      <dgm:t>
        <a:bodyPr/>
        <a:lstStyle/>
        <a:p>
          <a:endParaRPr lang="zh-CN" altLang="en-US"/>
        </a:p>
      </dgm:t>
    </dgm:pt>
    <dgm:pt modelId="{73D871EB-E40C-4F6F-9D3E-370F3FF0E959}">
      <dgm:prSet phldrT="[文本]"/>
      <dgm:spPr/>
      <dgm:t>
        <a:bodyPr/>
        <a:lstStyle/>
        <a:p>
          <a:r>
            <a:rPr lang="zh-CN" altLang="en-US" dirty="0" smtClean="0"/>
            <a:t>案件号</a:t>
          </a:r>
          <a:endParaRPr lang="zh-CN" altLang="en-US" dirty="0"/>
        </a:p>
      </dgm:t>
    </dgm:pt>
    <dgm:pt modelId="{21300F3A-059E-4FC3-AF09-A76B62B0B243}" type="parTrans" cxnId="{A193A304-51C5-41B5-ADDF-9AB720C06B01}">
      <dgm:prSet/>
      <dgm:spPr/>
      <dgm:t>
        <a:bodyPr/>
        <a:lstStyle/>
        <a:p>
          <a:endParaRPr lang="zh-CN" altLang="en-US"/>
        </a:p>
      </dgm:t>
    </dgm:pt>
    <dgm:pt modelId="{1E4CABF0-1B07-450D-BA74-151B6BEC5B76}" type="sibTrans" cxnId="{A193A304-51C5-41B5-ADDF-9AB720C06B01}">
      <dgm:prSet/>
      <dgm:spPr/>
      <dgm:t>
        <a:bodyPr/>
        <a:lstStyle/>
        <a:p>
          <a:endParaRPr lang="zh-CN" altLang="en-US"/>
        </a:p>
      </dgm:t>
    </dgm:pt>
    <dgm:pt modelId="{83A82548-EBB7-4DC6-8AC4-B1693C15D9CB}">
      <dgm:prSet phldrT="[文本]"/>
      <dgm:spPr/>
      <dgm:t>
        <a:bodyPr/>
        <a:lstStyle/>
        <a:p>
          <a:r>
            <a:rPr lang="zh-CN" altLang="en-US" dirty="0" smtClean="0"/>
            <a:t>队列号</a:t>
          </a:r>
          <a:endParaRPr lang="zh-CN" altLang="en-US" dirty="0"/>
        </a:p>
      </dgm:t>
    </dgm:pt>
    <dgm:pt modelId="{40B30DED-46BA-4391-A2A2-D0CAAEF2F9CE}" type="parTrans" cxnId="{4DB261A7-4F76-421E-B560-3239555835C8}">
      <dgm:prSet/>
      <dgm:spPr/>
      <dgm:t>
        <a:bodyPr/>
        <a:lstStyle/>
        <a:p>
          <a:endParaRPr lang="zh-CN" altLang="en-US"/>
        </a:p>
      </dgm:t>
    </dgm:pt>
    <dgm:pt modelId="{7A7389D7-5708-4454-A0E8-C59856F91E0A}" type="sibTrans" cxnId="{4DB261A7-4F76-421E-B560-3239555835C8}">
      <dgm:prSet/>
      <dgm:spPr/>
      <dgm:t>
        <a:bodyPr/>
        <a:lstStyle/>
        <a:p>
          <a:endParaRPr lang="zh-CN" altLang="en-US"/>
        </a:p>
      </dgm:t>
    </dgm:pt>
    <dgm:pt modelId="{7F5EC7B9-4A9C-4832-AD49-555643E0DAA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1"/>
              </a:solidFill>
            </a:rPr>
            <a:t>账户号</a:t>
          </a:r>
          <a:endParaRPr lang="zh-CN" altLang="en-US" dirty="0">
            <a:solidFill>
              <a:schemeClr val="bg1"/>
            </a:solidFill>
          </a:endParaRPr>
        </a:p>
      </dgm:t>
    </dgm:pt>
    <dgm:pt modelId="{C8C4DEF5-42D6-44B7-924D-B08B1A703BB4}" type="parTrans" cxnId="{5E6FD785-C24F-4433-BFF7-9CE23D0D8798}">
      <dgm:prSet/>
      <dgm:spPr/>
      <dgm:t>
        <a:bodyPr/>
        <a:lstStyle/>
        <a:p>
          <a:endParaRPr lang="zh-CN" altLang="en-US"/>
        </a:p>
      </dgm:t>
    </dgm:pt>
    <dgm:pt modelId="{FE33AD11-5EAC-4183-AC92-A4E44170676B}" type="sibTrans" cxnId="{5E6FD785-C24F-4433-BFF7-9CE23D0D8798}">
      <dgm:prSet/>
      <dgm:spPr/>
      <dgm:t>
        <a:bodyPr/>
        <a:lstStyle/>
        <a:p>
          <a:endParaRPr lang="zh-CN" altLang="en-US"/>
        </a:p>
      </dgm:t>
    </dgm:pt>
    <dgm:pt modelId="{2152B997-FB2B-46E8-B639-F2429F42CE42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账户信息</a:t>
          </a:r>
          <a:endParaRPr lang="zh-CN" altLang="en-US" dirty="0">
            <a:solidFill>
              <a:srgbClr val="FF0000"/>
            </a:solidFill>
          </a:endParaRPr>
        </a:p>
      </dgm:t>
    </dgm:pt>
    <dgm:pt modelId="{FF80E4CE-4837-4E62-985D-B99725E09879}" type="sibTrans" cxnId="{7F2052CF-2BDE-4A52-9E93-A4EE8F4F5421}">
      <dgm:prSet/>
      <dgm:spPr/>
      <dgm:t>
        <a:bodyPr/>
        <a:lstStyle/>
        <a:p>
          <a:endParaRPr lang="zh-CN" altLang="en-US"/>
        </a:p>
      </dgm:t>
    </dgm:pt>
    <dgm:pt modelId="{7A490278-33A2-4B52-A914-63556222D7EC}" type="parTrans" cxnId="{7F2052CF-2BDE-4A52-9E93-A4EE8F4F5421}">
      <dgm:prSet/>
      <dgm:spPr/>
      <dgm:t>
        <a:bodyPr/>
        <a:lstStyle/>
        <a:p>
          <a:endParaRPr lang="zh-CN" altLang="en-US"/>
        </a:p>
      </dgm:t>
    </dgm:pt>
    <dgm:pt modelId="{E5BE546E-0A8C-4935-A733-90D79E9070A3}">
      <dgm:prSet/>
      <dgm:spPr/>
      <dgm:t>
        <a:bodyPr/>
        <a:lstStyle/>
        <a:p>
          <a:r>
            <a:rPr lang="zh-CN" altLang="en-US" dirty="0" smtClean="0"/>
            <a:t>客户号</a:t>
          </a:r>
          <a:endParaRPr lang="zh-CN" altLang="en-US" dirty="0"/>
        </a:p>
      </dgm:t>
    </dgm:pt>
    <dgm:pt modelId="{5D653382-9E43-4CCA-A750-5BF14B4FBAA8}" type="parTrans" cxnId="{28CA4F33-D6D9-4B3C-B5A9-628AE0EA0538}">
      <dgm:prSet/>
      <dgm:spPr/>
      <dgm:t>
        <a:bodyPr/>
        <a:lstStyle/>
        <a:p>
          <a:endParaRPr lang="zh-CN" altLang="en-US"/>
        </a:p>
      </dgm:t>
    </dgm:pt>
    <dgm:pt modelId="{38493C08-32FD-4125-91C5-FB41166BB1FA}" type="sibTrans" cxnId="{28CA4F33-D6D9-4B3C-B5A9-628AE0EA0538}">
      <dgm:prSet/>
      <dgm:spPr/>
      <dgm:t>
        <a:bodyPr/>
        <a:lstStyle/>
        <a:p>
          <a:endParaRPr lang="zh-CN" altLang="en-US"/>
        </a:p>
      </dgm:t>
    </dgm:pt>
    <dgm:pt modelId="{11118C85-6337-44A7-8FD8-B9CA937BC996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客户信息</a:t>
          </a:r>
          <a:endParaRPr lang="zh-CN" altLang="en-US" dirty="0">
            <a:solidFill>
              <a:srgbClr val="FF0000"/>
            </a:solidFill>
          </a:endParaRPr>
        </a:p>
      </dgm:t>
    </dgm:pt>
    <dgm:pt modelId="{0B4C7EC9-FB45-456C-84E2-EC0012B5C0D7}" type="parTrans" cxnId="{21913E65-8121-472F-AD20-A3E1C2DBA4B2}">
      <dgm:prSet/>
      <dgm:spPr/>
      <dgm:t>
        <a:bodyPr/>
        <a:lstStyle/>
        <a:p>
          <a:endParaRPr lang="zh-CN" altLang="en-US"/>
        </a:p>
      </dgm:t>
    </dgm:pt>
    <dgm:pt modelId="{6882B27E-ADC8-4F89-AAFE-6C6D5015C3A1}" type="sibTrans" cxnId="{21913E65-8121-472F-AD20-A3E1C2DBA4B2}">
      <dgm:prSet/>
      <dgm:spPr/>
      <dgm:t>
        <a:bodyPr/>
        <a:lstStyle/>
        <a:p>
          <a:endParaRPr lang="zh-CN" altLang="en-US"/>
        </a:p>
      </dgm:t>
    </dgm:pt>
    <dgm:pt modelId="{67D72A2C-66A3-4A9F-B77D-9D6C26C5E1CD}">
      <dgm:prSet/>
      <dgm:spPr/>
      <dgm:t>
        <a:bodyPr/>
        <a:lstStyle/>
        <a:p>
          <a:r>
            <a:rPr lang="zh-CN" altLang="en-US" dirty="0" smtClean="0"/>
            <a:t>联系人</a:t>
          </a:r>
          <a:endParaRPr lang="zh-CN" altLang="en-US" dirty="0"/>
        </a:p>
      </dgm:t>
    </dgm:pt>
    <dgm:pt modelId="{EA61874B-0020-47DB-994B-BB9A00A96E2C}" type="parTrans" cxnId="{C7CEDE08-B593-4B4E-9937-9AF87E1708FB}">
      <dgm:prSet/>
      <dgm:spPr/>
      <dgm:t>
        <a:bodyPr/>
        <a:lstStyle/>
        <a:p>
          <a:endParaRPr lang="zh-CN" altLang="en-US"/>
        </a:p>
      </dgm:t>
    </dgm:pt>
    <dgm:pt modelId="{BE972BD4-F477-4065-B942-29F8169C8E68}" type="sibTrans" cxnId="{C7CEDE08-B593-4B4E-9937-9AF87E1708FB}">
      <dgm:prSet/>
      <dgm:spPr/>
      <dgm:t>
        <a:bodyPr/>
        <a:lstStyle/>
        <a:p>
          <a:endParaRPr lang="zh-CN" altLang="en-US"/>
        </a:p>
      </dgm:t>
    </dgm:pt>
    <dgm:pt modelId="{A730F4C0-9502-4D60-8351-E769B0F14613}">
      <dgm:prSet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</a:rPr>
            <a:t>交易信息</a:t>
          </a:r>
          <a:endParaRPr lang="zh-CN" altLang="en-US" dirty="0">
            <a:solidFill>
              <a:srgbClr val="FF0000"/>
            </a:solidFill>
          </a:endParaRPr>
        </a:p>
      </dgm:t>
    </dgm:pt>
    <dgm:pt modelId="{22D0141A-ECA3-470C-9823-AF9F78EF1C19}" type="parTrans" cxnId="{2F6A0983-9072-48DA-B1ED-17F06FA0C05A}">
      <dgm:prSet/>
      <dgm:spPr/>
      <dgm:t>
        <a:bodyPr/>
        <a:lstStyle/>
        <a:p>
          <a:endParaRPr lang="zh-CN" altLang="en-US"/>
        </a:p>
      </dgm:t>
    </dgm:pt>
    <dgm:pt modelId="{F2007D28-F62F-4F9E-A2F9-5ACA21DCEE7E}" type="sibTrans" cxnId="{2F6A0983-9072-48DA-B1ED-17F06FA0C05A}">
      <dgm:prSet/>
      <dgm:spPr/>
      <dgm:t>
        <a:bodyPr/>
        <a:lstStyle/>
        <a:p>
          <a:endParaRPr lang="zh-CN" altLang="en-US"/>
        </a:p>
      </dgm:t>
    </dgm:pt>
    <dgm:pt modelId="{5DC37C8C-F4FD-4818-9DDC-1779B3F9DFEF}" type="pres">
      <dgm:prSet presAssocID="{3E9CD50A-6B04-4D55-924E-B766684033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1AED5B-3E49-406D-A970-7FD712148F2A}" type="pres">
      <dgm:prSet presAssocID="{1BB150EB-32CC-4808-B0FE-7E2699FB9065}" presName="root1" presStyleCnt="0"/>
      <dgm:spPr/>
    </dgm:pt>
    <dgm:pt modelId="{6741FAC7-3139-4C6E-B721-27F6CE8F139C}" type="pres">
      <dgm:prSet presAssocID="{1BB150EB-32CC-4808-B0FE-7E2699FB9065}" presName="LevelOneTextNode" presStyleLbl="node0" presStyleIdx="0" presStyleCnt="1" custLinFactY="-247041" custLinFactNeighborX="-2932" custLinFactNeighborY="-3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27B0E1-6841-4757-9C75-E54A0565BD29}" type="pres">
      <dgm:prSet presAssocID="{1BB150EB-32CC-4808-B0FE-7E2699FB9065}" presName="level2hierChild" presStyleCnt="0"/>
      <dgm:spPr/>
    </dgm:pt>
    <dgm:pt modelId="{221DAA32-7F02-4FC4-830B-9F9F100B215E}" type="pres">
      <dgm:prSet presAssocID="{82CE0883-0200-42BD-9CEF-99F2884B0F2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D494B08D-8A53-426D-9EDA-4D270B5AA072}" type="pres">
      <dgm:prSet presAssocID="{82CE0883-0200-42BD-9CEF-99F2884B0F2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BE6398B2-FEC5-4570-9E73-8E8679722EDB}" type="pres">
      <dgm:prSet presAssocID="{1CE03EA7-0C6A-4338-8EA7-3C0C544E0955}" presName="root2" presStyleCnt="0"/>
      <dgm:spPr/>
    </dgm:pt>
    <dgm:pt modelId="{05772375-9521-4860-A1CD-EE22D142D2EC}" type="pres">
      <dgm:prSet presAssocID="{1CE03EA7-0C6A-4338-8EA7-3C0C544E0955}" presName="LevelTwoTextNode" presStyleLbl="node2" presStyleIdx="0" presStyleCnt="2" custLinFactY="-49012" custLinFactNeighborX="6215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7F37EF-055F-4182-BE77-50AD70F08735}" type="pres">
      <dgm:prSet presAssocID="{1CE03EA7-0C6A-4338-8EA7-3C0C544E0955}" presName="level3hierChild" presStyleCnt="0"/>
      <dgm:spPr/>
    </dgm:pt>
    <dgm:pt modelId="{AB847BB1-3121-4851-A214-A1DC153F567D}" type="pres">
      <dgm:prSet presAssocID="{21300F3A-059E-4FC3-AF09-A76B62B0B243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6DF26A6F-168E-4A38-81AA-323F4EF34E2E}" type="pres">
      <dgm:prSet presAssocID="{21300F3A-059E-4FC3-AF09-A76B62B0B243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AFC7ACD0-9E42-4058-92AC-CC4C512EFBAA}" type="pres">
      <dgm:prSet presAssocID="{73D871EB-E40C-4F6F-9D3E-370F3FF0E959}" presName="root2" presStyleCnt="0"/>
      <dgm:spPr/>
    </dgm:pt>
    <dgm:pt modelId="{C70C4BEF-DCAA-4F55-BE3A-DC0D857DBB88}" type="pres">
      <dgm:prSet presAssocID="{73D871EB-E40C-4F6F-9D3E-370F3FF0E959}" presName="LevelTwoTextNode" presStyleLbl="node3" presStyleIdx="0" presStyleCnt="6" custLinFactNeighborX="21195" custLinFactNeighborY="-692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8B18EB-AA3A-4E9D-A319-83B8EE3FFC48}" type="pres">
      <dgm:prSet presAssocID="{73D871EB-E40C-4F6F-9D3E-370F3FF0E959}" presName="level3hierChild" presStyleCnt="0"/>
      <dgm:spPr/>
    </dgm:pt>
    <dgm:pt modelId="{144506CE-133B-4564-A00F-749A79693687}" type="pres">
      <dgm:prSet presAssocID="{40B30DED-46BA-4391-A2A2-D0CAAEF2F9CE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D3BC597B-FDF1-4BCE-A013-005F9D661771}" type="pres">
      <dgm:prSet presAssocID="{40B30DED-46BA-4391-A2A2-D0CAAEF2F9CE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FE5ACA81-A652-48DB-A564-E3CE6F108992}" type="pres">
      <dgm:prSet presAssocID="{83A82548-EBB7-4DC6-8AC4-B1693C15D9CB}" presName="root2" presStyleCnt="0"/>
      <dgm:spPr/>
    </dgm:pt>
    <dgm:pt modelId="{A614E188-94A9-4D18-A88E-702579D17B4F}" type="pres">
      <dgm:prSet presAssocID="{83A82548-EBB7-4DC6-8AC4-B1693C15D9CB}" presName="LevelTwoTextNode" presStyleLbl="node3" presStyleIdx="1" presStyleCnt="6" custLinFactNeighborX="19960" custLinFactNeighborY="-42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71F4DA-7414-4763-B599-292A6A61B61B}" type="pres">
      <dgm:prSet presAssocID="{83A82548-EBB7-4DC6-8AC4-B1693C15D9CB}" presName="level3hierChild" presStyleCnt="0"/>
      <dgm:spPr/>
    </dgm:pt>
    <dgm:pt modelId="{5B5BB322-3FAA-4361-8B55-48C36A6FD801}" type="pres">
      <dgm:prSet presAssocID="{5D653382-9E43-4CCA-A750-5BF14B4FBAA8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BC2C6853-D3AF-4835-BD83-37FB4A067AFC}" type="pres">
      <dgm:prSet presAssocID="{5D653382-9E43-4CCA-A750-5BF14B4FBAA8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AEE42670-BFA7-4BEF-9EF4-9DFCC960395A}" type="pres">
      <dgm:prSet presAssocID="{E5BE546E-0A8C-4935-A733-90D79E9070A3}" presName="root2" presStyleCnt="0"/>
      <dgm:spPr/>
    </dgm:pt>
    <dgm:pt modelId="{C32B0390-03C2-454E-99D6-E4513A794424}" type="pres">
      <dgm:prSet presAssocID="{E5BE546E-0A8C-4935-A733-90D79E9070A3}" presName="LevelTwoTextNode" presStyleLbl="node3" presStyleIdx="2" presStyleCnt="6" custLinFactNeighborX="17673" custLinFactNeighborY="357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4A2EAE0-2E6C-4A26-9C31-6618D6D0310F}" type="pres">
      <dgm:prSet presAssocID="{E5BE546E-0A8C-4935-A733-90D79E9070A3}" presName="level3hierChild" presStyleCnt="0"/>
      <dgm:spPr/>
    </dgm:pt>
    <dgm:pt modelId="{3D870D37-2407-4104-931D-0C724DB8D712}" type="pres">
      <dgm:prSet presAssocID="{0B4C7EC9-FB45-456C-84E2-EC0012B5C0D7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6B0A08BD-EF4E-4704-AB29-1A934C487330}" type="pres">
      <dgm:prSet presAssocID="{0B4C7EC9-FB45-456C-84E2-EC0012B5C0D7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2C44FEE9-8536-450A-87A6-E22FCBCDE253}" type="pres">
      <dgm:prSet presAssocID="{11118C85-6337-44A7-8FD8-B9CA937BC996}" presName="root2" presStyleCnt="0"/>
      <dgm:spPr/>
    </dgm:pt>
    <dgm:pt modelId="{D1361D0F-AC28-4EC7-A91E-36203A575F37}" type="pres">
      <dgm:prSet presAssocID="{11118C85-6337-44A7-8FD8-B9CA937BC996}" presName="LevelTwoTextNode" presStyleLbl="node3" presStyleIdx="3" presStyleCnt="6" custLinFactNeighborX="16731" custLinFactNeighborY="779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1DD848-B366-45F9-94A2-977FD65F6E14}" type="pres">
      <dgm:prSet presAssocID="{11118C85-6337-44A7-8FD8-B9CA937BC996}" presName="level3hierChild" presStyleCnt="0"/>
      <dgm:spPr/>
    </dgm:pt>
    <dgm:pt modelId="{80B809E4-E700-40EA-941F-BED3E4684BD0}" type="pres">
      <dgm:prSet presAssocID="{EA61874B-0020-47DB-994B-BB9A00A96E2C}" presName="conn2-1" presStyleLbl="parChTrans1D4" presStyleIdx="0" presStyleCnt="1"/>
      <dgm:spPr/>
      <dgm:t>
        <a:bodyPr/>
        <a:lstStyle/>
        <a:p>
          <a:endParaRPr lang="zh-CN" altLang="en-US"/>
        </a:p>
      </dgm:t>
    </dgm:pt>
    <dgm:pt modelId="{FB293297-1427-40C7-A646-9E8C79E900B2}" type="pres">
      <dgm:prSet presAssocID="{EA61874B-0020-47DB-994B-BB9A00A96E2C}" presName="connTx" presStyleLbl="parChTrans1D4" presStyleIdx="0" presStyleCnt="1"/>
      <dgm:spPr/>
      <dgm:t>
        <a:bodyPr/>
        <a:lstStyle/>
        <a:p>
          <a:endParaRPr lang="zh-CN" altLang="en-US"/>
        </a:p>
      </dgm:t>
    </dgm:pt>
    <dgm:pt modelId="{41A08344-26CF-4FA0-9F3B-685CA8DC491A}" type="pres">
      <dgm:prSet presAssocID="{67D72A2C-66A3-4A9F-B77D-9D6C26C5E1CD}" presName="root2" presStyleCnt="0"/>
      <dgm:spPr/>
    </dgm:pt>
    <dgm:pt modelId="{90C4ECE0-01DD-4A1F-B842-66D277ADD767}" type="pres">
      <dgm:prSet presAssocID="{67D72A2C-66A3-4A9F-B77D-9D6C26C5E1CD}" presName="LevelTwoTextNode" presStyleLbl="node4" presStyleIdx="0" presStyleCnt="1" custLinFactY="77643" custLinFactNeighborX="258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C6B35A-E4DB-46B2-96C9-9FAD6961AD99}" type="pres">
      <dgm:prSet presAssocID="{67D72A2C-66A3-4A9F-B77D-9D6C26C5E1CD}" presName="level3hierChild" presStyleCnt="0"/>
      <dgm:spPr/>
    </dgm:pt>
    <dgm:pt modelId="{7971F5EE-FDBB-49D1-9D3A-7AFCC89B1530}" type="pres">
      <dgm:prSet presAssocID="{7A490278-33A2-4B52-A914-63556222D7EC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41BC0A72-D52A-45DA-8A88-7CD57331126B}" type="pres">
      <dgm:prSet presAssocID="{7A490278-33A2-4B52-A914-63556222D7EC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80ED05C1-D8E1-488D-B4C2-D11653E951D3}" type="pres">
      <dgm:prSet presAssocID="{2152B997-FB2B-46E8-B639-F2429F42CE42}" presName="root2" presStyleCnt="0"/>
      <dgm:spPr/>
    </dgm:pt>
    <dgm:pt modelId="{AF5D5635-FBF9-466E-A5C3-AB24D9F52E49}" type="pres">
      <dgm:prSet presAssocID="{2152B997-FB2B-46E8-B639-F2429F42CE42}" presName="LevelTwoTextNode" presStyleLbl="node2" presStyleIdx="1" presStyleCnt="2" custLinFactNeighborX="7665" custLinFactNeighborY="451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C7940B-3495-438D-9C5F-56A36748AD90}" type="pres">
      <dgm:prSet presAssocID="{2152B997-FB2B-46E8-B639-F2429F42CE42}" presName="level3hierChild" presStyleCnt="0"/>
      <dgm:spPr/>
    </dgm:pt>
    <dgm:pt modelId="{509AF713-06D9-4097-A68A-5FCC50A5ECD3}" type="pres">
      <dgm:prSet presAssocID="{C8C4DEF5-42D6-44B7-924D-B08B1A703BB4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4DFDBB0B-CBEE-4234-8DD9-C5CA36AD5D8A}" type="pres">
      <dgm:prSet presAssocID="{C8C4DEF5-42D6-44B7-924D-B08B1A703BB4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D4424A68-F098-4B62-A597-84AD5BD5CE15}" type="pres">
      <dgm:prSet presAssocID="{7F5EC7B9-4A9C-4832-AD49-555643E0DAAD}" presName="root2" presStyleCnt="0"/>
      <dgm:spPr/>
    </dgm:pt>
    <dgm:pt modelId="{06397A26-FFB2-42C7-93A3-E36CB843F422}" type="pres">
      <dgm:prSet presAssocID="{7F5EC7B9-4A9C-4832-AD49-555643E0DAAD}" presName="LevelTwoTextNode" presStyleLbl="node3" presStyleIdx="4" presStyleCnt="6" custLinFactY="81444" custLinFactNeighborX="9571" custLinFactNeighborY="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014D3A-82F2-41B2-98B1-036DFB438DDB}" type="pres">
      <dgm:prSet presAssocID="{7F5EC7B9-4A9C-4832-AD49-555643E0DAAD}" presName="level3hierChild" presStyleCnt="0"/>
      <dgm:spPr/>
    </dgm:pt>
    <dgm:pt modelId="{E192A657-E309-4B8E-BB2B-F00CE8588E30}" type="pres">
      <dgm:prSet presAssocID="{22D0141A-ECA3-470C-9823-AF9F78EF1C19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F008904B-ABE5-44E1-BE1B-4A725237921C}" type="pres">
      <dgm:prSet presAssocID="{22D0141A-ECA3-470C-9823-AF9F78EF1C19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26E5D182-D934-4E73-BBDB-090C597EDB56}" type="pres">
      <dgm:prSet presAssocID="{A730F4C0-9502-4D60-8351-E769B0F14613}" presName="root2" presStyleCnt="0"/>
      <dgm:spPr/>
    </dgm:pt>
    <dgm:pt modelId="{1ABC6C58-BE0E-47A3-8594-38C548706DC5}" type="pres">
      <dgm:prSet presAssocID="{A730F4C0-9502-4D60-8351-E769B0F14613}" presName="LevelTwoTextNode" presStyleLbl="node3" presStyleIdx="5" presStyleCnt="6" custLinFactY="100000" custLinFactNeighborX="11596" custLinFactNeighborY="1179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A3DCAE-8122-458A-8F76-30A0B2732CE5}" type="pres">
      <dgm:prSet presAssocID="{A730F4C0-9502-4D60-8351-E769B0F14613}" presName="level3hierChild" presStyleCnt="0"/>
      <dgm:spPr/>
    </dgm:pt>
  </dgm:ptLst>
  <dgm:cxnLst>
    <dgm:cxn modelId="{8E3D46C0-D0D3-4B89-8A14-DE58784CF955}" type="presOf" srcId="{7A490278-33A2-4B52-A914-63556222D7EC}" destId="{7971F5EE-FDBB-49D1-9D3A-7AFCC89B1530}" srcOrd="0" destOrd="0" presId="urn:microsoft.com/office/officeart/2005/8/layout/hierarchy2"/>
    <dgm:cxn modelId="{D9A30FE9-D7A5-44BE-823D-0BC25FEDD2C8}" type="presOf" srcId="{A730F4C0-9502-4D60-8351-E769B0F14613}" destId="{1ABC6C58-BE0E-47A3-8594-38C548706DC5}" srcOrd="0" destOrd="0" presId="urn:microsoft.com/office/officeart/2005/8/layout/hierarchy2"/>
    <dgm:cxn modelId="{2948E82F-50A1-4F54-878E-13A056AF8640}" type="presOf" srcId="{E5BE546E-0A8C-4935-A733-90D79E9070A3}" destId="{C32B0390-03C2-454E-99D6-E4513A794424}" srcOrd="0" destOrd="0" presId="urn:microsoft.com/office/officeart/2005/8/layout/hierarchy2"/>
    <dgm:cxn modelId="{BA47D0FB-2D00-459F-AE6B-25D07A18F6C7}" type="presOf" srcId="{3E9CD50A-6B04-4D55-924E-B7666840332D}" destId="{5DC37C8C-F4FD-4818-9DDC-1779B3F9DFEF}" srcOrd="0" destOrd="0" presId="urn:microsoft.com/office/officeart/2005/8/layout/hierarchy2"/>
    <dgm:cxn modelId="{7F2052CF-2BDE-4A52-9E93-A4EE8F4F5421}" srcId="{1BB150EB-32CC-4808-B0FE-7E2699FB9065}" destId="{2152B997-FB2B-46E8-B639-F2429F42CE42}" srcOrd="1" destOrd="0" parTransId="{7A490278-33A2-4B52-A914-63556222D7EC}" sibTransId="{FF80E4CE-4837-4E62-985D-B99725E09879}"/>
    <dgm:cxn modelId="{2F6A0983-9072-48DA-B1ED-17F06FA0C05A}" srcId="{2152B997-FB2B-46E8-B639-F2429F42CE42}" destId="{A730F4C0-9502-4D60-8351-E769B0F14613}" srcOrd="1" destOrd="0" parTransId="{22D0141A-ECA3-470C-9823-AF9F78EF1C19}" sibTransId="{F2007D28-F62F-4F9E-A2F9-5ACA21DCEE7E}"/>
    <dgm:cxn modelId="{A5797746-91F2-47D3-BACB-30404A0569AC}" type="presOf" srcId="{82CE0883-0200-42BD-9CEF-99F2884B0F25}" destId="{D494B08D-8A53-426D-9EDA-4D270B5AA072}" srcOrd="1" destOrd="0" presId="urn:microsoft.com/office/officeart/2005/8/layout/hierarchy2"/>
    <dgm:cxn modelId="{2CF133E7-8612-4F23-9FFC-B145ABE8096C}" type="presOf" srcId="{5D653382-9E43-4CCA-A750-5BF14B4FBAA8}" destId="{BC2C6853-D3AF-4835-BD83-37FB4A067AFC}" srcOrd="1" destOrd="0" presId="urn:microsoft.com/office/officeart/2005/8/layout/hierarchy2"/>
    <dgm:cxn modelId="{997BC6DB-3B66-4C78-9122-873B08C98D37}" type="presOf" srcId="{83A82548-EBB7-4DC6-8AC4-B1693C15D9CB}" destId="{A614E188-94A9-4D18-A88E-702579D17B4F}" srcOrd="0" destOrd="0" presId="urn:microsoft.com/office/officeart/2005/8/layout/hierarchy2"/>
    <dgm:cxn modelId="{6DD88B32-A68B-4AB9-837B-505D6917ECBE}" type="presOf" srcId="{EA61874B-0020-47DB-994B-BB9A00A96E2C}" destId="{FB293297-1427-40C7-A646-9E8C79E900B2}" srcOrd="1" destOrd="0" presId="urn:microsoft.com/office/officeart/2005/8/layout/hierarchy2"/>
    <dgm:cxn modelId="{9D968D04-1D35-4024-9BC3-021B1A697E08}" type="presOf" srcId="{21300F3A-059E-4FC3-AF09-A76B62B0B243}" destId="{6DF26A6F-168E-4A38-81AA-323F4EF34E2E}" srcOrd="1" destOrd="0" presId="urn:microsoft.com/office/officeart/2005/8/layout/hierarchy2"/>
    <dgm:cxn modelId="{0C442D9A-0A94-440B-942A-3B663B1910F2}" type="presOf" srcId="{7F5EC7B9-4A9C-4832-AD49-555643E0DAAD}" destId="{06397A26-FFB2-42C7-93A3-E36CB843F422}" srcOrd="0" destOrd="0" presId="urn:microsoft.com/office/officeart/2005/8/layout/hierarchy2"/>
    <dgm:cxn modelId="{D9B57644-DFD9-4C7A-BF42-84BAEA30563A}" type="presOf" srcId="{7A490278-33A2-4B52-A914-63556222D7EC}" destId="{41BC0A72-D52A-45DA-8A88-7CD57331126B}" srcOrd="1" destOrd="0" presId="urn:microsoft.com/office/officeart/2005/8/layout/hierarchy2"/>
    <dgm:cxn modelId="{EBAB1D9A-38BF-4C06-B742-D62EF4C105D7}" type="presOf" srcId="{11118C85-6337-44A7-8FD8-B9CA937BC996}" destId="{D1361D0F-AC28-4EC7-A91E-36203A575F37}" srcOrd="0" destOrd="0" presId="urn:microsoft.com/office/officeart/2005/8/layout/hierarchy2"/>
    <dgm:cxn modelId="{21913E65-8121-472F-AD20-A3E1C2DBA4B2}" srcId="{1CE03EA7-0C6A-4338-8EA7-3C0C544E0955}" destId="{11118C85-6337-44A7-8FD8-B9CA937BC996}" srcOrd="3" destOrd="0" parTransId="{0B4C7EC9-FB45-456C-84E2-EC0012B5C0D7}" sibTransId="{6882B27E-ADC8-4F89-AAFE-6C6D5015C3A1}"/>
    <dgm:cxn modelId="{B7C78431-D9F6-49B9-9BDF-8B3B5D9334E0}" type="presOf" srcId="{82CE0883-0200-42BD-9CEF-99F2884B0F25}" destId="{221DAA32-7F02-4FC4-830B-9F9F100B215E}" srcOrd="0" destOrd="0" presId="urn:microsoft.com/office/officeart/2005/8/layout/hierarchy2"/>
    <dgm:cxn modelId="{1D393AFF-EA3B-421D-9C47-65B61662A9B5}" type="presOf" srcId="{22D0141A-ECA3-470C-9823-AF9F78EF1C19}" destId="{F008904B-ABE5-44E1-BE1B-4A725237921C}" srcOrd="1" destOrd="0" presId="urn:microsoft.com/office/officeart/2005/8/layout/hierarchy2"/>
    <dgm:cxn modelId="{4DB261A7-4F76-421E-B560-3239555835C8}" srcId="{1CE03EA7-0C6A-4338-8EA7-3C0C544E0955}" destId="{83A82548-EBB7-4DC6-8AC4-B1693C15D9CB}" srcOrd="1" destOrd="0" parTransId="{40B30DED-46BA-4391-A2A2-D0CAAEF2F9CE}" sibTransId="{7A7389D7-5708-4454-A0E8-C59856F91E0A}"/>
    <dgm:cxn modelId="{27792784-A33F-47BA-B3C6-6994B80759E4}" type="presOf" srcId="{EA61874B-0020-47DB-994B-BB9A00A96E2C}" destId="{80B809E4-E700-40EA-941F-BED3E4684BD0}" srcOrd="0" destOrd="0" presId="urn:microsoft.com/office/officeart/2005/8/layout/hierarchy2"/>
    <dgm:cxn modelId="{D0029C84-15C9-4EE7-89D1-2A1EC84ACEC2}" type="presOf" srcId="{73D871EB-E40C-4F6F-9D3E-370F3FF0E959}" destId="{C70C4BEF-DCAA-4F55-BE3A-DC0D857DBB88}" srcOrd="0" destOrd="0" presId="urn:microsoft.com/office/officeart/2005/8/layout/hierarchy2"/>
    <dgm:cxn modelId="{D4171ADC-74BB-4C42-9F06-506CD9C727A0}" srcId="{1BB150EB-32CC-4808-B0FE-7E2699FB9065}" destId="{1CE03EA7-0C6A-4338-8EA7-3C0C544E0955}" srcOrd="0" destOrd="0" parTransId="{82CE0883-0200-42BD-9CEF-99F2884B0F25}" sibTransId="{E7E4758D-7BBF-4865-BE1C-D4D7D17D3705}"/>
    <dgm:cxn modelId="{50F55318-DE52-461D-9FBF-EC098EA551D4}" type="presOf" srcId="{1BB150EB-32CC-4808-B0FE-7E2699FB9065}" destId="{6741FAC7-3139-4C6E-B721-27F6CE8F139C}" srcOrd="0" destOrd="0" presId="urn:microsoft.com/office/officeart/2005/8/layout/hierarchy2"/>
    <dgm:cxn modelId="{78A11CB8-5E80-4922-80D7-64977B040353}" type="presOf" srcId="{21300F3A-059E-4FC3-AF09-A76B62B0B243}" destId="{AB847BB1-3121-4851-A214-A1DC153F567D}" srcOrd="0" destOrd="0" presId="urn:microsoft.com/office/officeart/2005/8/layout/hierarchy2"/>
    <dgm:cxn modelId="{1BB7D64B-93BE-4326-9FAF-2F781B9808B0}" type="presOf" srcId="{22D0141A-ECA3-470C-9823-AF9F78EF1C19}" destId="{E192A657-E309-4B8E-BB2B-F00CE8588E30}" srcOrd="0" destOrd="0" presId="urn:microsoft.com/office/officeart/2005/8/layout/hierarchy2"/>
    <dgm:cxn modelId="{3FA92673-675D-4B12-BBDE-3FA0184EFEA2}" srcId="{3E9CD50A-6B04-4D55-924E-B7666840332D}" destId="{1BB150EB-32CC-4808-B0FE-7E2699FB9065}" srcOrd="0" destOrd="0" parTransId="{288C1AAE-A75F-4558-833C-64B8FC95092E}" sibTransId="{BF12FF14-726F-4EB7-95B5-85696EE38A9C}"/>
    <dgm:cxn modelId="{5E6FD785-C24F-4433-BFF7-9CE23D0D8798}" srcId="{2152B997-FB2B-46E8-B639-F2429F42CE42}" destId="{7F5EC7B9-4A9C-4832-AD49-555643E0DAAD}" srcOrd="0" destOrd="0" parTransId="{C8C4DEF5-42D6-44B7-924D-B08B1A703BB4}" sibTransId="{FE33AD11-5EAC-4183-AC92-A4E44170676B}"/>
    <dgm:cxn modelId="{2D829CEF-A3F1-4C66-BEBB-2C8F65C4EA59}" type="presOf" srcId="{C8C4DEF5-42D6-44B7-924D-B08B1A703BB4}" destId="{509AF713-06D9-4097-A68A-5FCC50A5ECD3}" srcOrd="0" destOrd="0" presId="urn:microsoft.com/office/officeart/2005/8/layout/hierarchy2"/>
    <dgm:cxn modelId="{5CBDF03E-9D4E-4529-BACE-760594C1EBDD}" type="presOf" srcId="{C8C4DEF5-42D6-44B7-924D-B08B1A703BB4}" destId="{4DFDBB0B-CBEE-4234-8DD9-C5CA36AD5D8A}" srcOrd="1" destOrd="0" presId="urn:microsoft.com/office/officeart/2005/8/layout/hierarchy2"/>
    <dgm:cxn modelId="{314049C1-2F04-405F-82A7-036D61B8E922}" type="presOf" srcId="{5D653382-9E43-4CCA-A750-5BF14B4FBAA8}" destId="{5B5BB322-3FAA-4361-8B55-48C36A6FD801}" srcOrd="0" destOrd="0" presId="urn:microsoft.com/office/officeart/2005/8/layout/hierarchy2"/>
    <dgm:cxn modelId="{C7CEDE08-B593-4B4E-9937-9AF87E1708FB}" srcId="{11118C85-6337-44A7-8FD8-B9CA937BC996}" destId="{67D72A2C-66A3-4A9F-B77D-9D6C26C5E1CD}" srcOrd="0" destOrd="0" parTransId="{EA61874B-0020-47DB-994B-BB9A00A96E2C}" sibTransId="{BE972BD4-F477-4065-B942-29F8169C8E68}"/>
    <dgm:cxn modelId="{28CA4F33-D6D9-4B3C-B5A9-628AE0EA0538}" srcId="{1CE03EA7-0C6A-4338-8EA7-3C0C544E0955}" destId="{E5BE546E-0A8C-4935-A733-90D79E9070A3}" srcOrd="2" destOrd="0" parTransId="{5D653382-9E43-4CCA-A750-5BF14B4FBAA8}" sibTransId="{38493C08-32FD-4125-91C5-FB41166BB1FA}"/>
    <dgm:cxn modelId="{360F6B95-BD93-4C27-9420-74944484A78D}" type="presOf" srcId="{1CE03EA7-0C6A-4338-8EA7-3C0C544E0955}" destId="{05772375-9521-4860-A1CD-EE22D142D2EC}" srcOrd="0" destOrd="0" presId="urn:microsoft.com/office/officeart/2005/8/layout/hierarchy2"/>
    <dgm:cxn modelId="{A931DB04-8FC2-4F36-8E43-72108C32D69A}" type="presOf" srcId="{67D72A2C-66A3-4A9F-B77D-9D6C26C5E1CD}" destId="{90C4ECE0-01DD-4A1F-B842-66D277ADD767}" srcOrd="0" destOrd="0" presId="urn:microsoft.com/office/officeart/2005/8/layout/hierarchy2"/>
    <dgm:cxn modelId="{1F1388AB-2450-4A01-952B-7DEA70583938}" type="presOf" srcId="{0B4C7EC9-FB45-456C-84E2-EC0012B5C0D7}" destId="{3D870D37-2407-4104-931D-0C724DB8D712}" srcOrd="0" destOrd="0" presId="urn:microsoft.com/office/officeart/2005/8/layout/hierarchy2"/>
    <dgm:cxn modelId="{A193A304-51C5-41B5-ADDF-9AB720C06B01}" srcId="{1CE03EA7-0C6A-4338-8EA7-3C0C544E0955}" destId="{73D871EB-E40C-4F6F-9D3E-370F3FF0E959}" srcOrd="0" destOrd="0" parTransId="{21300F3A-059E-4FC3-AF09-A76B62B0B243}" sibTransId="{1E4CABF0-1B07-450D-BA74-151B6BEC5B76}"/>
    <dgm:cxn modelId="{C34B39F8-02CD-4365-BF72-C5F87F1B4FC4}" type="presOf" srcId="{40B30DED-46BA-4391-A2A2-D0CAAEF2F9CE}" destId="{D3BC597B-FDF1-4BCE-A013-005F9D661771}" srcOrd="1" destOrd="0" presId="urn:microsoft.com/office/officeart/2005/8/layout/hierarchy2"/>
    <dgm:cxn modelId="{7E0E0B03-6AAD-45C2-8BCB-726171301F24}" type="presOf" srcId="{0B4C7EC9-FB45-456C-84E2-EC0012B5C0D7}" destId="{6B0A08BD-EF4E-4704-AB29-1A934C487330}" srcOrd="1" destOrd="0" presId="urn:microsoft.com/office/officeart/2005/8/layout/hierarchy2"/>
    <dgm:cxn modelId="{33294996-BFCE-4B90-936C-F6D756B49341}" type="presOf" srcId="{40B30DED-46BA-4391-A2A2-D0CAAEF2F9CE}" destId="{144506CE-133B-4564-A00F-749A79693687}" srcOrd="0" destOrd="0" presId="urn:microsoft.com/office/officeart/2005/8/layout/hierarchy2"/>
    <dgm:cxn modelId="{F6CC150B-859B-4C79-9D59-82F5928A7314}" type="presOf" srcId="{2152B997-FB2B-46E8-B639-F2429F42CE42}" destId="{AF5D5635-FBF9-466E-A5C3-AB24D9F52E49}" srcOrd="0" destOrd="0" presId="urn:microsoft.com/office/officeart/2005/8/layout/hierarchy2"/>
    <dgm:cxn modelId="{78A4BF17-E304-4AF0-A8B3-DE5B4A50C22B}" type="presParOf" srcId="{5DC37C8C-F4FD-4818-9DDC-1779B3F9DFEF}" destId="{D21AED5B-3E49-406D-A970-7FD712148F2A}" srcOrd="0" destOrd="0" presId="urn:microsoft.com/office/officeart/2005/8/layout/hierarchy2"/>
    <dgm:cxn modelId="{669C541D-9F76-477F-9634-8610C2AD0BA2}" type="presParOf" srcId="{D21AED5B-3E49-406D-A970-7FD712148F2A}" destId="{6741FAC7-3139-4C6E-B721-27F6CE8F139C}" srcOrd="0" destOrd="0" presId="urn:microsoft.com/office/officeart/2005/8/layout/hierarchy2"/>
    <dgm:cxn modelId="{F1D13E9F-14D1-4CB1-9F3A-4DB31937FADB}" type="presParOf" srcId="{D21AED5B-3E49-406D-A970-7FD712148F2A}" destId="{7227B0E1-6841-4757-9C75-E54A0565BD29}" srcOrd="1" destOrd="0" presId="urn:microsoft.com/office/officeart/2005/8/layout/hierarchy2"/>
    <dgm:cxn modelId="{4E0BCE7A-A590-4A30-8695-DFE3705CF5FF}" type="presParOf" srcId="{7227B0E1-6841-4757-9C75-E54A0565BD29}" destId="{221DAA32-7F02-4FC4-830B-9F9F100B215E}" srcOrd="0" destOrd="0" presId="urn:microsoft.com/office/officeart/2005/8/layout/hierarchy2"/>
    <dgm:cxn modelId="{1EC78E18-82B1-497D-AD1F-137B2CE32480}" type="presParOf" srcId="{221DAA32-7F02-4FC4-830B-9F9F100B215E}" destId="{D494B08D-8A53-426D-9EDA-4D270B5AA072}" srcOrd="0" destOrd="0" presId="urn:microsoft.com/office/officeart/2005/8/layout/hierarchy2"/>
    <dgm:cxn modelId="{6D364292-4FFB-4348-B438-BF32B7526945}" type="presParOf" srcId="{7227B0E1-6841-4757-9C75-E54A0565BD29}" destId="{BE6398B2-FEC5-4570-9E73-8E8679722EDB}" srcOrd="1" destOrd="0" presId="urn:microsoft.com/office/officeart/2005/8/layout/hierarchy2"/>
    <dgm:cxn modelId="{82792A3B-5569-4013-8422-9BB3A5ED9C08}" type="presParOf" srcId="{BE6398B2-FEC5-4570-9E73-8E8679722EDB}" destId="{05772375-9521-4860-A1CD-EE22D142D2EC}" srcOrd="0" destOrd="0" presId="urn:microsoft.com/office/officeart/2005/8/layout/hierarchy2"/>
    <dgm:cxn modelId="{71968DD6-63B4-4027-B04C-7805DAD2F35A}" type="presParOf" srcId="{BE6398B2-FEC5-4570-9E73-8E8679722EDB}" destId="{787F37EF-055F-4182-BE77-50AD70F08735}" srcOrd="1" destOrd="0" presId="urn:microsoft.com/office/officeart/2005/8/layout/hierarchy2"/>
    <dgm:cxn modelId="{D017FDD2-FB15-4F63-A7A8-191F02E04ECB}" type="presParOf" srcId="{787F37EF-055F-4182-BE77-50AD70F08735}" destId="{AB847BB1-3121-4851-A214-A1DC153F567D}" srcOrd="0" destOrd="0" presId="urn:microsoft.com/office/officeart/2005/8/layout/hierarchy2"/>
    <dgm:cxn modelId="{D813ABBD-8017-441D-9BDF-34E3E0847624}" type="presParOf" srcId="{AB847BB1-3121-4851-A214-A1DC153F567D}" destId="{6DF26A6F-168E-4A38-81AA-323F4EF34E2E}" srcOrd="0" destOrd="0" presId="urn:microsoft.com/office/officeart/2005/8/layout/hierarchy2"/>
    <dgm:cxn modelId="{B3D02A05-686B-4816-9B7A-14658D7B64BE}" type="presParOf" srcId="{787F37EF-055F-4182-BE77-50AD70F08735}" destId="{AFC7ACD0-9E42-4058-92AC-CC4C512EFBAA}" srcOrd="1" destOrd="0" presId="urn:microsoft.com/office/officeart/2005/8/layout/hierarchy2"/>
    <dgm:cxn modelId="{A69015E3-2F20-41DA-98F6-A2453E74E489}" type="presParOf" srcId="{AFC7ACD0-9E42-4058-92AC-CC4C512EFBAA}" destId="{C70C4BEF-DCAA-4F55-BE3A-DC0D857DBB88}" srcOrd="0" destOrd="0" presId="urn:microsoft.com/office/officeart/2005/8/layout/hierarchy2"/>
    <dgm:cxn modelId="{B44AFF05-35C5-40EB-9787-D5CB08C66D01}" type="presParOf" srcId="{AFC7ACD0-9E42-4058-92AC-CC4C512EFBAA}" destId="{778B18EB-AA3A-4E9D-A319-83B8EE3FFC48}" srcOrd="1" destOrd="0" presId="urn:microsoft.com/office/officeart/2005/8/layout/hierarchy2"/>
    <dgm:cxn modelId="{DFFC789C-1689-4D91-83AF-B501B3C596A6}" type="presParOf" srcId="{787F37EF-055F-4182-BE77-50AD70F08735}" destId="{144506CE-133B-4564-A00F-749A79693687}" srcOrd="2" destOrd="0" presId="urn:microsoft.com/office/officeart/2005/8/layout/hierarchy2"/>
    <dgm:cxn modelId="{4128075A-E86F-4D30-A941-E576CAA67CF6}" type="presParOf" srcId="{144506CE-133B-4564-A00F-749A79693687}" destId="{D3BC597B-FDF1-4BCE-A013-005F9D661771}" srcOrd="0" destOrd="0" presId="urn:microsoft.com/office/officeart/2005/8/layout/hierarchy2"/>
    <dgm:cxn modelId="{39D1F9CA-FCDA-4451-86D0-539DD782BDFC}" type="presParOf" srcId="{787F37EF-055F-4182-BE77-50AD70F08735}" destId="{FE5ACA81-A652-48DB-A564-E3CE6F108992}" srcOrd="3" destOrd="0" presId="urn:microsoft.com/office/officeart/2005/8/layout/hierarchy2"/>
    <dgm:cxn modelId="{EDE750E2-9625-4458-A500-AB69F00CA6C8}" type="presParOf" srcId="{FE5ACA81-A652-48DB-A564-E3CE6F108992}" destId="{A614E188-94A9-4D18-A88E-702579D17B4F}" srcOrd="0" destOrd="0" presId="urn:microsoft.com/office/officeart/2005/8/layout/hierarchy2"/>
    <dgm:cxn modelId="{247D8400-FEDC-4CCF-BFA4-75AD98B34459}" type="presParOf" srcId="{FE5ACA81-A652-48DB-A564-E3CE6F108992}" destId="{9971F4DA-7414-4763-B599-292A6A61B61B}" srcOrd="1" destOrd="0" presId="urn:microsoft.com/office/officeart/2005/8/layout/hierarchy2"/>
    <dgm:cxn modelId="{31A33F32-9C8A-4228-B34F-5250C40A3047}" type="presParOf" srcId="{787F37EF-055F-4182-BE77-50AD70F08735}" destId="{5B5BB322-3FAA-4361-8B55-48C36A6FD801}" srcOrd="4" destOrd="0" presId="urn:microsoft.com/office/officeart/2005/8/layout/hierarchy2"/>
    <dgm:cxn modelId="{A3EF63BE-62C4-4CEA-9217-F9F8D18CAA87}" type="presParOf" srcId="{5B5BB322-3FAA-4361-8B55-48C36A6FD801}" destId="{BC2C6853-D3AF-4835-BD83-37FB4A067AFC}" srcOrd="0" destOrd="0" presId="urn:microsoft.com/office/officeart/2005/8/layout/hierarchy2"/>
    <dgm:cxn modelId="{E0399256-68F8-4B5E-9133-5E73203FC988}" type="presParOf" srcId="{787F37EF-055F-4182-BE77-50AD70F08735}" destId="{AEE42670-BFA7-4BEF-9EF4-9DFCC960395A}" srcOrd="5" destOrd="0" presId="urn:microsoft.com/office/officeart/2005/8/layout/hierarchy2"/>
    <dgm:cxn modelId="{F2FE70A8-C586-4958-ABF5-C3BECBF70855}" type="presParOf" srcId="{AEE42670-BFA7-4BEF-9EF4-9DFCC960395A}" destId="{C32B0390-03C2-454E-99D6-E4513A794424}" srcOrd="0" destOrd="0" presId="urn:microsoft.com/office/officeart/2005/8/layout/hierarchy2"/>
    <dgm:cxn modelId="{8B0B31FC-B1E2-4750-8B68-1FC1E2EA9BED}" type="presParOf" srcId="{AEE42670-BFA7-4BEF-9EF4-9DFCC960395A}" destId="{74A2EAE0-2E6C-4A26-9C31-6618D6D0310F}" srcOrd="1" destOrd="0" presId="urn:microsoft.com/office/officeart/2005/8/layout/hierarchy2"/>
    <dgm:cxn modelId="{97E04C0E-025B-4039-A2C5-DA9C72259293}" type="presParOf" srcId="{787F37EF-055F-4182-BE77-50AD70F08735}" destId="{3D870D37-2407-4104-931D-0C724DB8D712}" srcOrd="6" destOrd="0" presId="urn:microsoft.com/office/officeart/2005/8/layout/hierarchy2"/>
    <dgm:cxn modelId="{1C7B065E-06C7-4B02-A30E-90C80F4652CA}" type="presParOf" srcId="{3D870D37-2407-4104-931D-0C724DB8D712}" destId="{6B0A08BD-EF4E-4704-AB29-1A934C487330}" srcOrd="0" destOrd="0" presId="urn:microsoft.com/office/officeart/2005/8/layout/hierarchy2"/>
    <dgm:cxn modelId="{AA557920-E2DE-4073-A32C-DF6202D5308E}" type="presParOf" srcId="{787F37EF-055F-4182-BE77-50AD70F08735}" destId="{2C44FEE9-8536-450A-87A6-E22FCBCDE253}" srcOrd="7" destOrd="0" presId="urn:microsoft.com/office/officeart/2005/8/layout/hierarchy2"/>
    <dgm:cxn modelId="{658D4B55-C6BC-45FF-875C-635603AC9F27}" type="presParOf" srcId="{2C44FEE9-8536-450A-87A6-E22FCBCDE253}" destId="{D1361D0F-AC28-4EC7-A91E-36203A575F37}" srcOrd="0" destOrd="0" presId="urn:microsoft.com/office/officeart/2005/8/layout/hierarchy2"/>
    <dgm:cxn modelId="{E4A1F736-3487-45C7-9834-3D289F951AC7}" type="presParOf" srcId="{2C44FEE9-8536-450A-87A6-E22FCBCDE253}" destId="{1F1DD848-B366-45F9-94A2-977FD65F6E14}" srcOrd="1" destOrd="0" presId="urn:microsoft.com/office/officeart/2005/8/layout/hierarchy2"/>
    <dgm:cxn modelId="{ED471E9B-B65D-4D79-A334-14CE7C69A476}" type="presParOf" srcId="{1F1DD848-B366-45F9-94A2-977FD65F6E14}" destId="{80B809E4-E700-40EA-941F-BED3E4684BD0}" srcOrd="0" destOrd="0" presId="urn:microsoft.com/office/officeart/2005/8/layout/hierarchy2"/>
    <dgm:cxn modelId="{5A8282F3-6D9C-485C-BB20-45C3C5D63A95}" type="presParOf" srcId="{80B809E4-E700-40EA-941F-BED3E4684BD0}" destId="{FB293297-1427-40C7-A646-9E8C79E900B2}" srcOrd="0" destOrd="0" presId="urn:microsoft.com/office/officeart/2005/8/layout/hierarchy2"/>
    <dgm:cxn modelId="{80C36A14-65B3-4CB2-8EB0-BA96DC751496}" type="presParOf" srcId="{1F1DD848-B366-45F9-94A2-977FD65F6E14}" destId="{41A08344-26CF-4FA0-9F3B-685CA8DC491A}" srcOrd="1" destOrd="0" presId="urn:microsoft.com/office/officeart/2005/8/layout/hierarchy2"/>
    <dgm:cxn modelId="{32A9EDA1-3DAB-40EB-BA5B-9F36A14FCE71}" type="presParOf" srcId="{41A08344-26CF-4FA0-9F3B-685CA8DC491A}" destId="{90C4ECE0-01DD-4A1F-B842-66D277ADD767}" srcOrd="0" destOrd="0" presId="urn:microsoft.com/office/officeart/2005/8/layout/hierarchy2"/>
    <dgm:cxn modelId="{2C9A4F61-5E89-442C-8A8B-617AEED287D1}" type="presParOf" srcId="{41A08344-26CF-4FA0-9F3B-685CA8DC491A}" destId="{E5C6B35A-E4DB-46B2-96C9-9FAD6961AD99}" srcOrd="1" destOrd="0" presId="urn:microsoft.com/office/officeart/2005/8/layout/hierarchy2"/>
    <dgm:cxn modelId="{83B83D35-D44B-438D-B565-AD9D261AA0CF}" type="presParOf" srcId="{7227B0E1-6841-4757-9C75-E54A0565BD29}" destId="{7971F5EE-FDBB-49D1-9D3A-7AFCC89B1530}" srcOrd="2" destOrd="0" presId="urn:microsoft.com/office/officeart/2005/8/layout/hierarchy2"/>
    <dgm:cxn modelId="{ECC96CFF-2725-4FD2-AE46-3C92C099DF95}" type="presParOf" srcId="{7971F5EE-FDBB-49D1-9D3A-7AFCC89B1530}" destId="{41BC0A72-D52A-45DA-8A88-7CD57331126B}" srcOrd="0" destOrd="0" presId="urn:microsoft.com/office/officeart/2005/8/layout/hierarchy2"/>
    <dgm:cxn modelId="{4393BBF6-075D-49C7-BE38-903C741F5527}" type="presParOf" srcId="{7227B0E1-6841-4757-9C75-E54A0565BD29}" destId="{80ED05C1-D8E1-488D-B4C2-D11653E951D3}" srcOrd="3" destOrd="0" presId="urn:microsoft.com/office/officeart/2005/8/layout/hierarchy2"/>
    <dgm:cxn modelId="{0C9FAE83-B34D-47D2-B2F4-330BDD1C6CE2}" type="presParOf" srcId="{80ED05C1-D8E1-488D-B4C2-D11653E951D3}" destId="{AF5D5635-FBF9-466E-A5C3-AB24D9F52E49}" srcOrd="0" destOrd="0" presId="urn:microsoft.com/office/officeart/2005/8/layout/hierarchy2"/>
    <dgm:cxn modelId="{05EB7894-3F6E-4714-967C-D94613036536}" type="presParOf" srcId="{80ED05C1-D8E1-488D-B4C2-D11653E951D3}" destId="{B8C7940B-3495-438D-9C5F-56A36748AD90}" srcOrd="1" destOrd="0" presId="urn:microsoft.com/office/officeart/2005/8/layout/hierarchy2"/>
    <dgm:cxn modelId="{DF9CB4A7-2208-4BE1-A9A1-BB4717D2A26E}" type="presParOf" srcId="{B8C7940B-3495-438D-9C5F-56A36748AD90}" destId="{509AF713-06D9-4097-A68A-5FCC50A5ECD3}" srcOrd="0" destOrd="0" presId="urn:microsoft.com/office/officeart/2005/8/layout/hierarchy2"/>
    <dgm:cxn modelId="{EE4F9889-D961-4E56-A7A6-28E939D94FD5}" type="presParOf" srcId="{509AF713-06D9-4097-A68A-5FCC50A5ECD3}" destId="{4DFDBB0B-CBEE-4234-8DD9-C5CA36AD5D8A}" srcOrd="0" destOrd="0" presId="urn:microsoft.com/office/officeart/2005/8/layout/hierarchy2"/>
    <dgm:cxn modelId="{FD7E519A-3951-4538-B6FB-BC34B3DA987B}" type="presParOf" srcId="{B8C7940B-3495-438D-9C5F-56A36748AD90}" destId="{D4424A68-F098-4B62-A597-84AD5BD5CE15}" srcOrd="1" destOrd="0" presId="urn:microsoft.com/office/officeart/2005/8/layout/hierarchy2"/>
    <dgm:cxn modelId="{F4041781-62EE-47FC-AF93-32826323FC23}" type="presParOf" srcId="{D4424A68-F098-4B62-A597-84AD5BD5CE15}" destId="{06397A26-FFB2-42C7-93A3-E36CB843F422}" srcOrd="0" destOrd="0" presId="urn:microsoft.com/office/officeart/2005/8/layout/hierarchy2"/>
    <dgm:cxn modelId="{9144D9D2-EDB2-4996-905E-79D925AC8152}" type="presParOf" srcId="{D4424A68-F098-4B62-A597-84AD5BD5CE15}" destId="{3A014D3A-82F2-41B2-98B1-036DFB438DDB}" srcOrd="1" destOrd="0" presId="urn:microsoft.com/office/officeart/2005/8/layout/hierarchy2"/>
    <dgm:cxn modelId="{FAFC3D15-3130-430F-98BF-7923A70C63E2}" type="presParOf" srcId="{B8C7940B-3495-438D-9C5F-56A36748AD90}" destId="{E192A657-E309-4B8E-BB2B-F00CE8588E30}" srcOrd="2" destOrd="0" presId="urn:microsoft.com/office/officeart/2005/8/layout/hierarchy2"/>
    <dgm:cxn modelId="{5505CE9E-F8BE-4469-A237-E7D656559139}" type="presParOf" srcId="{E192A657-E309-4B8E-BB2B-F00CE8588E30}" destId="{F008904B-ABE5-44E1-BE1B-4A725237921C}" srcOrd="0" destOrd="0" presId="urn:microsoft.com/office/officeart/2005/8/layout/hierarchy2"/>
    <dgm:cxn modelId="{9CA2501F-2447-4E70-88CC-A02C4AF65752}" type="presParOf" srcId="{B8C7940B-3495-438D-9C5F-56A36748AD90}" destId="{26E5D182-D934-4E73-BBDB-090C597EDB56}" srcOrd="3" destOrd="0" presId="urn:microsoft.com/office/officeart/2005/8/layout/hierarchy2"/>
    <dgm:cxn modelId="{2671A11B-C244-4CA0-A0CD-35B34B24043D}" type="presParOf" srcId="{26E5D182-D934-4E73-BBDB-090C597EDB56}" destId="{1ABC6C58-BE0E-47A3-8594-38C548706DC5}" srcOrd="0" destOrd="0" presId="urn:microsoft.com/office/officeart/2005/8/layout/hierarchy2"/>
    <dgm:cxn modelId="{E276024B-6D4A-4DCC-B60A-7A0B9CC3E43B}" type="presParOf" srcId="{26E5D182-D934-4E73-BBDB-090C597EDB56}" destId="{38A3DCAE-8122-458A-8F76-30A0B2732CE5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2E68-93CD-4621-AA88-D0FDA4B60785}" type="datetimeFigureOut">
              <a:rPr lang="zh-CN" altLang="en-US" smtClean="0"/>
              <a:pPr/>
              <a:t>2017-05-05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3AB10-B429-4D89-8B55-A5618D550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122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3AB10-B429-4D89-8B55-A5618D550D8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3AB10-B429-4D89-8B55-A5618D550D8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3AB10-B429-4D89-8B55-A5618D550D8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395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MetaDataModel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MeteDataItem</a:t>
            </a:r>
            <a:endParaRPr lang="en-US" altLang="zh-CN" dirty="0" smtClean="0"/>
          </a:p>
          <a:p>
            <a:r>
              <a:rPr lang="en-US" altLang="zh-CN" baseline="0" dirty="0" smtClean="0"/>
              <a:t> 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结构配置</a:t>
            </a:r>
            <a:endParaRPr lang="en-US" altLang="zh-CN" dirty="0" smtClean="0"/>
          </a:p>
          <a:p>
            <a:r>
              <a:rPr lang="en-US" altLang="zh-CN" baseline="0" dirty="0" smtClean="0"/>
              <a:t>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存储配置</a:t>
            </a:r>
            <a:endParaRPr lang="en-US" altLang="zh-CN" dirty="0" smtClean="0"/>
          </a:p>
          <a:p>
            <a:r>
              <a:rPr lang="en-US" altLang="zh-CN" baseline="0" dirty="0" smtClean="0"/>
              <a:t> 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收集配置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限制条件：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 1.</a:t>
            </a:r>
            <a:r>
              <a:rPr lang="zh-CN" altLang="en-US" baseline="0" dirty="0" smtClean="0"/>
              <a:t>简单 数据项 下 不允许挂任何数据项</a:t>
            </a:r>
            <a:endParaRPr lang="en-US" altLang="zh-CN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     2.</a:t>
            </a:r>
            <a:r>
              <a:rPr lang="zh-CN" altLang="en-US" baseline="0" dirty="0" smtClean="0"/>
              <a:t>复杂 数据项 下 允许挂数据项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3AB10-B429-4D89-8B55-A5618D550D8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3AB10-B429-4D89-8B55-A5618D550D8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3AB10-B429-4D89-8B55-A5618D550D8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4" name="Picture 2" descr="C:\Users\admin\AppData\Local\Microsoft\Windows\Temporary Internet Files\Content.Outlook\GB8MFHWU\再出发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20" t="19497" b="24629"/>
          <a:stretch/>
        </p:blipFill>
        <p:spPr bwMode="auto">
          <a:xfrm>
            <a:off x="6961094" y="4892633"/>
            <a:ext cx="5230906" cy="19653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54013"/>
            <a:ext cx="1169894" cy="519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933" y="6311848"/>
            <a:ext cx="5774706" cy="4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00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8" name="Picture 2" descr="C:\Users\admin\AppData\Local\Microsoft\Windows\Temporary Internet Files\Content.Outlook\GB8MFHWU\再出发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20" t="19497" b="24629"/>
          <a:stretch/>
        </p:blipFill>
        <p:spPr bwMode="auto">
          <a:xfrm>
            <a:off x="6961094" y="4892633"/>
            <a:ext cx="5230906" cy="19653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61C4-3EA4-4CB0-A354-1CCFD184BD9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框 4"/>
          <p:cNvSpPr txBox="1">
            <a:spLocks noChangeArrowheads="1"/>
          </p:cNvSpPr>
          <p:nvPr/>
        </p:nvSpPr>
        <p:spPr bwMode="auto">
          <a:xfrm>
            <a:off x="575982" y="141157"/>
            <a:ext cx="3811308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defRPr/>
            </a:pPr>
            <a:r>
              <a:rPr lang="zh-CN" altLang="en-US" sz="28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charset="0"/>
                <a:ea typeface="微软雅黑" charset="0"/>
                <a:cs typeface="微软雅黑" charset="0"/>
              </a:rPr>
              <a:t>目录</a:t>
            </a: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3" hasCustomPrompt="1"/>
          </p:nvPr>
        </p:nvSpPr>
        <p:spPr>
          <a:xfrm>
            <a:off x="575982" y="1360047"/>
            <a:ext cx="5932394" cy="4718024"/>
          </a:xfrm>
        </p:spPr>
        <p:txBody>
          <a:bodyPr/>
          <a:lstStyle>
            <a:lvl1pPr marL="457200" indent="-457200"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单击此处编辑目录文本样式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3753" y="196259"/>
            <a:ext cx="2389083" cy="434379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0395700" y="182812"/>
            <a:ext cx="0" cy="43437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660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61C4-3EA4-4CB0-A354-1CCFD184BD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214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61C4-3EA4-4CB0-A354-1CCFD184BD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736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982" y="1089212"/>
            <a:ext cx="5443818" cy="50877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89212"/>
            <a:ext cx="5443818" cy="50877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61C4-3EA4-4CB0-A354-1CCFD184BD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682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81" y="75266"/>
            <a:ext cx="8748000" cy="687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0661"/>
            <a:ext cx="5421594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82" y="1815152"/>
            <a:ext cx="5421594" cy="437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661"/>
            <a:ext cx="5443818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15152"/>
            <a:ext cx="5443818" cy="437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61C4-3EA4-4CB0-A354-1CCFD184BD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50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61C4-3EA4-4CB0-A354-1CCFD184BD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75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C:\Users\admin\AppData\Local\Microsoft\Windows\Temporary Internet Files\Content.Outlook\GB8MFHWU\再出发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20" t="19497" b="24629"/>
          <a:stretch/>
        </p:blipFill>
        <p:spPr bwMode="auto">
          <a:xfrm>
            <a:off x="6961094" y="4892633"/>
            <a:ext cx="5230906" cy="19653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54013"/>
            <a:ext cx="1169894" cy="519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1051159" y="2089700"/>
            <a:ext cx="5321223" cy="98674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buFont typeface="Arial" charset="0"/>
              <a:buNone/>
              <a:defRPr/>
            </a:pPr>
            <a:r>
              <a:rPr lang="zh-CN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感谢</a:t>
            </a:r>
            <a:r>
              <a:rPr lang="en-US" altLang="zh-CN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   </a:t>
            </a:r>
            <a:r>
              <a:rPr lang="en-US" altLang="zh-CN" sz="36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Thanks for …</a:t>
            </a:r>
            <a:endParaRPr lang="zh-CN" altLang="en-US" sz="360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63905" y="3470187"/>
            <a:ext cx="6407063" cy="7386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800" spc="600" dirty="0" smtClean="0">
                <a:ln w="18415" cmpd="sng">
                  <a:noFill/>
                  <a:prstDash val="solid"/>
                </a:ln>
                <a:solidFill>
                  <a:srgbClr val="C00000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奋</a:t>
            </a:r>
            <a:r>
              <a:rPr lang="zh-CN" altLang="en-US" sz="2800" spc="600" dirty="0" smtClean="0">
                <a:ln w="18415" cmpd="sng">
                  <a:noFill/>
                  <a:prstDash val="solid"/>
                </a:ln>
                <a:solidFill>
                  <a:srgbClr val="FF5050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斗</a:t>
            </a:r>
            <a:r>
              <a:rPr lang="zh-CN" altLang="en-US" sz="2800" spc="600" dirty="0" smtClean="0">
                <a:ln w="18415" cmpd="sng">
                  <a:noFill/>
                  <a:prstDash val="solid"/>
                </a:ln>
                <a:solidFill>
                  <a:schemeClr val="accent2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2800" spc="600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青</a:t>
            </a:r>
            <a:r>
              <a:rPr lang="zh-CN" altLang="en-US" sz="2800" spc="600" dirty="0" smtClean="0">
                <a:ln w="18415" cmpd="sng">
                  <a:noFill/>
                  <a:prstDash val="solid"/>
                </a:ln>
                <a:solidFill>
                  <a:srgbClr val="FFFF00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春</a:t>
            </a:r>
            <a:r>
              <a:rPr lang="zh-CN" altLang="en-US" sz="2800" spc="6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800" spc="600" dirty="0" smtClean="0">
                <a:ln w="18415" cmpd="sng">
                  <a:noFill/>
                  <a:prstDash val="solid"/>
                </a:ln>
                <a:solidFill>
                  <a:schemeClr val="accent6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绽</a:t>
            </a:r>
            <a:r>
              <a:rPr lang="zh-CN" altLang="en-US" sz="2800" spc="60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放</a:t>
            </a:r>
            <a:r>
              <a:rPr lang="zh-CN" altLang="en-US" sz="2800" spc="600" dirty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2800" spc="600" dirty="0" smtClean="0">
                <a:ln w="18415" cmpd="sng">
                  <a:noFill/>
                  <a:prstDash val="solid"/>
                </a:ln>
                <a:solidFill>
                  <a:srgbClr val="002060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精</a:t>
            </a:r>
            <a:r>
              <a:rPr lang="zh-CN" altLang="en-US" sz="2800" spc="600" dirty="0" smtClean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/>
                <a:latin typeface="微软雅黑" charset="0"/>
                <a:ea typeface="微软雅黑" charset="0"/>
                <a:cs typeface="微软雅黑" charset="0"/>
              </a:rPr>
              <a:t>彩</a:t>
            </a:r>
            <a:endParaRPr lang="en-US" altLang="zh-CN" sz="3200" spc="600" dirty="0" smtClean="0">
              <a:ln w="18415" cmpd="sng">
                <a:noFill/>
                <a:prstDash val="solid"/>
              </a:ln>
              <a:solidFill>
                <a:srgbClr val="7030A0"/>
              </a:solidFill>
              <a:effectLst/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5710690" y="3668045"/>
            <a:ext cx="79195" cy="396000"/>
            <a:chOff x="8640504" y="3717032"/>
            <a:chExt cx="216000" cy="1080120"/>
          </a:xfrm>
          <a:solidFill>
            <a:schemeClr val="bg1"/>
          </a:solidFill>
        </p:grpSpPr>
        <p:sp>
          <p:nvSpPr>
            <p:cNvPr id="20" name="梯形 19"/>
            <p:cNvSpPr/>
            <p:nvPr/>
          </p:nvSpPr>
          <p:spPr>
            <a:xfrm flipV="1">
              <a:off x="8640504" y="3717032"/>
              <a:ext cx="216000" cy="720000"/>
            </a:xfrm>
            <a:prstGeom prst="trapezoid">
              <a:avLst/>
            </a:prstGeom>
            <a:gradFill flip="none" rotWithShape="1">
              <a:gsLst>
                <a:gs pos="0">
                  <a:srgbClr val="C00000"/>
                </a:gs>
                <a:gs pos="64000">
                  <a:srgbClr val="00B050"/>
                </a:gs>
                <a:gs pos="28000">
                  <a:srgbClr val="FFFF00"/>
                </a:gs>
                <a:gs pos="100000">
                  <a:srgbClr val="7030A0"/>
                </a:gs>
              </a:gsLst>
              <a:lin ang="54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658448" y="4617040"/>
              <a:ext cx="180112" cy="180112"/>
            </a:xfrm>
            <a:prstGeom prst="ellipse">
              <a:avLst/>
            </a:prstGeom>
            <a:solidFill>
              <a:srgbClr val="C0000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1308976" y="6703983"/>
            <a:ext cx="180000" cy="154017"/>
          </a:xfrm>
          <a:prstGeom prst="rect">
            <a:avLst/>
          </a:prstGeom>
          <a:solidFill>
            <a:srgbClr val="034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933" y="6311848"/>
            <a:ext cx="5774706" cy="4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62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0" y="0"/>
            <a:ext cx="12192000" cy="829002"/>
          </a:xfrm>
          <a:prstGeom prst="rect">
            <a:avLst/>
          </a:prstGeom>
          <a:solidFill>
            <a:srgbClr val="26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5982" y="87640"/>
            <a:ext cx="8748000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9212"/>
            <a:ext cx="11040036" cy="508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76382" y="6356350"/>
            <a:ext cx="1139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D0E61C4-3EA4-4CB0-A354-1CCFD184BD9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3753" y="196259"/>
            <a:ext cx="2389083" cy="434379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0395700" y="182812"/>
            <a:ext cx="0" cy="43437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0609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决策中心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Strategy Center [</a:t>
            </a:r>
            <a:r>
              <a:rPr lang="zh-CN" altLang="en-US" sz="3600" dirty="0" smtClean="0"/>
              <a:t>简称</a:t>
            </a:r>
            <a:r>
              <a:rPr lang="en-US" altLang="zh-CN" sz="3600" dirty="0" smtClean="0"/>
              <a:t>STC]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8990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</a:t>
            </a:r>
            <a:r>
              <a:rPr lang="en-US" altLang="zh-CN" dirty="0" smtClean="0"/>
              <a:t>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003" y="884283"/>
            <a:ext cx="11441647" cy="585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关键配置参数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57200" y="1394460"/>
            <a:ext cx="3509009" cy="5038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411980" y="1371600"/>
            <a:ext cx="3451860" cy="5061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389620" y="1356781"/>
            <a:ext cx="3566159" cy="5078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数据收集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4380" y="2045970"/>
            <a:ext cx="29146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类型：简单、复杂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代码：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名称：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数据标示：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aaa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bbb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zh-CN" altLang="en-US" dirty="0" smtClean="0">
                <a:solidFill>
                  <a:srgbClr val="FF0000"/>
                </a:solidFill>
              </a:rPr>
              <a:t>系统自动算出，模型需要设置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最少出现：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最大出现：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unbounded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描述：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数据处理：输入、输出、输入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zh-CN" altLang="en-US" dirty="0" smtClean="0">
                <a:solidFill>
                  <a:srgbClr val="FF0000"/>
                </a:solidFill>
              </a:rPr>
              <a:t>输出、计算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数据字典：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业务字典：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排序：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扩展参数：</a:t>
            </a:r>
            <a:r>
              <a:rPr lang="en-US" altLang="zh-CN" dirty="0" smtClean="0">
                <a:solidFill>
                  <a:srgbClr val="FF0000"/>
                </a:solidFill>
              </a:rPr>
              <a:t>&lt;MAP&gt;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	K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>
                <a:solidFill>
                  <a:srgbClr val="FF0000"/>
                </a:solidFill>
              </a:rPr>
              <a:t>的形式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55820" y="2141220"/>
            <a:ext cx="3105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存储实现：存储接口实现类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数据有效期：永久、临时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有效期时间数值：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有效期时间单位：天、小时、分钟、秒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扩展参数：</a:t>
            </a:r>
            <a:r>
              <a:rPr lang="en-US" altLang="zh-CN" dirty="0" smtClean="0">
                <a:solidFill>
                  <a:srgbClr val="FF0000"/>
                </a:solidFill>
              </a:rPr>
              <a:t> &lt;MAP&gt;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	K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>
                <a:solidFill>
                  <a:srgbClr val="FF0000"/>
                </a:solidFill>
              </a:rPr>
              <a:t>的形式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90610" y="2129790"/>
            <a:ext cx="326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数据收集：收集接口实现类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扩展参数：</a:t>
            </a:r>
            <a:r>
              <a:rPr lang="en-US" altLang="zh-CN" dirty="0" smtClean="0">
                <a:solidFill>
                  <a:srgbClr val="FF0000"/>
                </a:solidFill>
              </a:rPr>
              <a:t> &lt;MAP&gt;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	K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zh-CN" altLang="en-US" dirty="0" smtClean="0">
                <a:solidFill>
                  <a:srgbClr val="FF0000"/>
                </a:solidFill>
              </a:rPr>
              <a:t>的形式、值类型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5179099" y="4149090"/>
            <a:ext cx="2273261" cy="2708910"/>
          </a:xfrm>
          <a:prstGeom prst="wedgeRoundRectCallout">
            <a:avLst>
              <a:gd name="adj1" fmla="val -64619"/>
              <a:gd name="adj2" fmla="val -557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优先实现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r>
              <a:rPr lang="en-US" altLang="zh-CN" sz="1400" dirty="0" smtClean="0">
                <a:solidFill>
                  <a:srgbClr val="FF0000"/>
                </a:solidFill>
              </a:rPr>
              <a:t>JDBC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r>
              <a:rPr lang="en-US" altLang="zh-CN" sz="1400" dirty="0" smtClean="0">
                <a:solidFill>
                  <a:srgbClr val="FF0000"/>
                </a:solidFill>
              </a:rPr>
              <a:t>CACHE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scube</a:t>
            </a:r>
            <a:r>
              <a:rPr lang="zh-CN" altLang="en-US" sz="1400" dirty="0" smtClean="0">
                <a:solidFill>
                  <a:srgbClr val="FF0000"/>
                </a:solidFill>
              </a:rPr>
              <a:t>服务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其他实现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）文件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webservice</a:t>
            </a:r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r>
              <a:rPr lang="en-US" altLang="zh-CN" sz="1400" dirty="0" smtClean="0">
                <a:solidFill>
                  <a:srgbClr val="FF0000"/>
                </a:solidFill>
              </a:rPr>
              <a:t>socket</a:t>
            </a:r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r>
              <a:rPr lang="en-US" altLang="zh-CN" sz="1400" dirty="0" smtClean="0">
                <a:solidFill>
                  <a:srgbClr val="FF0000"/>
                </a:solidFill>
              </a:rPr>
              <a:t>MQ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5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r>
              <a:rPr lang="en-US" altLang="zh-CN" sz="1400" dirty="0" smtClean="0">
                <a:solidFill>
                  <a:srgbClr val="FF0000"/>
                </a:solidFill>
              </a:rPr>
              <a:t>http</a:t>
            </a:r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6</a:t>
            </a:r>
            <a:r>
              <a:rPr lang="zh-CN" altLang="en-US" sz="1400" dirty="0" smtClean="0">
                <a:solidFill>
                  <a:srgbClr val="FF0000"/>
                </a:solidFill>
              </a:rPr>
              <a:t>）大数据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9368269" y="3703494"/>
            <a:ext cx="2216111" cy="2640330"/>
          </a:xfrm>
          <a:prstGeom prst="wedgeRoundRectCallout">
            <a:avLst>
              <a:gd name="adj1" fmla="val -49835"/>
              <a:gd name="adj2" fmla="val -7019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优先实现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r>
              <a:rPr lang="en-US" altLang="zh-CN" sz="1400" dirty="0" smtClean="0">
                <a:solidFill>
                  <a:srgbClr val="FF0000"/>
                </a:solidFill>
              </a:rPr>
              <a:t>JDBC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webservice</a:t>
            </a:r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scube</a:t>
            </a:r>
            <a:r>
              <a:rPr lang="zh-CN" altLang="en-US" sz="1400" dirty="0" smtClean="0">
                <a:solidFill>
                  <a:srgbClr val="FF0000"/>
                </a:solidFill>
              </a:rPr>
              <a:t>服务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zh-CN" altLang="en-US" sz="1400" dirty="0" smtClean="0">
                <a:solidFill>
                  <a:srgbClr val="FF0000"/>
                </a:solidFill>
              </a:rPr>
              <a:t>）常见计算函数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其他实现：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）文件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r>
              <a:rPr lang="en-US" altLang="zh-CN" sz="1400" dirty="0" smtClean="0">
                <a:solidFill>
                  <a:srgbClr val="FF0000"/>
                </a:solidFill>
              </a:rPr>
              <a:t>CACHE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r>
              <a:rPr lang="en-US" altLang="zh-CN" sz="1400" dirty="0" smtClean="0">
                <a:solidFill>
                  <a:srgbClr val="FF0000"/>
                </a:solidFill>
              </a:rPr>
              <a:t>SOCKET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r>
              <a:rPr lang="zh-CN" altLang="en-US" sz="1400" dirty="0" smtClean="0">
                <a:solidFill>
                  <a:srgbClr val="FF0000"/>
                </a:solidFill>
              </a:rPr>
              <a:t>）网络爬虫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5</a:t>
            </a:r>
            <a:r>
              <a:rPr lang="zh-CN" altLang="en-US" sz="1400" dirty="0" smtClean="0">
                <a:solidFill>
                  <a:srgbClr val="FF0000"/>
                </a:solidFill>
              </a:rPr>
              <a:t>）</a:t>
            </a:r>
            <a:r>
              <a:rPr lang="en-US" altLang="zh-CN" sz="1400" dirty="0" smtClean="0">
                <a:solidFill>
                  <a:srgbClr val="FF0000"/>
                </a:solidFill>
              </a:rPr>
              <a:t>http</a:t>
            </a:r>
            <a:r>
              <a:rPr lang="zh-CN" altLang="en-US" sz="1400" dirty="0" smtClean="0">
                <a:solidFill>
                  <a:srgbClr val="FF0000"/>
                </a:solidFill>
              </a:rPr>
              <a:t>接口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6</a:t>
            </a:r>
            <a:r>
              <a:rPr lang="zh-CN" altLang="en-US" sz="1400" dirty="0" smtClean="0">
                <a:solidFill>
                  <a:srgbClr val="FF0000"/>
                </a:solidFill>
              </a:rPr>
              <a:t>）大数据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模型查询界面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557" y="851435"/>
            <a:ext cx="10341613" cy="597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1667" y="1071004"/>
            <a:ext cx="8901112" cy="529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模型配置界面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1946" y="1023582"/>
            <a:ext cx="2115403" cy="5390866"/>
          </a:xfrm>
          <a:prstGeom prst="rect">
            <a:avLst/>
          </a:prstGeom>
          <a:noFill/>
          <a:ln w="44450" cap="rnd">
            <a:solidFill>
              <a:srgbClr val="FF0000"/>
            </a:solidFill>
            <a:rou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93827" y="1023582"/>
            <a:ext cx="6755641" cy="5390866"/>
          </a:xfrm>
          <a:prstGeom prst="rect">
            <a:avLst/>
          </a:prstGeom>
          <a:noFill/>
          <a:ln w="44450" cap="rnd">
            <a:solidFill>
              <a:srgbClr val="FF0000"/>
            </a:solidFill>
            <a:rou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9762979" y="3538794"/>
            <a:ext cx="2429022" cy="1577340"/>
          </a:xfrm>
          <a:prstGeom prst="wedgeRoundRectCallout">
            <a:avLst>
              <a:gd name="adj1" fmla="val -56936"/>
              <a:gd name="adj2" fmla="val -1147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chemeClr val="accent6">
                    <a:lumMod val="75000"/>
                  </a:schemeClr>
                </a:solidFill>
              </a:rPr>
              <a:t>右侧</a:t>
            </a:r>
            <a:endParaRPr lang="en-US" altLang="zh-CN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accent6">
                    <a:lumMod val="75000"/>
                  </a:schemeClr>
                </a:solidFill>
              </a:rPr>
              <a:t>维护界面</a:t>
            </a:r>
            <a:endParaRPr lang="en-US" altLang="zh-CN" sz="3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19733" y="3731977"/>
            <a:ext cx="2703771" cy="1577340"/>
          </a:xfrm>
          <a:prstGeom prst="wedgeRoundRectCallout">
            <a:avLst>
              <a:gd name="adj1" fmla="val 43508"/>
              <a:gd name="adj2" fmla="val -1000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dirty="0" smtClean="0">
                <a:solidFill>
                  <a:schemeClr val="accent6">
                    <a:lumMod val="75000"/>
                  </a:schemeClr>
                </a:solidFill>
              </a:rPr>
              <a:t>左侧</a:t>
            </a:r>
            <a:endParaRPr lang="en-US" altLang="zh-CN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3600" dirty="0" smtClean="0">
                <a:solidFill>
                  <a:schemeClr val="accent6">
                    <a:lumMod val="75000"/>
                  </a:schemeClr>
                </a:solidFill>
              </a:rPr>
              <a:t>模型树</a:t>
            </a:r>
            <a:endParaRPr lang="en-US" altLang="zh-CN" sz="3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提供的主要服务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0030" y="1211156"/>
          <a:ext cx="11567162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1847"/>
                <a:gridCol w="1942283"/>
                <a:gridCol w="2735609"/>
                <a:gridCol w="93742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</a:t>
                      </a:r>
                      <a:r>
                        <a:rPr lang="en-US" altLang="zh-CN" dirty="0" smtClean="0"/>
                        <a:t>SOA</a:t>
                      </a:r>
                      <a:r>
                        <a:rPr lang="zh-CN" altLang="en-US" dirty="0" smtClean="0"/>
                        <a:t>微服务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服务名称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Object </a:t>
                      </a:r>
                      <a:r>
                        <a:rPr lang="en-US" altLang="zh-CN" dirty="0" err="1" smtClean="0"/>
                        <a:t>getData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Object </a:t>
                      </a:r>
                      <a:r>
                        <a:rPr lang="zh-CN" altLang="en-US" dirty="0" smtClean="0"/>
                        <a:t>业务标示，</a:t>
                      </a:r>
                      <a:r>
                        <a:rPr lang="en-US" altLang="zh-CN" dirty="0" smtClean="0"/>
                        <a:t>String </a:t>
                      </a:r>
                      <a:r>
                        <a:rPr lang="zh-CN" altLang="en-US" dirty="0" smtClean="0"/>
                        <a:t>数据标示）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获取模型数据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60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boolean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setData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Object </a:t>
                      </a:r>
                      <a:r>
                        <a:rPr lang="zh-CN" altLang="en-US" dirty="0" smtClean="0"/>
                        <a:t>业务标示，</a:t>
                      </a:r>
                      <a:r>
                        <a:rPr lang="en-US" altLang="zh-CN" dirty="0" smtClean="0"/>
                        <a:t>String </a:t>
                      </a:r>
                      <a:r>
                        <a:rPr lang="zh-CN" altLang="en-US" dirty="0" smtClean="0"/>
                        <a:t>数据标示，</a:t>
                      </a:r>
                      <a:r>
                        <a:rPr lang="en-US" altLang="zh-CN" dirty="0" smtClean="0"/>
                        <a:t>Object data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设置模型数据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：赋值成功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false</a:t>
                      </a:r>
                      <a:r>
                        <a:rPr lang="zh-CN" altLang="en-US" dirty="0" smtClean="0"/>
                        <a:t>：赋值失败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高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MetaData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getMetaData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String </a:t>
                      </a:r>
                      <a:r>
                        <a:rPr lang="zh-CN" altLang="en-US" dirty="0" smtClean="0"/>
                        <a:t>数据标示）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获取模型元数据配置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高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Object[] </a:t>
                      </a:r>
                      <a:r>
                        <a:rPr lang="en-US" altLang="zh-CN" dirty="0" err="1" smtClean="0"/>
                        <a:t>getMetaDataAndData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Object </a:t>
                      </a:r>
                      <a:r>
                        <a:rPr lang="zh-CN" altLang="en-US" dirty="0" smtClean="0"/>
                        <a:t>业务标示，</a:t>
                      </a:r>
                      <a:r>
                        <a:rPr lang="en-US" altLang="zh-CN" dirty="0" smtClean="0"/>
                        <a:t>String </a:t>
                      </a:r>
                      <a:r>
                        <a:rPr lang="zh-CN" altLang="en-US" dirty="0" smtClean="0"/>
                        <a:t>数据标示）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获取数据以及模型配置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高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MetaData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getAllMetaData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String </a:t>
                      </a:r>
                      <a:r>
                        <a:rPr lang="zh-CN" altLang="en-US" dirty="0" smtClean="0"/>
                        <a:t>数据标示）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获取全部元数据配置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递归获取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Object </a:t>
                      </a:r>
                      <a:r>
                        <a:rPr lang="en-US" altLang="zh-CN" dirty="0" err="1" smtClean="0"/>
                        <a:t>getAllData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Object </a:t>
                      </a:r>
                      <a:r>
                        <a:rPr lang="zh-CN" altLang="en-US" dirty="0" smtClean="0"/>
                        <a:t>业务标示，</a:t>
                      </a:r>
                      <a:r>
                        <a:rPr lang="en-US" altLang="zh-CN" dirty="0" smtClean="0"/>
                        <a:t>String </a:t>
                      </a:r>
                      <a:r>
                        <a:rPr lang="zh-CN" altLang="en-US" dirty="0" smtClean="0"/>
                        <a:t>数据标示）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获取全部模型数据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递归获取、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性能注意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Object[] </a:t>
                      </a:r>
                      <a:r>
                        <a:rPr lang="en-US" altLang="zh-CN" dirty="0" err="1" smtClean="0"/>
                        <a:t>getAllMetaDataAndData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Object </a:t>
                      </a:r>
                      <a:r>
                        <a:rPr lang="zh-CN" altLang="en-US" dirty="0" smtClean="0"/>
                        <a:t>业务标示，</a:t>
                      </a:r>
                      <a:r>
                        <a:rPr lang="en-US" altLang="zh-CN" dirty="0" smtClean="0"/>
                        <a:t>String </a:t>
                      </a:r>
                      <a:r>
                        <a:rPr lang="zh-CN" altLang="en-US" dirty="0" smtClean="0"/>
                        <a:t>数据标示）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获取全部数据以及模型配置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递归获取、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性能注意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1069739" y="5888863"/>
            <a:ext cx="4558328" cy="930500"/>
          </a:xfrm>
          <a:prstGeom prst="wedgeRoundRectCallout">
            <a:avLst>
              <a:gd name="adj1" fmla="val 42429"/>
              <a:gd name="adj2" fmla="val -806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提供</a:t>
            </a:r>
            <a:r>
              <a:rPr lang="en-US" altLang="zh-CN" sz="2800" dirty="0" err="1" smtClean="0">
                <a:solidFill>
                  <a:schemeClr val="accent6">
                    <a:lumMod val="75000"/>
                  </a:schemeClr>
                </a:solidFill>
              </a:rPr>
              <a:t>ScubeService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和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的两种接口</a:t>
            </a:r>
            <a:endParaRPr lang="en-US" altLang="zh-CN" sz="2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getData</a:t>
            </a:r>
            <a:r>
              <a:rPr lang="zh-CN" altLang="en-US" dirty="0" smtClean="0"/>
              <a:t>时序图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5050" y="862884"/>
            <a:ext cx="9379219" cy="599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函数类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4023" y="848258"/>
          <a:ext cx="11259404" cy="5811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605"/>
                <a:gridCol w="1815921"/>
                <a:gridCol w="1674254"/>
                <a:gridCol w="1957589"/>
                <a:gridCol w="2940035"/>
              </a:tblGrid>
              <a:tr h="64577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函数类型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使用场景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457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数据收集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数据存储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数据转换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457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常见字符串函数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7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常见日期函数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7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常见集合函数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7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常见数字函数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7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正则表达式函数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7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业务字典映射函数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业务字典转化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7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自定义函数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9433" y="846341"/>
          <a:ext cx="11259403" cy="600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346"/>
                <a:gridCol w="1009934"/>
                <a:gridCol w="1637733"/>
                <a:gridCol w="1705970"/>
                <a:gridCol w="1651379"/>
                <a:gridCol w="3098041"/>
              </a:tblGrid>
              <a:tr h="400873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工具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优先级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使用场景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08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数据收集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数据存储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数据转换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7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通用</a:t>
                      </a:r>
                      <a:r>
                        <a:rPr lang="en-US" altLang="zh-CN" dirty="0" smtClean="0"/>
                        <a:t>JDBC</a:t>
                      </a:r>
                      <a:r>
                        <a:rPr lang="zh-CN" altLang="en-US" dirty="0" smtClean="0"/>
                        <a:t>工具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高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QueryList</a:t>
                      </a:r>
                      <a:r>
                        <a:rPr lang="zh-CN" altLang="en-US" dirty="0" smtClean="0"/>
                        <a:t>工具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CACHE</a:t>
                      </a:r>
                      <a:r>
                        <a:rPr lang="zh-CN" altLang="en-US" dirty="0" smtClean="0"/>
                        <a:t>工具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39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Scube</a:t>
                      </a:r>
                      <a:r>
                        <a:rPr lang="zh-CN" altLang="en-US" dirty="0" smtClean="0"/>
                        <a:t>微服务客户端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文件工具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394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webservice</a:t>
                      </a:r>
                      <a:r>
                        <a:rPr lang="zh-CN" altLang="en-US" dirty="0" smtClean="0"/>
                        <a:t>客户端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socket</a:t>
                      </a:r>
                      <a:r>
                        <a:rPr lang="zh-CN" altLang="en-US" dirty="0" smtClean="0"/>
                        <a:t>客户端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MQ</a:t>
                      </a:r>
                      <a:r>
                        <a:rPr lang="zh-CN" altLang="en-US" dirty="0" smtClean="0"/>
                        <a:t>客户端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客户端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大数据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网络爬虫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87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自定义工具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人员投入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04968" y="1251927"/>
          <a:ext cx="10972797" cy="34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"/>
                <a:gridCol w="3657599"/>
                <a:gridCol w="3657599"/>
              </a:tblGrid>
              <a:tr h="5822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角色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2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郝忠永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产品经理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2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翟元龙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研发经理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预计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月中下旬转产品中心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施胜峰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总架构师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2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宋洪磊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规则引擎模块架构师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2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孟宇峰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数据引擎模块架构师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4094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时间计划</a:t>
            </a:r>
            <a:endParaRPr lang="zh-CN" altLang="en-US" dirty="0"/>
          </a:p>
        </p:txBody>
      </p:sp>
      <p:cxnSp>
        <p:nvCxnSpPr>
          <p:cNvPr id="31" name="直接连接符 161"/>
          <p:cNvCxnSpPr>
            <a:cxnSpLocks noChangeShapeType="1"/>
          </p:cNvCxnSpPr>
          <p:nvPr/>
        </p:nvCxnSpPr>
        <p:spPr bwMode="auto">
          <a:xfrm flipH="1">
            <a:off x="1258570" y="3142746"/>
            <a:ext cx="1588" cy="457603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</p:cxnSp>
      <p:sp>
        <p:nvSpPr>
          <p:cNvPr id="41" name="Pentagon 12"/>
          <p:cNvSpPr>
            <a:spLocks noChangeArrowheads="1"/>
          </p:cNvSpPr>
          <p:nvPr/>
        </p:nvSpPr>
        <p:spPr bwMode="auto">
          <a:xfrm>
            <a:off x="682309" y="1691319"/>
            <a:ext cx="10770551" cy="1372809"/>
          </a:xfrm>
          <a:prstGeom prst="homePlate">
            <a:avLst>
              <a:gd name="adj" fmla="val 51672"/>
            </a:avLst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indent="-342900" algn="ctr">
              <a:buFont typeface="Calibri" pitchFamily="34" charset="0"/>
              <a:buAutoNum type="arabicPeriod"/>
              <a:defRPr/>
            </a:pPr>
            <a:endParaRPr lang="zh-CN" altLang="zh-CN" noProof="1">
              <a:solidFill>
                <a:srgbClr val="FFFFFF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8649" y="3600349"/>
            <a:ext cx="1140141" cy="369332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需求</a:t>
            </a:r>
            <a:r>
              <a:rPr lang="zh-CN" altLang="en-US" b="0" dirty="0" smtClean="0">
                <a:latin typeface="+mn-ea"/>
                <a:ea typeface="+mn-ea"/>
              </a:rPr>
              <a:t>确认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6770" y="2019905"/>
            <a:ext cx="863600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4-30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68208" y="2019905"/>
            <a:ext cx="863600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5-19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93135" y="2008475"/>
            <a:ext cx="1036638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6-5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70818" y="2019905"/>
            <a:ext cx="1008062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6-23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87808" y="2019905"/>
            <a:ext cx="863600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6-30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83208" y="2019905"/>
            <a:ext cx="1317942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6-30</a:t>
            </a:r>
            <a:r>
              <a:rPr lang="zh-CN" altLang="en-US" sz="2400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后</a:t>
            </a:r>
            <a:endParaRPr lang="zh-CN" altLang="en-US" sz="2400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52" name="直接连接符 161"/>
          <p:cNvCxnSpPr>
            <a:cxnSpLocks noChangeShapeType="1"/>
          </p:cNvCxnSpPr>
          <p:nvPr/>
        </p:nvCxnSpPr>
        <p:spPr bwMode="auto">
          <a:xfrm flipH="1">
            <a:off x="2573020" y="3154842"/>
            <a:ext cx="1588" cy="457603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</p:cxnSp>
      <p:cxnSp>
        <p:nvCxnSpPr>
          <p:cNvPr id="53" name="直接连接符 161"/>
          <p:cNvCxnSpPr>
            <a:cxnSpLocks noChangeShapeType="1"/>
          </p:cNvCxnSpPr>
          <p:nvPr/>
        </p:nvCxnSpPr>
        <p:spPr bwMode="auto">
          <a:xfrm flipH="1">
            <a:off x="3923349" y="3156858"/>
            <a:ext cx="1587" cy="457604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</p:cxnSp>
      <p:cxnSp>
        <p:nvCxnSpPr>
          <p:cNvPr id="55" name="直接连接符 161"/>
          <p:cNvCxnSpPr>
            <a:cxnSpLocks noChangeShapeType="1"/>
          </p:cNvCxnSpPr>
          <p:nvPr/>
        </p:nvCxnSpPr>
        <p:spPr bwMode="auto">
          <a:xfrm flipH="1">
            <a:off x="6011545" y="3154842"/>
            <a:ext cx="1588" cy="457603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</p:cxnSp>
      <p:sp>
        <p:nvSpPr>
          <p:cNvPr id="56" name="TextBox 55"/>
          <p:cNvSpPr txBox="1"/>
          <p:nvPr/>
        </p:nvSpPr>
        <p:spPr>
          <a:xfrm>
            <a:off x="2003108" y="3594303"/>
            <a:ext cx="1238250" cy="646331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0" dirty="0" smtClean="0">
                <a:latin typeface="+mn-ea"/>
                <a:ea typeface="+mn-ea"/>
              </a:rPr>
              <a:t>设计评审完成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83293" y="3599000"/>
            <a:ext cx="1223962" cy="369332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</a:rPr>
              <a:t>DEV</a:t>
            </a:r>
            <a:r>
              <a:rPr lang="zh-CN" altLang="en-US" b="0" dirty="0" smtClean="0">
                <a:latin typeface="+mn-ea"/>
                <a:ea typeface="+mn-ea"/>
              </a:rPr>
              <a:t>完成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7230" y="5146323"/>
            <a:ext cx="7052310" cy="369332"/>
          </a:xfrm>
          <a:prstGeom prst="rect">
            <a:avLst/>
          </a:prstGeom>
          <a:solidFill>
            <a:srgbClr val="00339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V1.0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：主体架构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元数据模型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简易工具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14900" y="3612444"/>
            <a:ext cx="1897380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测试</a:t>
            </a:r>
            <a:r>
              <a:rPr lang="zh-CN" altLang="en-US" b="0" dirty="0" smtClean="0">
                <a:latin typeface="+mn-ea"/>
                <a:ea typeface="+mn-ea"/>
              </a:rPr>
              <a:t>完成</a:t>
            </a:r>
            <a:endParaRPr lang="en-US" altLang="zh-CN" b="0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</a:rPr>
              <a:t>（含性能测试）</a:t>
            </a:r>
            <a:endParaRPr lang="zh-CN" altLang="en-US" b="0" dirty="0">
              <a:latin typeface="+mn-ea"/>
              <a:ea typeface="+mn-ea"/>
            </a:endParaRPr>
          </a:p>
        </p:txBody>
      </p:sp>
      <p:cxnSp>
        <p:nvCxnSpPr>
          <p:cNvPr id="60" name="直接连接符 161"/>
          <p:cNvCxnSpPr>
            <a:cxnSpLocks noChangeShapeType="1"/>
          </p:cNvCxnSpPr>
          <p:nvPr/>
        </p:nvCxnSpPr>
        <p:spPr bwMode="auto">
          <a:xfrm flipH="1">
            <a:off x="7019609" y="3154842"/>
            <a:ext cx="1587" cy="1096635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</p:cxnSp>
      <p:sp>
        <p:nvSpPr>
          <p:cNvPr id="62" name="TextBox 61"/>
          <p:cNvSpPr txBox="1"/>
          <p:nvPr/>
        </p:nvSpPr>
        <p:spPr>
          <a:xfrm>
            <a:off x="6227445" y="4346223"/>
            <a:ext cx="1511300" cy="369332"/>
          </a:xfrm>
          <a:prstGeom prst="rect">
            <a:avLst/>
          </a:prstGeom>
          <a:solidFill>
            <a:srgbClr val="003399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1.0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发布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28928" y="5134892"/>
            <a:ext cx="3066732" cy="369332"/>
          </a:xfrm>
          <a:prstGeom prst="rect">
            <a:avLst/>
          </a:prstGeom>
          <a:solidFill>
            <a:srgbClr val="003399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V1.1~1.2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：工具完善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4" name="AutoShape 63"/>
          <p:cNvSpPr>
            <a:spLocks noChangeArrowheads="1"/>
          </p:cNvSpPr>
          <p:nvPr/>
        </p:nvSpPr>
        <p:spPr bwMode="auto">
          <a:xfrm>
            <a:off x="6749733" y="1342571"/>
            <a:ext cx="539750" cy="566461"/>
          </a:xfrm>
          <a:prstGeom prst="star5">
            <a:avLst/>
          </a:prstGeom>
          <a:gradFill rotWithShape="0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  <a:defRPr/>
            </a:pPr>
            <a:endParaRPr lang="zh-CN" altLang="en-US" sz="2200">
              <a:latin typeface="Arial" pitchFamily="34" charset="0"/>
              <a:ea typeface="宋体" charset="0"/>
              <a:cs typeface="宋体" charset="0"/>
            </a:endParaRPr>
          </a:p>
        </p:txBody>
      </p:sp>
      <p:sp>
        <p:nvSpPr>
          <p:cNvPr id="65" name="AutoShape 63"/>
          <p:cNvSpPr>
            <a:spLocks noChangeArrowheads="1"/>
          </p:cNvSpPr>
          <p:nvPr/>
        </p:nvSpPr>
        <p:spPr bwMode="auto">
          <a:xfrm>
            <a:off x="2251711" y="1433286"/>
            <a:ext cx="428625" cy="475746"/>
          </a:xfrm>
          <a:prstGeom prst="star5">
            <a:avLst/>
          </a:prstGeom>
          <a:gradFill rotWithShape="0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  <a:defRPr/>
            </a:pPr>
            <a:endParaRPr lang="zh-CN" altLang="en-US" sz="2200">
              <a:latin typeface="Arial" pitchFamily="34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094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8850162" y="1020417"/>
            <a:ext cx="2997280" cy="552615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2160" dirty="0" smtClean="0"/>
              <a:t>规则引擎系统</a:t>
            </a:r>
            <a:endParaRPr lang="zh-CN" altLang="en-US" sz="216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常见规则引擎运行场景（交行、浦发）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8556239" y="1643269"/>
            <a:ext cx="2742694" cy="534838"/>
          </a:xfrm>
          <a:prstGeom prst="wedgeRoundRectCallout">
            <a:avLst>
              <a:gd name="adj1" fmla="val -50281"/>
              <a:gd name="adj2" fmla="val 1810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次调用，完整数据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249" y="1007166"/>
            <a:ext cx="8335647" cy="5539404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zh-CN" altLang="en-US" sz="2160" dirty="0" smtClean="0"/>
              <a:t>业务系统</a:t>
            </a:r>
            <a:endParaRPr lang="zh-CN" altLang="en-US" sz="2160" dirty="0"/>
          </a:p>
        </p:txBody>
      </p:sp>
      <p:sp>
        <p:nvSpPr>
          <p:cNvPr id="9" name="矩形 8"/>
          <p:cNvSpPr/>
          <p:nvPr/>
        </p:nvSpPr>
        <p:spPr>
          <a:xfrm>
            <a:off x="5996254" y="2443148"/>
            <a:ext cx="2273103" cy="268264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160" dirty="0" smtClean="0"/>
              <a:t>规则引擎适配</a:t>
            </a:r>
            <a:endParaRPr lang="zh-CN" altLang="en-US" sz="2160" dirty="0"/>
          </a:p>
        </p:txBody>
      </p:sp>
      <p:sp>
        <p:nvSpPr>
          <p:cNvPr id="11" name="矩形 10"/>
          <p:cNvSpPr/>
          <p:nvPr/>
        </p:nvSpPr>
        <p:spPr>
          <a:xfrm>
            <a:off x="442042" y="2782943"/>
            <a:ext cx="856669" cy="2014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 smtClean="0"/>
              <a:t>单次规则引擎调用</a:t>
            </a:r>
            <a:endParaRPr lang="zh-CN" altLang="en-US" sz="2160" dirty="0"/>
          </a:p>
        </p:txBody>
      </p:sp>
      <p:sp>
        <p:nvSpPr>
          <p:cNvPr id="15" name="矩形 14"/>
          <p:cNvSpPr/>
          <p:nvPr/>
        </p:nvSpPr>
        <p:spPr>
          <a:xfrm>
            <a:off x="9035692" y="2627291"/>
            <a:ext cx="2657494" cy="212501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160" dirty="0" smtClean="0"/>
              <a:t>规则引擎</a:t>
            </a:r>
            <a:endParaRPr lang="zh-CN" altLang="en-US" sz="2160" dirty="0"/>
          </a:p>
        </p:txBody>
      </p:sp>
      <p:sp>
        <p:nvSpPr>
          <p:cNvPr id="18" name="TextBox 17"/>
          <p:cNvSpPr txBox="1"/>
          <p:nvPr/>
        </p:nvSpPr>
        <p:spPr>
          <a:xfrm>
            <a:off x="1659196" y="4448569"/>
            <a:ext cx="61427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80" dirty="0"/>
              <a:t>结果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220396" y="3968590"/>
            <a:ext cx="1121339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>
                <a:solidFill>
                  <a:srgbClr val="FF0000"/>
                </a:solidFill>
              </a:rPr>
              <a:t>决策树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0439596" y="3952856"/>
            <a:ext cx="1048359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>
                <a:solidFill>
                  <a:srgbClr val="FF0000"/>
                </a:solidFill>
              </a:rPr>
              <a:t>评分表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9209006" y="3186711"/>
            <a:ext cx="1127688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脚本引擎</a:t>
            </a:r>
          </a:p>
        </p:txBody>
      </p:sp>
      <p:sp>
        <p:nvSpPr>
          <p:cNvPr id="24" name="矩形 23"/>
          <p:cNvSpPr/>
          <p:nvPr/>
        </p:nvSpPr>
        <p:spPr>
          <a:xfrm>
            <a:off x="6587390" y="4110815"/>
            <a:ext cx="1292662" cy="5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 smtClean="0"/>
              <a:t>解析响应</a:t>
            </a:r>
            <a:endParaRPr lang="zh-CN" altLang="en-US" sz="2160" dirty="0"/>
          </a:p>
        </p:txBody>
      </p:sp>
      <p:sp>
        <p:nvSpPr>
          <p:cNvPr id="25" name="圆角矩形 24"/>
          <p:cNvSpPr/>
          <p:nvPr/>
        </p:nvSpPr>
        <p:spPr>
          <a:xfrm>
            <a:off x="2848076" y="1073426"/>
            <a:ext cx="358949" cy="1099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 smtClean="0"/>
              <a:t>缓存</a:t>
            </a:r>
            <a:endParaRPr lang="zh-CN" altLang="en-US" sz="1680" dirty="0"/>
          </a:p>
        </p:txBody>
      </p:sp>
      <p:sp>
        <p:nvSpPr>
          <p:cNvPr id="39" name="矩形 38"/>
          <p:cNvSpPr/>
          <p:nvPr/>
        </p:nvSpPr>
        <p:spPr>
          <a:xfrm>
            <a:off x="6547915" y="3101150"/>
            <a:ext cx="1343616" cy="5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 smtClean="0"/>
              <a:t>转换格式</a:t>
            </a:r>
            <a:endParaRPr lang="zh-CN" altLang="en-US" sz="2160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05744" y="5221358"/>
            <a:ext cx="1227295" cy="127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4064" y="5256466"/>
            <a:ext cx="772006" cy="125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圆角矩形 47"/>
          <p:cNvSpPr/>
          <p:nvPr/>
        </p:nvSpPr>
        <p:spPr>
          <a:xfrm>
            <a:off x="10421160" y="3186718"/>
            <a:ext cx="1081726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 smtClean="0">
                <a:solidFill>
                  <a:srgbClr val="FF0000"/>
                </a:solidFill>
              </a:rPr>
              <a:t>规则模型</a:t>
            </a:r>
            <a:endParaRPr lang="zh-CN" altLang="en-US" sz="1680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75775" y="2610667"/>
            <a:ext cx="2720970" cy="116619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160" dirty="0" smtClean="0"/>
              <a:t>数据收集</a:t>
            </a:r>
            <a:endParaRPr lang="zh-CN" altLang="en-US" sz="2160" dirty="0"/>
          </a:p>
        </p:txBody>
      </p:sp>
      <p:sp>
        <p:nvSpPr>
          <p:cNvPr id="50" name="矩形 49"/>
          <p:cNvSpPr/>
          <p:nvPr/>
        </p:nvSpPr>
        <p:spPr>
          <a:xfrm>
            <a:off x="2824054" y="3021637"/>
            <a:ext cx="1072085" cy="5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 smtClean="0"/>
              <a:t>定制化</a:t>
            </a:r>
            <a:endParaRPr lang="zh-CN" altLang="en-US" sz="2160" dirty="0"/>
          </a:p>
        </p:txBody>
      </p:sp>
      <p:sp>
        <p:nvSpPr>
          <p:cNvPr id="51" name="矩形 50"/>
          <p:cNvSpPr/>
          <p:nvPr/>
        </p:nvSpPr>
        <p:spPr>
          <a:xfrm>
            <a:off x="4096263" y="3008385"/>
            <a:ext cx="1072085" cy="5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0" dirty="0" smtClean="0"/>
              <a:t>ETL</a:t>
            </a:r>
            <a:endParaRPr lang="zh-CN" altLang="en-US" sz="2160" dirty="0"/>
          </a:p>
        </p:txBody>
      </p:sp>
      <p:sp>
        <p:nvSpPr>
          <p:cNvPr id="16" name="TextBox 15"/>
          <p:cNvSpPr txBox="1"/>
          <p:nvPr/>
        </p:nvSpPr>
        <p:spPr>
          <a:xfrm>
            <a:off x="1315469" y="2897645"/>
            <a:ext cx="153279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80" dirty="0" smtClean="0"/>
              <a:t>业务标示</a:t>
            </a:r>
            <a:r>
              <a:rPr lang="en-US" altLang="zh-CN" sz="1680" dirty="0" smtClean="0"/>
              <a:t>,</a:t>
            </a:r>
            <a:r>
              <a:rPr lang="zh-CN" altLang="en-US" sz="1680" dirty="0" smtClean="0"/>
              <a:t>类型</a:t>
            </a:r>
            <a:endParaRPr lang="zh-CN" altLang="en-US" sz="1680" dirty="0"/>
          </a:p>
        </p:txBody>
      </p:sp>
      <p:sp>
        <p:nvSpPr>
          <p:cNvPr id="42" name="右箭头 41"/>
          <p:cNvSpPr/>
          <p:nvPr/>
        </p:nvSpPr>
        <p:spPr>
          <a:xfrm>
            <a:off x="5261626" y="3253426"/>
            <a:ext cx="1200158" cy="342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44" name="TextBox 43"/>
          <p:cNvSpPr txBox="1"/>
          <p:nvPr/>
        </p:nvSpPr>
        <p:spPr>
          <a:xfrm>
            <a:off x="5078380" y="2936282"/>
            <a:ext cx="152120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0" dirty="0" smtClean="0"/>
              <a:t>全量业务数据</a:t>
            </a:r>
            <a:endParaRPr lang="zh-CN" altLang="en-US" sz="1680" dirty="0"/>
          </a:p>
        </p:txBody>
      </p:sp>
      <p:sp>
        <p:nvSpPr>
          <p:cNvPr id="52" name="圆角矩形 51"/>
          <p:cNvSpPr/>
          <p:nvPr/>
        </p:nvSpPr>
        <p:spPr>
          <a:xfrm>
            <a:off x="3444424" y="1086679"/>
            <a:ext cx="358949" cy="1073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 smtClean="0"/>
              <a:t>数据库</a:t>
            </a:r>
            <a:endParaRPr lang="zh-CN" altLang="en-US" sz="1680" dirty="0"/>
          </a:p>
        </p:txBody>
      </p:sp>
      <p:sp>
        <p:nvSpPr>
          <p:cNvPr id="53" name="圆角矩形 52"/>
          <p:cNvSpPr/>
          <p:nvPr/>
        </p:nvSpPr>
        <p:spPr>
          <a:xfrm>
            <a:off x="4054023" y="1113178"/>
            <a:ext cx="358949" cy="1046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 smtClean="0"/>
              <a:t>内部系统</a:t>
            </a:r>
            <a:endParaRPr lang="zh-CN" altLang="en-US" sz="1680" dirty="0"/>
          </a:p>
        </p:txBody>
      </p:sp>
      <p:sp>
        <p:nvSpPr>
          <p:cNvPr id="54" name="圆角矩形 53"/>
          <p:cNvSpPr/>
          <p:nvPr/>
        </p:nvSpPr>
        <p:spPr>
          <a:xfrm>
            <a:off x="4663624" y="1099926"/>
            <a:ext cx="358949" cy="10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 smtClean="0"/>
              <a:t>外部系统</a:t>
            </a:r>
            <a:endParaRPr lang="zh-CN" altLang="en-US" sz="1680" dirty="0"/>
          </a:p>
        </p:txBody>
      </p:sp>
      <p:sp>
        <p:nvSpPr>
          <p:cNvPr id="36" name="左箭头 35"/>
          <p:cNvSpPr/>
          <p:nvPr/>
        </p:nvSpPr>
        <p:spPr>
          <a:xfrm rot="16200000">
            <a:off x="3761225" y="2131418"/>
            <a:ext cx="463201" cy="6000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5" name="左箭头 54"/>
          <p:cNvSpPr/>
          <p:nvPr/>
        </p:nvSpPr>
        <p:spPr>
          <a:xfrm rot="16200000">
            <a:off x="3045608" y="2131418"/>
            <a:ext cx="463201" cy="6000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6" name="左箭头 55"/>
          <p:cNvSpPr/>
          <p:nvPr/>
        </p:nvSpPr>
        <p:spPr>
          <a:xfrm rot="16200000">
            <a:off x="4476842" y="2144670"/>
            <a:ext cx="463201" cy="6000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8" name="矩形 57"/>
          <p:cNvSpPr/>
          <p:nvPr/>
        </p:nvSpPr>
        <p:spPr>
          <a:xfrm>
            <a:off x="2588654" y="3975641"/>
            <a:ext cx="2708091" cy="116619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2160" dirty="0" smtClean="0"/>
              <a:t>响应对象处理</a:t>
            </a:r>
            <a:endParaRPr lang="zh-CN" altLang="en-US" sz="2160" dirty="0"/>
          </a:p>
        </p:txBody>
      </p:sp>
      <p:sp>
        <p:nvSpPr>
          <p:cNvPr id="59" name="矩形 58"/>
          <p:cNvSpPr/>
          <p:nvPr/>
        </p:nvSpPr>
        <p:spPr>
          <a:xfrm>
            <a:off x="3089098" y="4121568"/>
            <a:ext cx="1880467" cy="5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 smtClean="0"/>
              <a:t>规则调用结果</a:t>
            </a:r>
            <a:endParaRPr lang="zh-CN" altLang="en-US" sz="2160" dirty="0"/>
          </a:p>
        </p:txBody>
      </p:sp>
      <p:sp>
        <p:nvSpPr>
          <p:cNvPr id="61" name="右箭头 60"/>
          <p:cNvSpPr/>
          <p:nvPr/>
        </p:nvSpPr>
        <p:spPr>
          <a:xfrm>
            <a:off x="8123583" y="3213669"/>
            <a:ext cx="954154" cy="342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62" name="左箭头 61"/>
          <p:cNvSpPr/>
          <p:nvPr/>
        </p:nvSpPr>
        <p:spPr>
          <a:xfrm>
            <a:off x="8057462" y="4232267"/>
            <a:ext cx="980520" cy="3429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63" name="TextBox 62"/>
          <p:cNvSpPr txBox="1"/>
          <p:nvPr/>
        </p:nvSpPr>
        <p:spPr>
          <a:xfrm>
            <a:off x="8086623" y="2896525"/>
            <a:ext cx="11103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0" dirty="0" smtClean="0"/>
              <a:t>请求对象</a:t>
            </a:r>
            <a:endParaRPr lang="zh-CN" altLang="en-US" sz="1680" dirty="0"/>
          </a:p>
        </p:txBody>
      </p:sp>
      <p:sp>
        <p:nvSpPr>
          <p:cNvPr id="65" name="TextBox 64"/>
          <p:cNvSpPr txBox="1"/>
          <p:nvPr/>
        </p:nvSpPr>
        <p:spPr>
          <a:xfrm>
            <a:off x="8086623" y="3901077"/>
            <a:ext cx="11103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0" dirty="0" smtClean="0"/>
              <a:t>响应对象</a:t>
            </a:r>
            <a:endParaRPr lang="zh-CN" altLang="en-US" sz="1680" dirty="0"/>
          </a:p>
        </p:txBody>
      </p:sp>
      <p:sp>
        <p:nvSpPr>
          <p:cNvPr id="43" name="左箭头 42"/>
          <p:cNvSpPr/>
          <p:nvPr/>
        </p:nvSpPr>
        <p:spPr>
          <a:xfrm>
            <a:off x="5210111" y="4192511"/>
            <a:ext cx="1200158" cy="3429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4" name="右箭头 13"/>
          <p:cNvSpPr/>
          <p:nvPr/>
        </p:nvSpPr>
        <p:spPr>
          <a:xfrm>
            <a:off x="1500996" y="3240547"/>
            <a:ext cx="1200158" cy="342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7" name="左箭头 16"/>
          <p:cNvSpPr/>
          <p:nvPr/>
        </p:nvSpPr>
        <p:spPr>
          <a:xfrm>
            <a:off x="1487744" y="4191392"/>
            <a:ext cx="1200158" cy="3429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40" name="圆角矩形标注 39"/>
          <p:cNvSpPr/>
          <p:nvPr/>
        </p:nvSpPr>
        <p:spPr>
          <a:xfrm>
            <a:off x="429669" y="5280338"/>
            <a:ext cx="2742694" cy="671279"/>
          </a:xfrm>
          <a:prstGeom prst="wedgeRoundRectCallout">
            <a:avLst>
              <a:gd name="adj1" fmla="val 51616"/>
              <a:gd name="adj2" fmla="val -2951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配置化程度低，定制化工作量大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451262" y="1101394"/>
            <a:ext cx="1889530" cy="495837"/>
          </a:xfrm>
          <a:prstGeom prst="wedgeRoundRectCallout">
            <a:avLst>
              <a:gd name="adj1" fmla="val 71910"/>
              <a:gd name="adj2" fmla="val 1749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碎片的数据管理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2512" y="1796686"/>
          <a:ext cx="10235821" cy="317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68"/>
                <a:gridCol w="1628426"/>
                <a:gridCol w="1086704"/>
                <a:gridCol w="3862316"/>
                <a:gridCol w="2088107"/>
              </a:tblGrid>
              <a:tr h="4175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参数值类型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626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dataSource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常量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默认为字符串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jdbc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ccms</a:t>
                      </a: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1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selectSql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常量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默认为字符串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Select </a:t>
                      </a:r>
                      <a:r>
                        <a:rPr lang="zh-CN" altLang="en-US" dirty="0" smtClean="0"/>
                        <a:t>* </a:t>
                      </a:r>
                      <a:r>
                        <a:rPr lang="en-US" altLang="zh-CN" dirty="0" smtClean="0"/>
                        <a:t>from CCMS_CASE_INFO</a:t>
                      </a:r>
                      <a:r>
                        <a:rPr lang="en-US" altLang="zh-CN" baseline="0" dirty="0" smtClean="0"/>
                        <a:t> where </a:t>
                      </a:r>
                      <a:r>
                        <a:rPr lang="en-US" altLang="zh-CN" baseline="0" dirty="0" err="1" smtClean="0"/>
                        <a:t>case_id</a:t>
                      </a:r>
                      <a:r>
                        <a:rPr lang="en-US" altLang="zh-CN" baseline="0" dirty="0" smtClean="0"/>
                        <a:t>=? And num=?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selectSql1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引用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默认为字符串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ccms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caseId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selectSql2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int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updateSql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1570" y="1269242"/>
            <a:ext cx="38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通过实现类</a:t>
            </a:r>
            <a:r>
              <a:rPr lang="en-US" altLang="zh-CN" dirty="0" smtClean="0"/>
              <a:t>+</a:t>
            </a:r>
            <a:r>
              <a:rPr lang="zh-CN" altLang="en-US" dirty="0" smtClean="0"/>
              <a:t>配置扩展参数实现：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328" y="5004115"/>
            <a:ext cx="38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多数据源支持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数据源配置在全局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</a:t>
            </a:r>
            <a:r>
              <a:rPr lang="zh-CN" altLang="en-US" dirty="0" smtClean="0"/>
              <a:t>内部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982" y="1089212"/>
            <a:ext cx="11040036" cy="5465967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/>
              <a:t>存储（</a:t>
            </a:r>
            <a:r>
              <a:rPr lang="en-US" altLang="zh-CN" sz="3200" dirty="0" smtClean="0"/>
              <a:t> API/</a:t>
            </a:r>
            <a:r>
              <a:rPr lang="zh-CN" altLang="en-US" sz="3200" dirty="0" smtClean="0"/>
              <a:t>微服务）</a:t>
            </a:r>
            <a:endParaRPr lang="en-US" altLang="zh-CN" sz="3200" dirty="0" smtClean="0"/>
          </a:p>
          <a:p>
            <a:pPr lvl="1"/>
            <a:r>
              <a:rPr lang="en-US" altLang="zh-CN" sz="2400" dirty="0" smtClean="0"/>
              <a:t>Boolean </a:t>
            </a:r>
            <a:r>
              <a:rPr lang="en-US" altLang="zh-CN" sz="2400" dirty="0" err="1" smtClean="0"/>
              <a:t>setStorage</a:t>
            </a:r>
            <a:r>
              <a:rPr lang="en-US" altLang="zh-CN" sz="2400" dirty="0" smtClean="0"/>
              <a:t>(Object </a:t>
            </a:r>
            <a:r>
              <a:rPr lang="zh-CN" altLang="en-US" sz="2400" dirty="0" smtClean="0"/>
              <a:t>业务标示，</a:t>
            </a:r>
            <a:r>
              <a:rPr lang="en-US" altLang="zh-CN" sz="2400" dirty="0" smtClean="0"/>
              <a:t>Model </a:t>
            </a:r>
            <a:r>
              <a:rPr lang="zh-CN" altLang="en-US" sz="2400" dirty="0" smtClean="0"/>
              <a:t>模型配置， </a:t>
            </a:r>
            <a:r>
              <a:rPr lang="en-US" altLang="zh-CN" sz="2400" dirty="0" smtClean="0"/>
              <a:t>Map </a:t>
            </a:r>
            <a:r>
              <a:rPr lang="zh-CN" altLang="en-US" sz="2400" dirty="0" smtClean="0"/>
              <a:t>存储扩展参数，</a:t>
            </a:r>
            <a:r>
              <a:rPr lang="en-US" altLang="zh-CN" sz="2400" dirty="0" smtClean="0"/>
              <a:t>Object </a:t>
            </a:r>
            <a:r>
              <a:rPr lang="zh-CN" altLang="en-US" sz="2400" dirty="0" smtClean="0"/>
              <a:t>数据对象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 smtClean="0"/>
              <a:t>Object </a:t>
            </a:r>
            <a:r>
              <a:rPr lang="en-US" altLang="zh-CN" sz="2400" dirty="0" err="1" smtClean="0"/>
              <a:t>getStorage</a:t>
            </a:r>
            <a:r>
              <a:rPr lang="en-US" altLang="zh-CN" sz="2400" dirty="0" smtClean="0"/>
              <a:t>(Object </a:t>
            </a:r>
            <a:r>
              <a:rPr lang="zh-CN" altLang="en-US" sz="2400" dirty="0" smtClean="0"/>
              <a:t>业务标示，</a:t>
            </a:r>
            <a:r>
              <a:rPr lang="en-US" altLang="zh-CN" sz="2400" dirty="0" smtClean="0"/>
              <a:t> Model </a:t>
            </a:r>
            <a:r>
              <a:rPr lang="zh-CN" altLang="en-US" sz="2400" dirty="0" smtClean="0"/>
              <a:t>模型配置， </a:t>
            </a:r>
            <a:r>
              <a:rPr lang="en-US" altLang="zh-CN" sz="2400" dirty="0" smtClean="0"/>
              <a:t>Map </a:t>
            </a:r>
            <a:r>
              <a:rPr lang="zh-CN" altLang="en-US" sz="2400" dirty="0" smtClean="0"/>
              <a:t>存储扩展参数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3200" dirty="0" smtClean="0"/>
              <a:t>收集（</a:t>
            </a:r>
            <a:r>
              <a:rPr lang="en-US" altLang="zh-CN" sz="3200" dirty="0" smtClean="0"/>
              <a:t> API/</a:t>
            </a:r>
            <a:r>
              <a:rPr lang="zh-CN" altLang="en-US" sz="3200" dirty="0" smtClean="0"/>
              <a:t>微服务）</a:t>
            </a:r>
            <a:endParaRPr lang="en-US" altLang="zh-CN" sz="3200" dirty="0" smtClean="0"/>
          </a:p>
          <a:p>
            <a:pPr marL="685800" lvl="2"/>
            <a:r>
              <a:rPr lang="en-US" altLang="zh-CN" sz="2400" dirty="0" smtClean="0"/>
              <a:t>Object </a:t>
            </a:r>
            <a:r>
              <a:rPr lang="en-US" altLang="zh-CN" sz="2400" dirty="0" err="1" smtClean="0"/>
              <a:t>getCollect</a:t>
            </a:r>
            <a:r>
              <a:rPr lang="en-US" altLang="zh-CN" sz="2400" dirty="0" smtClean="0"/>
              <a:t>(Object </a:t>
            </a:r>
            <a:r>
              <a:rPr lang="zh-CN" altLang="en-US" sz="2400" dirty="0" smtClean="0"/>
              <a:t>业务标示，</a:t>
            </a:r>
            <a:r>
              <a:rPr lang="en-US" altLang="zh-CN" sz="2400" dirty="0" smtClean="0"/>
              <a:t> Model </a:t>
            </a:r>
            <a:r>
              <a:rPr lang="zh-CN" altLang="en-US" sz="2400" dirty="0" smtClean="0"/>
              <a:t>模型配置， </a:t>
            </a:r>
            <a:r>
              <a:rPr lang="en-US" altLang="zh-CN" sz="2400" dirty="0" smtClean="0"/>
              <a:t>Map </a:t>
            </a:r>
            <a:r>
              <a:rPr lang="zh-CN" altLang="en-US" sz="2400" dirty="0" smtClean="0"/>
              <a:t>收集扩展参数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3200" dirty="0" smtClean="0"/>
              <a:t>计算函数（</a:t>
            </a:r>
            <a:r>
              <a:rPr lang="en-US" altLang="zh-CN" sz="3200" dirty="0" smtClean="0"/>
              <a:t>API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lvl="1"/>
            <a:r>
              <a:rPr lang="en-US" altLang="zh-CN" sz="2400" dirty="0" smtClean="0"/>
              <a:t>Object calc (Object </a:t>
            </a:r>
            <a:r>
              <a:rPr lang="zh-CN" altLang="en-US" sz="2400" dirty="0" smtClean="0"/>
              <a:t>业务标示，</a:t>
            </a:r>
            <a:r>
              <a:rPr lang="en-US" altLang="zh-CN" sz="2400" dirty="0" smtClean="0"/>
              <a:t>Item </a:t>
            </a:r>
            <a:r>
              <a:rPr lang="zh-CN" altLang="en-US" sz="2400" dirty="0" smtClean="0"/>
              <a:t>数据项配置， </a:t>
            </a:r>
            <a:r>
              <a:rPr lang="en-US" altLang="zh-CN" sz="2400" dirty="0" smtClean="0"/>
              <a:t>Map </a:t>
            </a:r>
            <a:r>
              <a:rPr lang="zh-CN" altLang="en-US" sz="2400" dirty="0" smtClean="0"/>
              <a:t>计算扩展参数，</a:t>
            </a:r>
            <a:r>
              <a:rPr lang="en-US" altLang="zh-CN" sz="2400" dirty="0" smtClean="0"/>
              <a:t>Object </a:t>
            </a:r>
            <a:r>
              <a:rPr lang="zh-CN" altLang="en-US" sz="2400" dirty="0" smtClean="0"/>
              <a:t>数据对象</a:t>
            </a:r>
            <a:r>
              <a:rPr lang="en-US" altLang="zh-CN" sz="2400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针对不同缓存做不同的工具</a:t>
            </a:r>
            <a:endParaRPr lang="en-US" altLang="zh-CN" dirty="0" smtClean="0"/>
          </a:p>
          <a:p>
            <a:r>
              <a:rPr lang="zh-CN" altLang="en-US" dirty="0" smtClean="0"/>
              <a:t>连接池需要配置在全局</a:t>
            </a:r>
            <a:endParaRPr lang="en-US" altLang="zh-CN" dirty="0" smtClean="0"/>
          </a:p>
          <a:p>
            <a:r>
              <a:rPr lang="zh-CN" altLang="en-US" dirty="0" smtClean="0"/>
              <a:t>多数据源支持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的方式读写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</a:t>
            </a:r>
            <a:r>
              <a:rPr lang="zh-CN" altLang="en-US" dirty="0" smtClean="0"/>
              <a:t>：业务标示</a:t>
            </a:r>
            <a:r>
              <a:rPr lang="en-US" altLang="zh-CN" dirty="0" smtClean="0"/>
              <a:t>+</a:t>
            </a:r>
            <a:r>
              <a:rPr lang="zh-CN" altLang="en-US" dirty="0" smtClean="0"/>
              <a:t>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数据标示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</a:t>
            </a:r>
            <a:r>
              <a:rPr lang="zh-CN" altLang="en-US" dirty="0" smtClean="0"/>
              <a:t>：数据对象，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6976" y="4282792"/>
          <a:ext cx="1033423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51"/>
                <a:gridCol w="1442434"/>
                <a:gridCol w="965216"/>
                <a:gridCol w="3899451"/>
                <a:gridCol w="2108184"/>
              </a:tblGrid>
              <a:tr h="3638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参数值类型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57822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cacheFactory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常量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默认为字符串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redis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mamcache</a:t>
                      </a: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r>
              <a:rPr lang="zh-CN" altLang="en-US" dirty="0" smtClean="0"/>
              <a:t>微服务简单客户端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r>
              <a:rPr lang="zh-CN" altLang="en-US" dirty="0" smtClean="0"/>
              <a:t>接口输入输出需要符合决策中心规范</a:t>
            </a:r>
            <a:endParaRPr lang="en-US" altLang="zh-CN" dirty="0" smtClean="0"/>
          </a:p>
          <a:p>
            <a:r>
              <a:rPr lang="zh-CN" altLang="en-US" dirty="0" smtClean="0"/>
              <a:t>输入输出带有报文头和报文体</a:t>
            </a:r>
            <a:endParaRPr lang="en-US" altLang="zh-CN" dirty="0" smtClean="0"/>
          </a:p>
          <a:p>
            <a:r>
              <a:rPr lang="zh-CN" altLang="en-US" dirty="0" smtClean="0"/>
              <a:t>扩展参数配置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2430" y="2994905"/>
          <a:ext cx="10334236" cy="2203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51"/>
                <a:gridCol w="1442434"/>
                <a:gridCol w="965216"/>
                <a:gridCol w="3899451"/>
                <a:gridCol w="2108184"/>
              </a:tblGrid>
              <a:tr h="3638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参数值类型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57822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transCode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常量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默认为字符串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querylistService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queryResults</a:t>
                      </a:r>
                      <a:endParaRPr lang="en-US" altLang="zh-C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Soa</a:t>
                      </a:r>
                      <a:r>
                        <a:rPr lang="zh-CN" altLang="en-US" dirty="0" smtClean="0"/>
                        <a:t>交易码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822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caseId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引用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默认为字符串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ccms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caseId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作为报文体内容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822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prodNum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常量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int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作为报文体内容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91706" y="2406769"/>
            <a:ext cx="11188460" cy="16045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业务规则流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决策引擎规则结构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91706" y="4382218"/>
            <a:ext cx="11188460" cy="20358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 smtClean="0"/>
              <a:t>规则库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11213" y="1393164"/>
            <a:ext cx="1733909" cy="55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催收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06838" y="1393164"/>
            <a:ext cx="1733909" cy="55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反欺诈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965001" y="1382318"/>
            <a:ext cx="1733909" cy="55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联机风控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72860" y="2889849"/>
            <a:ext cx="1285336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电催规则</a:t>
            </a:r>
            <a:endParaRPr lang="zh-CN" altLang="en-US" sz="1600" dirty="0"/>
          </a:p>
        </p:txBody>
      </p:sp>
      <p:sp>
        <p:nvSpPr>
          <p:cNvPr id="16" name="圆角矩形 15"/>
          <p:cNvSpPr/>
          <p:nvPr/>
        </p:nvSpPr>
        <p:spPr>
          <a:xfrm>
            <a:off x="2178168" y="2889849"/>
            <a:ext cx="1488057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人工审批规则</a:t>
            </a:r>
            <a:endParaRPr lang="zh-CN" altLang="en-US" sz="1600" dirty="0"/>
          </a:p>
        </p:txBody>
      </p:sp>
      <p:sp>
        <p:nvSpPr>
          <p:cNvPr id="5" name="下箭头 4"/>
          <p:cNvSpPr/>
          <p:nvPr/>
        </p:nvSpPr>
        <p:spPr>
          <a:xfrm>
            <a:off x="1863306" y="1945255"/>
            <a:ext cx="431320" cy="944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72860" y="4960188"/>
            <a:ext cx="1505308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黑名单规则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2438400" y="4960188"/>
            <a:ext cx="1505308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疑件</a:t>
            </a:r>
            <a:r>
              <a:rPr lang="zh-CN" altLang="en-US" sz="1600" dirty="0" smtClean="0"/>
              <a:t>规则</a:t>
            </a:r>
            <a:endParaRPr lang="zh-CN" altLang="en-US" sz="1600" dirty="0"/>
          </a:p>
        </p:txBody>
      </p:sp>
      <p:sp>
        <p:nvSpPr>
          <p:cNvPr id="23" name="圆角矩形 22"/>
          <p:cNvSpPr/>
          <p:nvPr/>
        </p:nvSpPr>
        <p:spPr>
          <a:xfrm>
            <a:off x="672860" y="5581289"/>
            <a:ext cx="1505308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法院判决规则</a:t>
            </a:r>
            <a:endParaRPr lang="zh-CN" altLang="en-US" sz="1600" dirty="0"/>
          </a:p>
        </p:txBody>
      </p:sp>
      <p:sp>
        <p:nvSpPr>
          <p:cNvPr id="24" name="圆角矩形 23"/>
          <p:cNvSpPr/>
          <p:nvPr/>
        </p:nvSpPr>
        <p:spPr>
          <a:xfrm>
            <a:off x="2438400" y="5581288"/>
            <a:ext cx="1505308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审批</a:t>
            </a:r>
            <a:r>
              <a:rPr lang="zh-CN" altLang="en-US" sz="1600" dirty="0" smtClean="0"/>
              <a:t>规则</a:t>
            </a:r>
            <a:endParaRPr lang="zh-CN" altLang="en-US" sz="1600" dirty="0"/>
          </a:p>
        </p:txBody>
      </p:sp>
      <p:sp>
        <p:nvSpPr>
          <p:cNvPr id="26" name="圆角矩形 25"/>
          <p:cNvSpPr/>
          <p:nvPr/>
        </p:nvSpPr>
        <p:spPr>
          <a:xfrm>
            <a:off x="4442602" y="2760450"/>
            <a:ext cx="1488057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授信规则</a:t>
            </a:r>
            <a:endParaRPr lang="zh-CN" altLang="en-US" sz="1600" dirty="0"/>
          </a:p>
        </p:txBody>
      </p:sp>
      <p:sp>
        <p:nvSpPr>
          <p:cNvPr id="27" name="圆角矩形 26"/>
          <p:cNvSpPr/>
          <p:nvPr/>
        </p:nvSpPr>
        <p:spPr>
          <a:xfrm>
            <a:off x="6072995" y="2760451"/>
            <a:ext cx="1488057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贷</a:t>
            </a:r>
            <a:r>
              <a:rPr lang="zh-CN" altLang="en-US" sz="1600" dirty="0"/>
              <a:t>后</a:t>
            </a:r>
            <a:r>
              <a:rPr lang="zh-CN" altLang="en-US" sz="1600" dirty="0" smtClean="0"/>
              <a:t>监控规则</a:t>
            </a:r>
            <a:endParaRPr lang="zh-CN" altLang="en-US" sz="1600" dirty="0"/>
          </a:p>
        </p:txBody>
      </p:sp>
      <p:sp>
        <p:nvSpPr>
          <p:cNvPr id="28" name="圆角矩形 27"/>
          <p:cNvSpPr/>
          <p:nvPr/>
        </p:nvSpPr>
        <p:spPr>
          <a:xfrm>
            <a:off x="4442602" y="3351359"/>
            <a:ext cx="1488057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逾期</a:t>
            </a:r>
            <a:r>
              <a:rPr lang="zh-CN" altLang="en-US" sz="1600" dirty="0" smtClean="0"/>
              <a:t>规则</a:t>
            </a:r>
            <a:endParaRPr lang="zh-CN" altLang="en-US" sz="1600" dirty="0"/>
          </a:p>
        </p:txBody>
      </p:sp>
      <p:sp>
        <p:nvSpPr>
          <p:cNvPr id="29" name="圆角矩形 28"/>
          <p:cNvSpPr/>
          <p:nvPr/>
        </p:nvSpPr>
        <p:spPr>
          <a:xfrm>
            <a:off x="4442601" y="4960184"/>
            <a:ext cx="1488057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贷款逾期规则</a:t>
            </a:r>
            <a:endParaRPr lang="zh-CN" altLang="en-US" sz="1600" dirty="0"/>
          </a:p>
        </p:txBody>
      </p:sp>
      <p:sp>
        <p:nvSpPr>
          <p:cNvPr id="30" name="圆角矩形 29"/>
          <p:cNvSpPr/>
          <p:nvPr/>
        </p:nvSpPr>
        <p:spPr>
          <a:xfrm>
            <a:off x="4341238" y="5581288"/>
            <a:ext cx="1690781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信用卡逾期规则</a:t>
            </a:r>
            <a:endParaRPr lang="zh-CN" altLang="en-US" sz="1600" dirty="0"/>
          </a:p>
        </p:txBody>
      </p:sp>
      <p:sp>
        <p:nvSpPr>
          <p:cNvPr id="32" name="圆角矩形 31"/>
          <p:cNvSpPr/>
          <p:nvPr/>
        </p:nvSpPr>
        <p:spPr>
          <a:xfrm>
            <a:off x="6211736" y="4960183"/>
            <a:ext cx="1488057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芝麻信用规则</a:t>
            </a:r>
            <a:endParaRPr lang="zh-CN" altLang="en-US" sz="1600" dirty="0"/>
          </a:p>
        </p:txBody>
      </p:sp>
      <p:sp>
        <p:nvSpPr>
          <p:cNvPr id="33" name="圆角矩形 32"/>
          <p:cNvSpPr/>
          <p:nvPr/>
        </p:nvSpPr>
        <p:spPr>
          <a:xfrm>
            <a:off x="6211736" y="5581288"/>
            <a:ext cx="1488057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工商处罚规则</a:t>
            </a:r>
            <a:endParaRPr lang="zh-CN" altLang="en-US" sz="1600" dirty="0"/>
          </a:p>
        </p:txBody>
      </p:sp>
      <p:sp>
        <p:nvSpPr>
          <p:cNvPr id="34" name="圆角矩形 33"/>
          <p:cNvSpPr/>
          <p:nvPr/>
        </p:nvSpPr>
        <p:spPr>
          <a:xfrm>
            <a:off x="8337429" y="2760449"/>
            <a:ext cx="1291807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转账规则</a:t>
            </a:r>
            <a:endParaRPr lang="zh-CN" altLang="en-US" sz="1600" dirty="0"/>
          </a:p>
        </p:txBody>
      </p:sp>
      <p:sp>
        <p:nvSpPr>
          <p:cNvPr id="35" name="圆角矩形 34"/>
          <p:cNvSpPr/>
          <p:nvPr/>
        </p:nvSpPr>
        <p:spPr>
          <a:xfrm>
            <a:off x="9965666" y="2760448"/>
            <a:ext cx="1309060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提现规则</a:t>
            </a:r>
            <a:endParaRPr lang="zh-CN" altLang="en-US" sz="1600" dirty="0"/>
          </a:p>
        </p:txBody>
      </p:sp>
      <p:sp>
        <p:nvSpPr>
          <p:cNvPr id="36" name="圆角矩形 35"/>
          <p:cNvSpPr/>
          <p:nvPr/>
        </p:nvSpPr>
        <p:spPr>
          <a:xfrm>
            <a:off x="8286029" y="4960182"/>
            <a:ext cx="1504952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交易历史规则</a:t>
            </a:r>
            <a:endParaRPr lang="zh-CN" altLang="en-US" sz="1600" dirty="0"/>
          </a:p>
        </p:txBody>
      </p:sp>
      <p:sp>
        <p:nvSpPr>
          <p:cNvPr id="37" name="圆角矩形 36"/>
          <p:cNvSpPr/>
          <p:nvPr/>
        </p:nvSpPr>
        <p:spPr>
          <a:xfrm>
            <a:off x="8286029" y="5581288"/>
            <a:ext cx="1504952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交易属地规则</a:t>
            </a:r>
            <a:endParaRPr lang="zh-CN" altLang="en-US" sz="1600" dirty="0"/>
          </a:p>
        </p:txBody>
      </p:sp>
      <p:sp>
        <p:nvSpPr>
          <p:cNvPr id="38" name="圆角矩形 37"/>
          <p:cNvSpPr/>
          <p:nvPr/>
        </p:nvSpPr>
        <p:spPr>
          <a:xfrm>
            <a:off x="9881553" y="4960182"/>
            <a:ext cx="1504952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限制规则</a:t>
            </a:r>
            <a:endParaRPr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9870954" y="5581288"/>
            <a:ext cx="1504952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</a:t>
            </a:r>
            <a:r>
              <a:rPr lang="zh-CN" altLang="en-US" sz="1600" dirty="0" smtClean="0"/>
              <a:t>名规则</a:t>
            </a:r>
            <a:endParaRPr lang="zh-CN" altLang="en-US" sz="1600" dirty="0"/>
          </a:p>
        </p:txBody>
      </p:sp>
      <p:sp>
        <p:nvSpPr>
          <p:cNvPr id="6" name="下箭头 5"/>
          <p:cNvSpPr/>
          <p:nvPr/>
        </p:nvSpPr>
        <p:spPr>
          <a:xfrm>
            <a:off x="5799107" y="1956036"/>
            <a:ext cx="405440" cy="815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629236" y="1945255"/>
            <a:ext cx="405440" cy="815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094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0560676" y="3605626"/>
            <a:ext cx="1416676" cy="262774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160" dirty="0" smtClean="0"/>
              <a:t>外系统</a:t>
            </a:r>
            <a:endParaRPr lang="zh-CN" altLang="en-US" sz="2160" dirty="0"/>
          </a:p>
        </p:txBody>
      </p:sp>
      <p:sp>
        <p:nvSpPr>
          <p:cNvPr id="57" name="矩形 56"/>
          <p:cNvSpPr/>
          <p:nvPr/>
        </p:nvSpPr>
        <p:spPr>
          <a:xfrm>
            <a:off x="2537138" y="1107585"/>
            <a:ext cx="7868992" cy="511291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2160" dirty="0" smtClean="0"/>
              <a:t>决策中心</a:t>
            </a:r>
            <a:endParaRPr lang="zh-CN" altLang="en-US" sz="2160" dirty="0"/>
          </a:p>
        </p:txBody>
      </p:sp>
      <p:sp>
        <p:nvSpPr>
          <p:cNvPr id="51" name="矩形 50"/>
          <p:cNvSpPr/>
          <p:nvPr/>
        </p:nvSpPr>
        <p:spPr>
          <a:xfrm>
            <a:off x="172249" y="1123349"/>
            <a:ext cx="1500198" cy="37247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160" dirty="0" smtClean="0"/>
              <a:t>业务系统</a:t>
            </a:r>
            <a:endParaRPr lang="zh-CN" altLang="en-US" sz="2160" dirty="0"/>
          </a:p>
        </p:txBody>
      </p:sp>
      <p:sp>
        <p:nvSpPr>
          <p:cNvPr id="49" name="矩形 48"/>
          <p:cNvSpPr/>
          <p:nvPr/>
        </p:nvSpPr>
        <p:spPr>
          <a:xfrm>
            <a:off x="5996254" y="1788952"/>
            <a:ext cx="2587030" cy="250601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160" dirty="0" smtClean="0"/>
              <a:t>数据引擎</a:t>
            </a:r>
            <a:endParaRPr lang="zh-CN" altLang="en-US" sz="216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</a:t>
            </a:r>
            <a:r>
              <a:rPr lang="zh-CN" altLang="en-US" dirty="0"/>
              <a:t>中心</a:t>
            </a:r>
            <a:r>
              <a:rPr lang="zh-CN" altLang="en-US" dirty="0" smtClean="0"/>
              <a:t>运行流程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优先实现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9522" y="1590529"/>
            <a:ext cx="1191474" cy="43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/>
              <a:t>授信</a:t>
            </a:r>
          </a:p>
        </p:txBody>
      </p:sp>
      <p:sp>
        <p:nvSpPr>
          <p:cNvPr id="5" name="矩形 4"/>
          <p:cNvSpPr/>
          <p:nvPr/>
        </p:nvSpPr>
        <p:spPr>
          <a:xfrm>
            <a:off x="309522" y="2362059"/>
            <a:ext cx="1191474" cy="43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/>
              <a:t>审批</a:t>
            </a:r>
          </a:p>
        </p:txBody>
      </p:sp>
      <p:sp>
        <p:nvSpPr>
          <p:cNvPr id="6" name="矩形 5"/>
          <p:cNvSpPr/>
          <p:nvPr/>
        </p:nvSpPr>
        <p:spPr>
          <a:xfrm>
            <a:off x="309522" y="3133590"/>
            <a:ext cx="1191474" cy="43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/>
              <a:t>风控</a:t>
            </a:r>
          </a:p>
        </p:txBody>
      </p:sp>
      <p:sp>
        <p:nvSpPr>
          <p:cNvPr id="7" name="矩形 6"/>
          <p:cNvSpPr/>
          <p:nvPr/>
        </p:nvSpPr>
        <p:spPr>
          <a:xfrm>
            <a:off x="309522" y="3905120"/>
            <a:ext cx="1191474" cy="43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/>
              <a:t>预警</a:t>
            </a:r>
          </a:p>
        </p:txBody>
      </p:sp>
      <p:sp>
        <p:nvSpPr>
          <p:cNvPr id="8" name="右箭头 7"/>
          <p:cNvSpPr/>
          <p:nvPr/>
        </p:nvSpPr>
        <p:spPr>
          <a:xfrm>
            <a:off x="1500996" y="2418923"/>
            <a:ext cx="1200158" cy="342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9" name="矩形 8"/>
          <p:cNvSpPr/>
          <p:nvPr/>
        </p:nvSpPr>
        <p:spPr>
          <a:xfrm>
            <a:off x="2701154" y="2161746"/>
            <a:ext cx="2657494" cy="145733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160" dirty="0" smtClean="0"/>
              <a:t>规则引擎</a:t>
            </a:r>
            <a:endParaRPr lang="zh-CN" altLang="en-US" sz="2160" dirty="0"/>
          </a:p>
        </p:txBody>
      </p:sp>
      <p:sp>
        <p:nvSpPr>
          <p:cNvPr id="10" name="TextBox 9"/>
          <p:cNvSpPr txBox="1"/>
          <p:nvPr/>
        </p:nvSpPr>
        <p:spPr>
          <a:xfrm>
            <a:off x="1500997" y="2076021"/>
            <a:ext cx="153279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80" dirty="0" smtClean="0"/>
              <a:t>业务标示</a:t>
            </a:r>
            <a:r>
              <a:rPr lang="en-US" altLang="zh-CN" sz="1680" dirty="0" smtClean="0"/>
              <a:t>,</a:t>
            </a:r>
            <a:r>
              <a:rPr lang="zh-CN" altLang="en-US" sz="1680" dirty="0" smtClean="0"/>
              <a:t>类型</a:t>
            </a:r>
            <a:endParaRPr lang="zh-CN" altLang="en-US" sz="1680" dirty="0"/>
          </a:p>
        </p:txBody>
      </p:sp>
      <p:sp>
        <p:nvSpPr>
          <p:cNvPr id="11" name="左箭头 10"/>
          <p:cNvSpPr/>
          <p:nvPr/>
        </p:nvSpPr>
        <p:spPr>
          <a:xfrm>
            <a:off x="1500996" y="3104728"/>
            <a:ext cx="1200158" cy="3429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2" name="TextBox 11"/>
          <p:cNvSpPr txBox="1"/>
          <p:nvPr/>
        </p:nvSpPr>
        <p:spPr>
          <a:xfrm>
            <a:off x="1672448" y="3361905"/>
            <a:ext cx="61427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80" dirty="0"/>
              <a:t>结果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872606" y="2590374"/>
            <a:ext cx="1028707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>
                <a:solidFill>
                  <a:srgbClr val="FF0000"/>
                </a:solidFill>
              </a:rPr>
              <a:t>决策树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872606" y="3104728"/>
            <a:ext cx="1028707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>
                <a:solidFill>
                  <a:srgbClr val="FF0000"/>
                </a:solidFill>
              </a:rPr>
              <a:t>评分表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072764" y="2590374"/>
            <a:ext cx="1114433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脚本引擎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072764" y="3104728"/>
            <a:ext cx="1114433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数据接口</a:t>
            </a:r>
          </a:p>
        </p:txBody>
      </p:sp>
      <p:sp>
        <p:nvSpPr>
          <p:cNvPr id="17" name="矩形 16"/>
          <p:cNvSpPr/>
          <p:nvPr/>
        </p:nvSpPr>
        <p:spPr>
          <a:xfrm>
            <a:off x="5347354" y="4528993"/>
            <a:ext cx="3257573" cy="15430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160" dirty="0"/>
              <a:t>数据收集</a:t>
            </a:r>
          </a:p>
        </p:txBody>
      </p:sp>
      <p:sp>
        <p:nvSpPr>
          <p:cNvPr id="19" name="矩形 18"/>
          <p:cNvSpPr/>
          <p:nvPr/>
        </p:nvSpPr>
        <p:spPr>
          <a:xfrm>
            <a:off x="6587390" y="2931387"/>
            <a:ext cx="1292662" cy="5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/>
              <a:t>数据存储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0706615" y="4502832"/>
            <a:ext cx="1114433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征信中心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0706615" y="4931460"/>
            <a:ext cx="1114433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兄弟行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0706615" y="5360088"/>
            <a:ext cx="1114433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第三方</a:t>
            </a:r>
          </a:p>
        </p:txBody>
      </p:sp>
      <p:sp>
        <p:nvSpPr>
          <p:cNvPr id="31" name="矩形 30"/>
          <p:cNvSpPr/>
          <p:nvPr/>
        </p:nvSpPr>
        <p:spPr>
          <a:xfrm>
            <a:off x="5347354" y="4957621"/>
            <a:ext cx="1714512" cy="111443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920" dirty="0"/>
              <a:t>内部数据</a:t>
            </a:r>
          </a:p>
        </p:txBody>
      </p:sp>
      <p:sp>
        <p:nvSpPr>
          <p:cNvPr id="32" name="矩形 31"/>
          <p:cNvSpPr/>
          <p:nvPr/>
        </p:nvSpPr>
        <p:spPr>
          <a:xfrm>
            <a:off x="7061866" y="4957621"/>
            <a:ext cx="1543061" cy="111443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920" dirty="0"/>
              <a:t>外部数据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433079" y="5386249"/>
            <a:ext cx="1457335" cy="25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80" dirty="0" smtClean="0"/>
              <a:t>ETL</a:t>
            </a:r>
            <a:endParaRPr lang="zh-CN" altLang="en-US" sz="1680" dirty="0"/>
          </a:p>
        </p:txBody>
      </p:sp>
      <p:sp>
        <p:nvSpPr>
          <p:cNvPr id="34" name="圆角矩形 33"/>
          <p:cNvSpPr/>
          <p:nvPr/>
        </p:nvSpPr>
        <p:spPr>
          <a:xfrm>
            <a:off x="5433079" y="5729152"/>
            <a:ext cx="1457335" cy="25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接口同步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7233317" y="5386249"/>
            <a:ext cx="1200158" cy="25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接口同步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7233317" y="5729152"/>
            <a:ext cx="1200158" cy="25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网络爬虫</a:t>
            </a:r>
          </a:p>
        </p:txBody>
      </p:sp>
      <p:sp>
        <p:nvSpPr>
          <p:cNvPr id="37" name="圆柱形 36"/>
          <p:cNvSpPr/>
          <p:nvPr/>
        </p:nvSpPr>
        <p:spPr>
          <a:xfrm>
            <a:off x="3295552" y="5103020"/>
            <a:ext cx="1114433" cy="9429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/>
              <a:t>数据源</a:t>
            </a:r>
          </a:p>
        </p:txBody>
      </p:sp>
      <p:sp>
        <p:nvSpPr>
          <p:cNvPr id="39" name="右箭头 38"/>
          <p:cNvSpPr/>
          <p:nvPr/>
        </p:nvSpPr>
        <p:spPr>
          <a:xfrm>
            <a:off x="4507606" y="5296100"/>
            <a:ext cx="837125" cy="65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42" name="左箭头 41"/>
          <p:cNvSpPr/>
          <p:nvPr/>
        </p:nvSpPr>
        <p:spPr>
          <a:xfrm>
            <a:off x="8899303" y="5261889"/>
            <a:ext cx="1648495" cy="6000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43" name="上箭头 42"/>
          <p:cNvSpPr/>
          <p:nvPr/>
        </p:nvSpPr>
        <p:spPr>
          <a:xfrm>
            <a:off x="6927985" y="3455498"/>
            <a:ext cx="633057" cy="10637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46" name="圆角矩形 45"/>
          <p:cNvSpPr/>
          <p:nvPr/>
        </p:nvSpPr>
        <p:spPr>
          <a:xfrm>
            <a:off x="10706615" y="5788716"/>
            <a:ext cx="1114433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法院数据</a:t>
            </a:r>
          </a:p>
        </p:txBody>
      </p:sp>
      <p:sp>
        <p:nvSpPr>
          <p:cNvPr id="45" name="矩形 44"/>
          <p:cNvSpPr/>
          <p:nvPr/>
        </p:nvSpPr>
        <p:spPr>
          <a:xfrm>
            <a:off x="6547915" y="2279526"/>
            <a:ext cx="1343616" cy="5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 smtClean="0"/>
              <a:t>元数据</a:t>
            </a:r>
            <a:endParaRPr lang="zh-CN" altLang="en-US" sz="2160" dirty="0"/>
          </a:p>
        </p:txBody>
      </p:sp>
      <p:sp>
        <p:nvSpPr>
          <p:cNvPr id="47" name="圆柱形 46"/>
          <p:cNvSpPr/>
          <p:nvPr/>
        </p:nvSpPr>
        <p:spPr>
          <a:xfrm>
            <a:off x="9089260" y="3266541"/>
            <a:ext cx="1114433" cy="8140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0" dirty="0" smtClean="0"/>
              <a:t>DB</a:t>
            </a:r>
            <a:endParaRPr lang="zh-CN" altLang="en-US" sz="2160" dirty="0"/>
          </a:p>
        </p:txBody>
      </p:sp>
      <p:sp>
        <p:nvSpPr>
          <p:cNvPr id="52" name="圆柱形 51"/>
          <p:cNvSpPr/>
          <p:nvPr/>
        </p:nvSpPr>
        <p:spPr>
          <a:xfrm>
            <a:off x="9093940" y="1993288"/>
            <a:ext cx="1114433" cy="8140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0" dirty="0" smtClean="0"/>
              <a:t>cache</a:t>
            </a:r>
            <a:endParaRPr lang="zh-CN" altLang="en-US" sz="2160" dirty="0"/>
          </a:p>
        </p:txBody>
      </p:sp>
      <p:sp>
        <p:nvSpPr>
          <p:cNvPr id="48" name="右箭头 47"/>
          <p:cNvSpPr/>
          <p:nvPr/>
        </p:nvSpPr>
        <p:spPr>
          <a:xfrm>
            <a:off x="5313142" y="2431802"/>
            <a:ext cx="1200158" cy="342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0" name="左箭头 49"/>
          <p:cNvSpPr/>
          <p:nvPr/>
        </p:nvSpPr>
        <p:spPr>
          <a:xfrm>
            <a:off x="5274506" y="3066091"/>
            <a:ext cx="1200158" cy="3429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54" name="TextBox 53"/>
          <p:cNvSpPr txBox="1"/>
          <p:nvPr/>
        </p:nvSpPr>
        <p:spPr>
          <a:xfrm>
            <a:off x="4932608" y="2114658"/>
            <a:ext cx="198334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80" dirty="0" smtClean="0"/>
              <a:t>业务标示</a:t>
            </a:r>
            <a:r>
              <a:rPr lang="en-US" altLang="zh-CN" sz="1680" dirty="0" smtClean="0"/>
              <a:t>,</a:t>
            </a:r>
            <a:r>
              <a:rPr lang="zh-CN" altLang="en-US" sz="1680" dirty="0" smtClean="0"/>
              <a:t>数据标示</a:t>
            </a:r>
            <a:endParaRPr lang="zh-CN" altLang="en-US" sz="1680" dirty="0"/>
          </a:p>
        </p:txBody>
      </p:sp>
      <p:sp>
        <p:nvSpPr>
          <p:cNvPr id="56" name="圆角矩形标注 55"/>
          <p:cNvSpPr/>
          <p:nvPr/>
        </p:nvSpPr>
        <p:spPr>
          <a:xfrm>
            <a:off x="4816698" y="682580"/>
            <a:ext cx="4043965" cy="584683"/>
          </a:xfrm>
          <a:prstGeom prst="wedgeRoundRectCallout">
            <a:avLst>
              <a:gd name="adj1" fmla="val -30637"/>
              <a:gd name="adj2" fmla="val 1947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碎片化使用数据，根据当前执行规则所用到的数据决定，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次或多次调用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9461" y="3567448"/>
            <a:ext cx="1129871" cy="117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0933" y="3414512"/>
            <a:ext cx="821095" cy="13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圆角矩形标注 52"/>
          <p:cNvSpPr/>
          <p:nvPr/>
        </p:nvSpPr>
        <p:spPr>
          <a:xfrm>
            <a:off x="8156993" y="6284888"/>
            <a:ext cx="3330961" cy="495837"/>
          </a:xfrm>
          <a:prstGeom prst="wedgeRoundRectCallout">
            <a:avLst>
              <a:gd name="adj1" fmla="val -38265"/>
              <a:gd name="adj2" fmla="val -19383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高度配置化，降低定制化难度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圆角矩形标注 54"/>
          <p:cNvSpPr/>
          <p:nvPr/>
        </p:nvSpPr>
        <p:spPr>
          <a:xfrm>
            <a:off x="426158" y="6077155"/>
            <a:ext cx="2459545" cy="495837"/>
          </a:xfrm>
          <a:prstGeom prst="wedgeRoundRectCallout">
            <a:avLst>
              <a:gd name="adj1" fmla="val 54259"/>
              <a:gd name="adj2" fmla="val -1555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集中的数据管理体系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42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9319431" y="3914722"/>
            <a:ext cx="2657921" cy="243456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160" dirty="0" smtClean="0"/>
              <a:t>外系统</a:t>
            </a:r>
            <a:endParaRPr lang="zh-CN" altLang="en-US" sz="2160" dirty="0"/>
          </a:p>
        </p:txBody>
      </p:sp>
      <p:sp>
        <p:nvSpPr>
          <p:cNvPr id="47" name="矩形 46"/>
          <p:cNvSpPr/>
          <p:nvPr/>
        </p:nvSpPr>
        <p:spPr>
          <a:xfrm>
            <a:off x="2253803" y="1146223"/>
            <a:ext cx="6310649" cy="51000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2160" dirty="0" smtClean="0"/>
              <a:t>决策中心</a:t>
            </a:r>
            <a:endParaRPr lang="zh-CN" altLang="en-US" sz="2160" dirty="0"/>
          </a:p>
        </p:txBody>
      </p:sp>
      <p:sp>
        <p:nvSpPr>
          <p:cNvPr id="51" name="矩形 50"/>
          <p:cNvSpPr/>
          <p:nvPr/>
        </p:nvSpPr>
        <p:spPr>
          <a:xfrm>
            <a:off x="185128" y="1161986"/>
            <a:ext cx="1500198" cy="37247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160" dirty="0" smtClean="0"/>
              <a:t>业务系统</a:t>
            </a:r>
            <a:endParaRPr lang="zh-CN" altLang="en-US" sz="2160" dirty="0"/>
          </a:p>
        </p:txBody>
      </p:sp>
      <p:sp>
        <p:nvSpPr>
          <p:cNvPr id="49" name="矩形 48"/>
          <p:cNvSpPr/>
          <p:nvPr/>
        </p:nvSpPr>
        <p:spPr>
          <a:xfrm>
            <a:off x="4191992" y="2176529"/>
            <a:ext cx="3230256" cy="204774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160" dirty="0" smtClean="0"/>
              <a:t>数据引擎</a:t>
            </a:r>
            <a:endParaRPr lang="zh-CN" altLang="en-US" sz="216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</a:t>
            </a:r>
            <a:r>
              <a:rPr lang="zh-CN" altLang="en-US" dirty="0"/>
              <a:t>中心</a:t>
            </a:r>
            <a:r>
              <a:rPr lang="zh-CN" altLang="en-US" dirty="0" smtClean="0"/>
              <a:t>运行流程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原有模式（优先级低）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2401" y="1629166"/>
            <a:ext cx="1191474" cy="43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/>
              <a:t>授信</a:t>
            </a:r>
          </a:p>
        </p:txBody>
      </p:sp>
      <p:sp>
        <p:nvSpPr>
          <p:cNvPr id="5" name="矩形 4"/>
          <p:cNvSpPr/>
          <p:nvPr/>
        </p:nvSpPr>
        <p:spPr>
          <a:xfrm>
            <a:off x="322401" y="2400696"/>
            <a:ext cx="1191474" cy="43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/>
              <a:t>审批</a:t>
            </a:r>
          </a:p>
        </p:txBody>
      </p:sp>
      <p:sp>
        <p:nvSpPr>
          <p:cNvPr id="6" name="矩形 5"/>
          <p:cNvSpPr/>
          <p:nvPr/>
        </p:nvSpPr>
        <p:spPr>
          <a:xfrm>
            <a:off x="322401" y="3172227"/>
            <a:ext cx="1191474" cy="43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/>
              <a:t>风控</a:t>
            </a:r>
          </a:p>
        </p:txBody>
      </p:sp>
      <p:sp>
        <p:nvSpPr>
          <p:cNvPr id="7" name="矩形 6"/>
          <p:cNvSpPr/>
          <p:nvPr/>
        </p:nvSpPr>
        <p:spPr>
          <a:xfrm>
            <a:off x="322401" y="3943757"/>
            <a:ext cx="1191474" cy="43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/>
              <a:t>预警</a:t>
            </a:r>
          </a:p>
        </p:txBody>
      </p:sp>
      <p:sp>
        <p:nvSpPr>
          <p:cNvPr id="8" name="右箭头 7"/>
          <p:cNvSpPr/>
          <p:nvPr/>
        </p:nvSpPr>
        <p:spPr>
          <a:xfrm>
            <a:off x="1822970" y="2380287"/>
            <a:ext cx="2213754" cy="342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0" name="TextBox 9"/>
          <p:cNvSpPr txBox="1"/>
          <p:nvPr/>
        </p:nvSpPr>
        <p:spPr>
          <a:xfrm>
            <a:off x="1962868" y="2037385"/>
            <a:ext cx="153279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80" dirty="0" smtClean="0"/>
              <a:t>业务标示</a:t>
            </a:r>
            <a:r>
              <a:rPr lang="en-US" altLang="zh-CN" sz="1680" dirty="0" smtClean="0"/>
              <a:t>,</a:t>
            </a:r>
            <a:r>
              <a:rPr lang="zh-CN" altLang="en-US" sz="1680" dirty="0"/>
              <a:t>类型</a:t>
            </a:r>
          </a:p>
        </p:txBody>
      </p:sp>
      <p:sp>
        <p:nvSpPr>
          <p:cNvPr id="11" name="左箭头 10"/>
          <p:cNvSpPr/>
          <p:nvPr/>
        </p:nvSpPr>
        <p:spPr>
          <a:xfrm>
            <a:off x="1771455" y="3143365"/>
            <a:ext cx="2202324" cy="3429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12" name="TextBox 11"/>
          <p:cNvSpPr txBox="1"/>
          <p:nvPr/>
        </p:nvSpPr>
        <p:spPr>
          <a:xfrm>
            <a:off x="2439070" y="3542210"/>
            <a:ext cx="61427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80" dirty="0"/>
              <a:t>结果</a:t>
            </a:r>
          </a:p>
        </p:txBody>
      </p:sp>
      <p:sp>
        <p:nvSpPr>
          <p:cNvPr id="17" name="矩形 16"/>
          <p:cNvSpPr/>
          <p:nvPr/>
        </p:nvSpPr>
        <p:spPr>
          <a:xfrm>
            <a:off x="4190521" y="4499050"/>
            <a:ext cx="3257573" cy="15430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160" dirty="0"/>
              <a:t>数据收集</a:t>
            </a:r>
          </a:p>
        </p:txBody>
      </p:sp>
      <p:sp>
        <p:nvSpPr>
          <p:cNvPr id="19" name="矩形 18"/>
          <p:cNvSpPr/>
          <p:nvPr/>
        </p:nvSpPr>
        <p:spPr>
          <a:xfrm>
            <a:off x="4406541" y="3310670"/>
            <a:ext cx="1292662" cy="5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/>
              <a:t>数据存储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0076372" y="4573023"/>
            <a:ext cx="1114433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征信中心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0076372" y="5001651"/>
            <a:ext cx="1114433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兄弟行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0076372" y="5430279"/>
            <a:ext cx="1114433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第三方</a:t>
            </a:r>
          </a:p>
        </p:txBody>
      </p:sp>
      <p:sp>
        <p:nvSpPr>
          <p:cNvPr id="31" name="矩形 30"/>
          <p:cNvSpPr/>
          <p:nvPr/>
        </p:nvSpPr>
        <p:spPr>
          <a:xfrm>
            <a:off x="4201951" y="4950538"/>
            <a:ext cx="1714512" cy="111443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920" dirty="0"/>
              <a:t>内部数据</a:t>
            </a:r>
          </a:p>
        </p:txBody>
      </p:sp>
      <p:sp>
        <p:nvSpPr>
          <p:cNvPr id="32" name="矩形 31"/>
          <p:cNvSpPr/>
          <p:nvPr/>
        </p:nvSpPr>
        <p:spPr>
          <a:xfrm>
            <a:off x="5916463" y="4950538"/>
            <a:ext cx="1543061" cy="111443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920" dirty="0"/>
              <a:t>外部数据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287676" y="5379166"/>
            <a:ext cx="1457335" cy="25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80" dirty="0" smtClean="0"/>
              <a:t>ETL</a:t>
            </a:r>
            <a:endParaRPr lang="zh-CN" altLang="en-US" sz="1680" dirty="0"/>
          </a:p>
        </p:txBody>
      </p:sp>
      <p:sp>
        <p:nvSpPr>
          <p:cNvPr id="34" name="圆角矩形 33"/>
          <p:cNvSpPr/>
          <p:nvPr/>
        </p:nvSpPr>
        <p:spPr>
          <a:xfrm>
            <a:off x="4287676" y="5722069"/>
            <a:ext cx="1457335" cy="25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接口同步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087914" y="5379166"/>
            <a:ext cx="1200158" cy="25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接口同步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087914" y="5722069"/>
            <a:ext cx="1200158" cy="25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网络爬虫</a:t>
            </a:r>
          </a:p>
        </p:txBody>
      </p:sp>
      <p:sp>
        <p:nvSpPr>
          <p:cNvPr id="37" name="圆柱形 36"/>
          <p:cNvSpPr/>
          <p:nvPr/>
        </p:nvSpPr>
        <p:spPr>
          <a:xfrm>
            <a:off x="2497876" y="5005782"/>
            <a:ext cx="1114433" cy="9429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/>
              <a:t>数据源</a:t>
            </a:r>
          </a:p>
        </p:txBody>
      </p:sp>
      <p:sp>
        <p:nvSpPr>
          <p:cNvPr id="39" name="右箭头 38"/>
          <p:cNvSpPr/>
          <p:nvPr/>
        </p:nvSpPr>
        <p:spPr>
          <a:xfrm>
            <a:off x="3837908" y="5340530"/>
            <a:ext cx="412124" cy="390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42" name="左箭头 41"/>
          <p:cNvSpPr/>
          <p:nvPr/>
        </p:nvSpPr>
        <p:spPr>
          <a:xfrm>
            <a:off x="7678463" y="5254804"/>
            <a:ext cx="2096601" cy="6000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43" name="上箭头 42"/>
          <p:cNvSpPr/>
          <p:nvPr/>
        </p:nvSpPr>
        <p:spPr>
          <a:xfrm>
            <a:off x="5436292" y="3812148"/>
            <a:ext cx="633057" cy="687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44" name="右箭头 43"/>
          <p:cNvSpPr/>
          <p:nvPr/>
        </p:nvSpPr>
        <p:spPr>
          <a:xfrm>
            <a:off x="7701568" y="2355275"/>
            <a:ext cx="1603238" cy="427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46" name="圆角矩形 45"/>
          <p:cNvSpPr/>
          <p:nvPr/>
        </p:nvSpPr>
        <p:spPr>
          <a:xfrm>
            <a:off x="10076372" y="5858907"/>
            <a:ext cx="1114433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法院数据</a:t>
            </a:r>
          </a:p>
        </p:txBody>
      </p:sp>
      <p:sp>
        <p:nvSpPr>
          <p:cNvPr id="45" name="矩形 44"/>
          <p:cNvSpPr/>
          <p:nvPr/>
        </p:nvSpPr>
        <p:spPr>
          <a:xfrm>
            <a:off x="4388923" y="2594415"/>
            <a:ext cx="1343616" cy="51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 smtClean="0"/>
              <a:t>元数据</a:t>
            </a:r>
            <a:endParaRPr lang="zh-CN" altLang="en-US" sz="2160" dirty="0"/>
          </a:p>
        </p:txBody>
      </p:sp>
      <p:sp>
        <p:nvSpPr>
          <p:cNvPr id="48" name="矩形 47"/>
          <p:cNvSpPr/>
          <p:nvPr/>
        </p:nvSpPr>
        <p:spPr>
          <a:xfrm>
            <a:off x="9345186" y="2176074"/>
            <a:ext cx="2657494" cy="145733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2160" dirty="0" smtClean="0"/>
              <a:t>第三方规则引擎</a:t>
            </a:r>
            <a:endParaRPr lang="zh-CN" altLang="en-US" sz="2160" dirty="0"/>
          </a:p>
        </p:txBody>
      </p:sp>
      <p:sp>
        <p:nvSpPr>
          <p:cNvPr id="50" name="圆角矩形 49"/>
          <p:cNvSpPr/>
          <p:nvPr/>
        </p:nvSpPr>
        <p:spPr>
          <a:xfrm>
            <a:off x="9516639" y="2604703"/>
            <a:ext cx="1028707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决策树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9505209" y="3119057"/>
            <a:ext cx="1028707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评分表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10755434" y="2604702"/>
            <a:ext cx="1114433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脚本引擎</a:t>
            </a:r>
          </a:p>
        </p:txBody>
      </p:sp>
      <p:sp>
        <p:nvSpPr>
          <p:cNvPr id="57" name="左箭头 56"/>
          <p:cNvSpPr/>
          <p:nvPr/>
        </p:nvSpPr>
        <p:spPr>
          <a:xfrm>
            <a:off x="7701567" y="3077682"/>
            <a:ext cx="1576213" cy="3429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sp>
        <p:nvSpPr>
          <p:cNvPr id="38" name="矩形 37"/>
          <p:cNvSpPr/>
          <p:nvPr/>
        </p:nvSpPr>
        <p:spPr>
          <a:xfrm>
            <a:off x="5981609" y="2743202"/>
            <a:ext cx="1292662" cy="81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60" dirty="0" smtClean="0">
                <a:solidFill>
                  <a:srgbClr val="FF0000"/>
                </a:solidFill>
              </a:rPr>
              <a:t>规则引擎适配</a:t>
            </a:r>
            <a:endParaRPr lang="zh-CN" altLang="en-US" sz="2160" dirty="0">
              <a:solidFill>
                <a:srgbClr val="FF0000"/>
              </a:solidFill>
            </a:endParaRPr>
          </a:p>
        </p:txBody>
      </p:sp>
      <p:sp>
        <p:nvSpPr>
          <p:cNvPr id="52" name="圆柱形 51"/>
          <p:cNvSpPr/>
          <p:nvPr/>
        </p:nvSpPr>
        <p:spPr>
          <a:xfrm>
            <a:off x="6165757" y="1244559"/>
            <a:ext cx="1114433" cy="8140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0" dirty="0" smtClean="0"/>
              <a:t>DB</a:t>
            </a:r>
            <a:endParaRPr lang="zh-CN" altLang="en-US" sz="2160" dirty="0"/>
          </a:p>
        </p:txBody>
      </p:sp>
      <p:sp>
        <p:nvSpPr>
          <p:cNvPr id="53" name="圆柱形 52"/>
          <p:cNvSpPr/>
          <p:nvPr/>
        </p:nvSpPr>
        <p:spPr>
          <a:xfrm>
            <a:off x="4573456" y="1233435"/>
            <a:ext cx="1114433" cy="8140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0" dirty="0" smtClean="0"/>
              <a:t>Cache</a:t>
            </a:r>
            <a:endParaRPr lang="zh-CN" altLang="en-US" sz="2160" dirty="0"/>
          </a:p>
        </p:txBody>
      </p:sp>
      <p:sp>
        <p:nvSpPr>
          <p:cNvPr id="56" name="TextBox 55"/>
          <p:cNvSpPr txBox="1"/>
          <p:nvPr/>
        </p:nvSpPr>
        <p:spPr>
          <a:xfrm>
            <a:off x="7912905" y="2037385"/>
            <a:ext cx="104387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80" dirty="0" smtClean="0"/>
              <a:t>请求对象</a:t>
            </a:r>
            <a:endParaRPr lang="zh-CN" altLang="en-US" sz="1680" dirty="0"/>
          </a:p>
        </p:txBody>
      </p:sp>
      <p:sp>
        <p:nvSpPr>
          <p:cNvPr id="58" name="TextBox 57"/>
          <p:cNvSpPr txBox="1"/>
          <p:nvPr/>
        </p:nvSpPr>
        <p:spPr>
          <a:xfrm>
            <a:off x="7925784" y="3479819"/>
            <a:ext cx="104387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80" dirty="0" smtClean="0"/>
              <a:t>响应对象</a:t>
            </a:r>
            <a:endParaRPr lang="zh-CN" altLang="en-US" sz="1680" dirty="0"/>
          </a:p>
        </p:txBody>
      </p:sp>
      <p:sp>
        <p:nvSpPr>
          <p:cNvPr id="59" name="圆角矩形 58"/>
          <p:cNvSpPr/>
          <p:nvPr/>
        </p:nvSpPr>
        <p:spPr>
          <a:xfrm>
            <a:off x="10756014" y="3122323"/>
            <a:ext cx="1081726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 smtClean="0"/>
              <a:t>规则模型</a:t>
            </a:r>
            <a:endParaRPr lang="zh-CN" altLang="en-US" sz="1680" dirty="0"/>
          </a:p>
        </p:txBody>
      </p:sp>
      <p:sp>
        <p:nvSpPr>
          <p:cNvPr id="60" name="圆角矩形标注 59"/>
          <p:cNvSpPr/>
          <p:nvPr/>
        </p:nvSpPr>
        <p:spPr>
          <a:xfrm>
            <a:off x="8710785" y="831900"/>
            <a:ext cx="2742694" cy="534838"/>
          </a:xfrm>
          <a:prstGeom prst="wedgeRoundRectCallout">
            <a:avLst>
              <a:gd name="adj1" fmla="val -50281"/>
              <a:gd name="adj2" fmla="val 1810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次调用，完整数据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42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决策中心功能分布图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06642" y="1242204"/>
            <a:ext cx="1656272" cy="4012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后台管理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144665" y="1802921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规则维护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153291" y="236363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元数据维护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153290" y="2924355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版本管理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153289" y="3485072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运行监控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153289" y="4045789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数据查看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153288" y="4606506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接口管理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51137" y="5374255"/>
            <a:ext cx="9043358" cy="123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42513" y="1242204"/>
            <a:ext cx="9043358" cy="1089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产品线</a:t>
            </a:r>
          </a:p>
        </p:txBody>
      </p:sp>
      <p:sp>
        <p:nvSpPr>
          <p:cNvPr id="13" name="矩形 12"/>
          <p:cNvSpPr/>
          <p:nvPr/>
        </p:nvSpPr>
        <p:spPr>
          <a:xfrm>
            <a:off x="1174896" y="169796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催收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40435" y="169796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消费信贷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705974" y="169796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供应链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471513" y="169796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交易风控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237052" y="169796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51137" y="2451339"/>
            <a:ext cx="2976113" cy="2803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决策引擎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27250" y="2451340"/>
            <a:ext cx="2981465" cy="2803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数据引擎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808715" y="2451339"/>
            <a:ext cx="3085779" cy="2803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数据收集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01948" y="588112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SOA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669772" y="588112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403684" y="588112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154836" y="588112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35860" y="588112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MQ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43872" y="300315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规则模型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371543" y="300315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脚本引擎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43872" y="3545964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规则流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371543" y="3545964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数据访问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43872" y="4087393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规则统计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371543" y="4087393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路径追踪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15992" y="300315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数据存储</a:t>
            </a:r>
          </a:p>
        </p:txBody>
      </p:sp>
      <p:sp>
        <p:nvSpPr>
          <p:cNvPr id="38" name="矩形 37"/>
          <p:cNvSpPr/>
          <p:nvPr/>
        </p:nvSpPr>
        <p:spPr>
          <a:xfrm>
            <a:off x="5347654" y="3003158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访问控制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827249" y="3829855"/>
            <a:ext cx="2981465" cy="1425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元数据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915992" y="4298740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347655" y="4298740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数据格式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915992" y="4780655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存储配置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347655" y="4780655"/>
            <a:ext cx="1362973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收集配置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920138" y="2914650"/>
            <a:ext cx="1362973" cy="51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ETL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394931" y="2914650"/>
            <a:ext cx="1362973" cy="51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统一客户端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interface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6920138" y="3554977"/>
            <a:ext cx="1362973" cy="59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网络爬虫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006643" y="5374255"/>
            <a:ext cx="1656272" cy="1230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外部系统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10281424" y="5727940"/>
            <a:ext cx="1114433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征信中心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10281424" y="6190173"/>
            <a:ext cx="1114433" cy="342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80" dirty="0"/>
              <a:t>第三方</a:t>
            </a:r>
          </a:p>
        </p:txBody>
      </p:sp>
      <p:sp>
        <p:nvSpPr>
          <p:cNvPr id="47" name="矩形 46"/>
          <p:cNvSpPr/>
          <p:nvPr/>
        </p:nvSpPr>
        <p:spPr>
          <a:xfrm>
            <a:off x="8406038" y="3577836"/>
            <a:ext cx="1362973" cy="58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Scube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88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网络部署结构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0431" y="4612971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决策引擎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83819" y="4696359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决策引擎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2831" y="4765371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决策引擎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85998" y="4612971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元数据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55010" y="4693483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元数据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96182" y="4612971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数据引擎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72382" y="4693483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数据引擎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48582" y="4765371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数据引擎</a:t>
            </a:r>
            <a:endParaRPr lang="zh-CN" altLang="en-US" dirty="0"/>
          </a:p>
        </p:txBody>
      </p:sp>
      <p:sp>
        <p:nvSpPr>
          <p:cNvPr id="12" name="圆柱形 11"/>
          <p:cNvSpPr/>
          <p:nvPr/>
        </p:nvSpPr>
        <p:spPr>
          <a:xfrm>
            <a:off x="10852796" y="3700877"/>
            <a:ext cx="1101306" cy="7850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31828" y="2168430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后台管理</a:t>
            </a:r>
            <a:endParaRPr lang="zh-CN" altLang="en-US" dirty="0"/>
          </a:p>
        </p:txBody>
      </p:sp>
      <p:sp>
        <p:nvSpPr>
          <p:cNvPr id="14" name="五边形 13"/>
          <p:cNvSpPr/>
          <p:nvPr/>
        </p:nvSpPr>
        <p:spPr>
          <a:xfrm>
            <a:off x="1000664" y="3319272"/>
            <a:ext cx="9497683" cy="6038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SOA</a:t>
            </a:r>
            <a:endParaRPr lang="zh-CN" altLang="en-US" dirty="0"/>
          </a:p>
        </p:txBody>
      </p:sp>
      <p:sp>
        <p:nvSpPr>
          <p:cNvPr id="15" name="上箭头 14"/>
          <p:cNvSpPr/>
          <p:nvPr/>
        </p:nvSpPr>
        <p:spPr>
          <a:xfrm>
            <a:off x="1640378" y="3923121"/>
            <a:ext cx="612476" cy="689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5599741" y="3923121"/>
            <a:ext cx="612476" cy="689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>
            <a:off x="3656933" y="3923121"/>
            <a:ext cx="612476" cy="689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5566685" y="1454581"/>
            <a:ext cx="484632" cy="693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31827" y="997381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办公网络</a:t>
            </a:r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5568204" y="2625630"/>
            <a:ext cx="484632" cy="693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1725283" y="2833779"/>
            <a:ext cx="9357012" cy="9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5982" y="2578742"/>
            <a:ext cx="1149301" cy="51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内网网关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42154" y="4630939"/>
            <a:ext cx="9020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ETL</a:t>
            </a:r>
            <a:endParaRPr lang="zh-CN" altLang="en-US" dirty="0"/>
          </a:p>
        </p:txBody>
      </p:sp>
      <p:sp>
        <p:nvSpPr>
          <p:cNvPr id="28" name="圆柱形 27"/>
          <p:cNvSpPr/>
          <p:nvPr/>
        </p:nvSpPr>
        <p:spPr>
          <a:xfrm>
            <a:off x="5599742" y="5751884"/>
            <a:ext cx="798610" cy="625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29" name="圆柱形 28"/>
          <p:cNvSpPr/>
          <p:nvPr/>
        </p:nvSpPr>
        <p:spPr>
          <a:xfrm>
            <a:off x="6563964" y="5751884"/>
            <a:ext cx="834162" cy="625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7563737" y="5751883"/>
            <a:ext cx="887701" cy="6258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</a:t>
            </a:r>
            <a:endParaRPr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6702930" y="5222572"/>
            <a:ext cx="526007" cy="529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577517" y="2168430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网络爬虫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>
            <a:off x="8043343" y="2618542"/>
            <a:ext cx="422694" cy="693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标注 33"/>
          <p:cNvSpPr/>
          <p:nvPr/>
        </p:nvSpPr>
        <p:spPr>
          <a:xfrm>
            <a:off x="10576733" y="2388768"/>
            <a:ext cx="1425262" cy="957532"/>
          </a:xfrm>
          <a:prstGeom prst="wedgeRectCallout">
            <a:avLst>
              <a:gd name="adj1" fmla="val 816"/>
              <a:gd name="adj2" fmla="val 947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运行和配置</a:t>
            </a:r>
            <a:endParaRPr lang="zh-CN" altLang="en-US" dirty="0"/>
          </a:p>
        </p:txBody>
      </p:sp>
      <p:sp>
        <p:nvSpPr>
          <p:cNvPr id="35" name="矩形标注 34"/>
          <p:cNvSpPr/>
          <p:nvPr/>
        </p:nvSpPr>
        <p:spPr>
          <a:xfrm>
            <a:off x="3086470" y="5591151"/>
            <a:ext cx="1820174" cy="957532"/>
          </a:xfrm>
          <a:prstGeom prst="wedgeRectCallout">
            <a:avLst>
              <a:gd name="adj1" fmla="val 84676"/>
              <a:gd name="adj2" fmla="val -14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402722" y="4713290"/>
            <a:ext cx="9020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ETL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494554" y="4783339"/>
            <a:ext cx="90205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ETL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819559" y="4629493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统一客户端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880127" y="4705693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统一客户端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971959" y="4781893"/>
            <a:ext cx="135434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统一客户端</a:t>
            </a:r>
            <a:endParaRPr lang="zh-CN" altLang="en-US" dirty="0"/>
          </a:p>
        </p:txBody>
      </p:sp>
      <p:sp>
        <p:nvSpPr>
          <p:cNvPr id="41" name="上箭头 40"/>
          <p:cNvSpPr/>
          <p:nvPr/>
        </p:nvSpPr>
        <p:spPr>
          <a:xfrm>
            <a:off x="9190494" y="3930209"/>
            <a:ext cx="612476" cy="689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82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07433" y="1856773"/>
            <a:ext cx="4899804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010xxxxx     /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tencent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profile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583611" y="1028573"/>
            <a:ext cx="1682151" cy="534838"/>
          </a:xfrm>
          <a:prstGeom prst="wedgeRoundRectCallout">
            <a:avLst>
              <a:gd name="adj1" fmla="val 78655"/>
              <a:gd name="adj2" fmla="val 1431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业务标识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049219" y="1028637"/>
            <a:ext cx="1682151" cy="534838"/>
          </a:xfrm>
          <a:prstGeom prst="wedgeRoundRectCallout">
            <a:avLst>
              <a:gd name="adj1" fmla="val -78468"/>
              <a:gd name="adj2" fmla="val 133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有层次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97459" y="1973229"/>
            <a:ext cx="1568570" cy="37956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7841411" y="2542698"/>
            <a:ext cx="1779917" cy="569343"/>
          </a:xfrm>
          <a:prstGeom prst="wedgeRoundRectCallout">
            <a:avLst>
              <a:gd name="adj1" fmla="val -80445"/>
              <a:gd name="adj2" fmla="val -1026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ED7D31"/>
                </a:solidFill>
              </a:rPr>
              <a:t>数据标识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84430" y="3448471"/>
            <a:ext cx="1725284" cy="2984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56958" y="3940178"/>
            <a:ext cx="128964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56957" y="4483641"/>
            <a:ext cx="128964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51894" y="3448471"/>
            <a:ext cx="1725284" cy="2984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24422" y="3940178"/>
            <a:ext cx="128964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存储目标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224421" y="4483641"/>
            <a:ext cx="128964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存储方式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37360" y="5027104"/>
            <a:ext cx="128964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存储参数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119358" y="3448471"/>
            <a:ext cx="1725284" cy="2984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数据收集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91886" y="3940178"/>
            <a:ext cx="128964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收集方式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291885" y="4483641"/>
            <a:ext cx="128964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收集参数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37359" y="5570567"/>
            <a:ext cx="128964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有效期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60796" y="1908531"/>
            <a:ext cx="1302588" cy="508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决策引擎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1759789" y="1973229"/>
            <a:ext cx="1647644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箭头 25"/>
          <p:cNvSpPr/>
          <p:nvPr/>
        </p:nvSpPr>
        <p:spPr>
          <a:xfrm>
            <a:off x="1761587" y="2163010"/>
            <a:ext cx="1645846" cy="189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552755" y="1651127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请求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业务标识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数据标识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500997" y="2432521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响应</a:t>
            </a:r>
            <a:r>
              <a:rPr lang="en-US" altLang="zh-CN" sz="1400" dirty="0" smtClean="0"/>
              <a:t>:</a:t>
            </a:r>
            <a:r>
              <a:rPr lang="en-US" altLang="zh-CN" sz="1400" dirty="0" err="1" smtClean="0"/>
              <a:t>Json</a:t>
            </a:r>
            <a:r>
              <a:rPr lang="en-US" altLang="zh-CN" sz="1400" dirty="0" smtClean="0"/>
              <a:t>(data)</a:t>
            </a:r>
            <a:endParaRPr lang="zh-CN" altLang="en-US" sz="1400" dirty="0"/>
          </a:p>
        </p:txBody>
      </p:sp>
      <p:sp>
        <p:nvSpPr>
          <p:cNvPr id="30" name="下箭头 29"/>
          <p:cNvSpPr/>
          <p:nvPr/>
        </p:nvSpPr>
        <p:spPr>
          <a:xfrm>
            <a:off x="5171892" y="2542697"/>
            <a:ext cx="1539819" cy="802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61269" y="5027104"/>
            <a:ext cx="1289649" cy="81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枚举含义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（业务字典）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128463" y="3435593"/>
            <a:ext cx="1725284" cy="2984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计算函数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326748" y="3901541"/>
            <a:ext cx="128964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函数类型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326747" y="4483641"/>
            <a:ext cx="1289649" cy="439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739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元数据模型</a:t>
            </a:r>
            <a:r>
              <a:rPr lang="en-US" altLang="zh-CN" dirty="0" smtClean="0"/>
              <a:t>+</a:t>
            </a:r>
            <a:r>
              <a:rPr lang="zh-CN" altLang="en-US" dirty="0" smtClean="0"/>
              <a:t>元数据项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3266264" y="837126"/>
            <a:ext cx="2833037" cy="965263"/>
          </a:xfrm>
          <a:prstGeom prst="wedgeRoundRectCallout">
            <a:avLst>
              <a:gd name="adj1" fmla="val -108620"/>
              <a:gd name="adj2" fmla="val 2807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代码：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ccms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名称：催收模型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关键标示：案件号（数据字典）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511810" y="1241585"/>
          <a:ext cx="5203190" cy="557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圆角矩形标注 12"/>
          <p:cNvSpPr/>
          <p:nvPr/>
        </p:nvSpPr>
        <p:spPr>
          <a:xfrm>
            <a:off x="8440167" y="892713"/>
            <a:ext cx="1965529" cy="1440180"/>
          </a:xfrm>
          <a:prstGeom prst="wedgeRoundRectCallout">
            <a:avLst>
              <a:gd name="adj1" fmla="val -248127"/>
              <a:gd name="adj2" fmla="val 548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类型：简单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代码：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caseId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名称：案件号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数据字典：</a:t>
            </a:r>
            <a:r>
              <a:rPr lang="en-US" altLang="zh-CN" sz="1400" dirty="0" smtClean="0">
                <a:solidFill>
                  <a:srgbClr val="FF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caseId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最少出现：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最大出现：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8581431" y="2611902"/>
            <a:ext cx="1965529" cy="1508760"/>
          </a:xfrm>
          <a:prstGeom prst="wedgeRoundRectCallout">
            <a:avLst>
              <a:gd name="adj1" fmla="val -255208"/>
              <a:gd name="adj2" fmla="val -1781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类型：简单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代码：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queueId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名称：队列号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数据字典：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queueId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业务字典：</a:t>
            </a:r>
            <a:r>
              <a:rPr lang="en-US" altLang="zh-CN" sz="1400" dirty="0" smtClean="0">
                <a:solidFill>
                  <a:srgbClr val="FF0000"/>
                </a:solidFill>
              </a:rPr>
              <a:t> DMDL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最少出现：</a:t>
            </a:r>
            <a:r>
              <a:rPr lang="en-US" altLang="zh-CN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最大出现：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6324152" y="3625361"/>
            <a:ext cx="1965529" cy="1120140"/>
          </a:xfrm>
          <a:prstGeom prst="wedgeRoundRectCallout">
            <a:avLst>
              <a:gd name="adj1" fmla="val -145341"/>
              <a:gd name="adj2" fmla="val 432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类型：复杂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代码：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customerInfo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名称：客户信息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最少出现：</a:t>
            </a:r>
            <a:r>
              <a:rPr lang="en-US" altLang="zh-CN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最大出现：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8216550" y="5120933"/>
            <a:ext cx="1965529" cy="1520190"/>
          </a:xfrm>
          <a:prstGeom prst="wedgeRoundRectCallout">
            <a:avLst>
              <a:gd name="adj1" fmla="val -180384"/>
              <a:gd name="adj2" fmla="val -392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类型：复杂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代码：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relationInfo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名称：联系人信息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最少出现：</a:t>
            </a:r>
            <a:r>
              <a:rPr lang="en-US" altLang="zh-CN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最大出现：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1001331"/>
            <a:ext cx="9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ccms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10505" y="2128554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ccms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caseInfo</a:t>
            </a:r>
            <a:endParaRPr lang="zh-CN" altLang="en-US" dirty="0"/>
          </a:p>
        </p:txBody>
      </p:sp>
      <p:sp>
        <p:nvSpPr>
          <p:cNvPr id="19" name="圆角矩形标注 18"/>
          <p:cNvSpPr/>
          <p:nvPr/>
        </p:nvSpPr>
        <p:spPr>
          <a:xfrm>
            <a:off x="0" y="5246370"/>
            <a:ext cx="1736051" cy="982980"/>
          </a:xfrm>
          <a:prstGeom prst="wedgeRoundRectCallout">
            <a:avLst>
              <a:gd name="adj1" fmla="val 32974"/>
              <a:gd name="adj2" fmla="val -3307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数据标示：类似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XPATH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</a:rPr>
              <a:t>的语法</a:t>
            </a:r>
            <a:endParaRPr lang="en-US" altLang="zh-CN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16687" y="3390685"/>
            <a:ext cx="25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ccms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caseInfo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custno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383017" y="1125674"/>
          <a:ext cx="5203190" cy="557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数据收集和数据存储</a:t>
            </a:r>
            <a:endParaRPr lang="zh-CN" altLang="en-US" dirty="0"/>
          </a:p>
        </p:txBody>
      </p:sp>
      <p:sp>
        <p:nvSpPr>
          <p:cNvPr id="13" name="圆角矩形标注 12"/>
          <p:cNvSpPr/>
          <p:nvPr/>
        </p:nvSpPr>
        <p:spPr>
          <a:xfrm>
            <a:off x="5299493" y="278391"/>
            <a:ext cx="1965529" cy="1440180"/>
          </a:xfrm>
          <a:prstGeom prst="wedgeRoundRectCallout">
            <a:avLst>
              <a:gd name="adj1" fmla="val -187953"/>
              <a:gd name="adj2" fmla="val 696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收集类型：</a:t>
            </a:r>
            <a:r>
              <a:rPr lang="en-US" altLang="zh-CN" sz="1400" dirty="0" smtClean="0">
                <a:solidFill>
                  <a:srgbClr val="FF0000"/>
                </a:solidFill>
              </a:rPr>
              <a:t>JDBC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数据存储：无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数据时效：无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935532" y="3179591"/>
            <a:ext cx="1965529" cy="1120140"/>
          </a:xfrm>
          <a:prstGeom prst="wedgeRoundRectCallout">
            <a:avLst>
              <a:gd name="adj1" fmla="val -130804"/>
              <a:gd name="adj2" fmla="val 614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收集类型：无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数据存储：</a:t>
            </a:r>
            <a:r>
              <a:rPr lang="en-US" altLang="zh-CN" sz="1400" dirty="0" smtClean="0">
                <a:solidFill>
                  <a:srgbClr val="FF0000"/>
                </a:solidFill>
              </a:rPr>
              <a:t>JDBC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数据时效：无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8022240" y="4675163"/>
            <a:ext cx="1965529" cy="1520190"/>
          </a:xfrm>
          <a:prstGeom prst="wedgeRoundRectCallout">
            <a:avLst>
              <a:gd name="adj1" fmla="val -237071"/>
              <a:gd name="adj2" fmla="val 626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收集类型：接口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数据存储：</a:t>
            </a:r>
            <a:r>
              <a:rPr lang="en-US" altLang="zh-CN" sz="1400" dirty="0" smtClean="0">
                <a:solidFill>
                  <a:srgbClr val="FF0000"/>
                </a:solidFill>
              </a:rPr>
              <a:t>CACHE</a:t>
            </a: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数据时效：</a:t>
            </a:r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天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286" y="924057"/>
            <a:ext cx="9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ccms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227" y="196113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ccms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caseInfo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55321" y="3249016"/>
            <a:ext cx="256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ccms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caseInfo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custno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腾">
  <a:themeElements>
    <a:clrScheme name="自定义 1">
      <a:dk1>
        <a:sysClr val="windowText" lastClr="000000"/>
      </a:dk1>
      <a:lt1>
        <a:sysClr val="window" lastClr="FFFFFF"/>
      </a:lt1>
      <a:dk2>
        <a:srgbClr val="41615B"/>
      </a:dk2>
      <a:lt2>
        <a:srgbClr val="E7E6E6"/>
      </a:lt2>
      <a:accent1>
        <a:srgbClr val="26AB8E"/>
      </a:accent1>
      <a:accent2>
        <a:srgbClr val="ED7D31"/>
      </a:accent2>
      <a:accent3>
        <a:srgbClr val="F2F2F2"/>
      </a:accent3>
      <a:accent4>
        <a:srgbClr val="FFC000"/>
      </a:accent4>
      <a:accent5>
        <a:srgbClr val="6F3B55"/>
      </a:accent5>
      <a:accent6>
        <a:srgbClr val="85C0FB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华腾" id="{C5281AAC-07F6-4E43-AC16-0EE593C4BBEF}" vid="{58313D71-869D-4889-A5D0-62B608AE5B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华腾</Template>
  <TotalTime>3810</TotalTime>
  <Words>1628</Words>
  <Application>Microsoft Office PowerPoint</Application>
  <PresentationFormat>自定义</PresentationFormat>
  <Paragraphs>574</Paragraphs>
  <Slides>24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华腾</vt:lpstr>
      <vt:lpstr>决策中心</vt:lpstr>
      <vt:lpstr>常见规则引擎运行场景（交行、浦发）</vt:lpstr>
      <vt:lpstr>决策中心运行流程-优先实现</vt:lpstr>
      <vt:lpstr>决策中心运行流程-原有模式（优先级低）</vt:lpstr>
      <vt:lpstr>决策中心功能分布图</vt:lpstr>
      <vt:lpstr>网络部署结构</vt:lpstr>
      <vt:lpstr>元数据结构</vt:lpstr>
      <vt:lpstr>元数据-元数据模型+元数据项</vt:lpstr>
      <vt:lpstr>元数据-数据收集和数据存储</vt:lpstr>
      <vt:lpstr>元数据ER</vt:lpstr>
      <vt:lpstr>元数据-关键配置参数</vt:lpstr>
      <vt:lpstr>元数据-模型查询界面</vt:lpstr>
      <vt:lpstr>元数据-模型配置界面</vt:lpstr>
      <vt:lpstr>元数据-提供的主要服务</vt:lpstr>
      <vt:lpstr>元数据-getData时序图</vt:lpstr>
      <vt:lpstr>工具类-函数类</vt:lpstr>
      <vt:lpstr>工具类-集成</vt:lpstr>
      <vt:lpstr>人员投入</vt:lpstr>
      <vt:lpstr>时间计划</vt:lpstr>
      <vt:lpstr>通用JDBC工具</vt:lpstr>
      <vt:lpstr>关键内部接口</vt:lpstr>
      <vt:lpstr>缓存工具</vt:lpstr>
      <vt:lpstr>SOA微服务简单客户端</vt:lpstr>
      <vt:lpstr>决策引擎规则结构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决策中心</dc:title>
  <dc:creator>senvon</dc:creator>
  <cp:lastModifiedBy>mengyf</cp:lastModifiedBy>
  <cp:revision>527</cp:revision>
  <dcterms:created xsi:type="dcterms:W3CDTF">2017-02-27T08:51:18Z</dcterms:created>
  <dcterms:modified xsi:type="dcterms:W3CDTF">2017-05-05T02:32:31Z</dcterms:modified>
</cp:coreProperties>
</file>