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76" r:id="rId6"/>
    <p:sldId id="277" r:id="rId7"/>
    <p:sldId id="278" r:id="rId8"/>
    <p:sldId id="280" r:id="rId9"/>
    <p:sldId id="279" r:id="rId10"/>
    <p:sldId id="259" r:id="rId11"/>
    <p:sldId id="27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1FF31-E962-459E-A3F2-B7FB76C9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DF5E9-809A-45F9-B72E-16C0C564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66823-B5BD-4327-B61B-5EF54FF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AA6DB-201B-4CA2-B233-2A85327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E4C32-21C4-4662-A63F-7AAEDC9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8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EB7F1-1E89-4F43-98FF-45C2A554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6003D7-6AA9-4D97-AF2E-2A27EB5A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0E21A-7B6D-4AE7-ADC0-4FA367BD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AC9E6-2465-4BA1-B137-88300B7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B3805D-70A1-4047-B738-50B61FAF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6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1675A1-FC8F-4B39-AAA6-48970A39A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92489-38A9-473E-9C35-88E17E7E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F5C27-FE1A-41A6-BA89-902AB0F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67F49-5607-4066-8EAC-7B599889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B9C28-5B93-4DF5-88A5-0E145FFF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2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EEDEF-2048-42A8-9C86-E5301DF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DA84E9-FF14-460C-8719-B5778D8F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82C1D-3DDB-4E7E-A5A3-5B20BDCB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6C0AF-9286-4A86-A4CC-95F8AB13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A53B0-F008-4C1A-8611-FB01F5B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7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F410A-4C99-47D1-83AD-59018405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0A069-E85C-4A93-AED6-4E6B8034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BE72C-FCF6-496E-8A09-16EBD768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AC48CF-85FE-4178-AFA0-91114DA7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FDE4E-DFD6-4602-A895-BEB0A1CC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C7F2-1608-442C-B287-5886A684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11449-9342-4435-902F-C1FC6547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5937AA-348B-4021-8A7D-230D45F0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D04BB-5973-43FA-8400-73C55A87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0F562F-A265-404F-8525-D770620F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468399-868A-4562-AC09-603B86D4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6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B121A-CA95-41CC-AD76-8374A6F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CE194-0F4D-47E3-AC74-FE774C3D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C7E903-9FE3-4AA3-A603-71D7A267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6235F3-0AD8-4660-8A3A-E65A99A2A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1DB35C-D526-4F40-B955-888F250B7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FB2F7-0494-483D-903D-E8627CF0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BA381F-D723-4EE0-A39A-3BFC3D6C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D2C0B5-7BE8-4FE5-880F-BA9DC139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3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25BA9-13BB-4777-B138-AFD907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84781F-6E35-4E39-AABB-96A20119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105A78-1814-404B-9304-FBC41FCD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03068C-653F-4531-9F73-A9506BDA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C9C617-6EC5-4296-98C6-623774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F1AF19-61FB-43E8-A971-9A51857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93B0F-DB16-40FA-A9F4-5B53EEEB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5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59E29-0C6E-4CC2-A23D-D75262E9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AD0DD6-669C-4F6B-B8AE-611373CA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9A675-E0CB-4DC9-92D4-D5D7B6DD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B8C2E-BA8C-4D15-A7ED-D430319F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09CFD5-C9A2-4720-9D0C-8A4D064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2C656-FFDD-45B1-84AB-A87EE293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7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C2351-1053-4F3B-A763-3BAD7209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B8745C-17BB-4135-A529-70D53FA9D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27A5C7-DAEE-43B1-900F-E886674C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A355A9-D40F-4D9F-B9BF-F8AF07D7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A739F0-CD96-4A46-87DD-395DA6B7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00D6D-91CA-4047-BE54-177854CE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6410E6-0212-460B-B7B3-D518E802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1BBB3-83F3-470A-BF24-9BD853B4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29A76-F318-46E8-AD95-80CF51C16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7F79-04B5-49D8-A276-587A8BA7C1DB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73CDA-16E2-40E1-8A7D-28CF4075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92CC1-DA6D-46EC-A539-4CC6A492D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DF17F-784A-4742-A9D4-E8024F66B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ブロックチェーンを用いた</a:t>
            </a:r>
            <a:br>
              <a:rPr kumimoji="1" lang="en-US" altLang="ja-JP" sz="4800" dirty="0"/>
            </a:br>
            <a:r>
              <a:rPr kumimoji="1" lang="ja-JP" altLang="en-US" sz="4800" dirty="0"/>
              <a:t>システムの実装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527B7-F342-44D8-97E6-135641948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理工学部　情報ネット・メディアコース</a:t>
            </a:r>
            <a:endParaRPr kumimoji="1" lang="en-US" altLang="ja-JP" dirty="0"/>
          </a:p>
          <a:p>
            <a:pPr algn="r"/>
            <a:r>
              <a:rPr lang="ja-JP" altLang="en-US" dirty="0"/>
              <a:t>塚田研究室　</a:t>
            </a:r>
            <a:r>
              <a:rPr lang="en-US" altLang="ja-JP" dirty="0"/>
              <a:t>218K6078</a:t>
            </a:r>
            <a:r>
              <a:rPr lang="ja-JP" altLang="en-US" dirty="0"/>
              <a:t>　檜山 祐太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08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E8089-6E40-4440-828A-29EFA5A2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4F987-BF40-45B9-B982-327308E6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今回はブロックチェーンの基礎を理解した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ブロックチェーンを用いた応用システムの実装の検討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電子投票システムの検討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640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8CA83-14F3-4420-B3A1-099D55A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04FD2-A8F7-4C9D-ADB5-E8CF56E9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/>
          </a:p>
          <a:p>
            <a:r>
              <a:rPr kumimoji="1" lang="ja-JP" altLang="en-US" sz="3200" dirty="0"/>
              <a:t>佐藤 雅史、長谷川 佳祐、佐古 和恵、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ja-JP" altLang="en-US" sz="3200" dirty="0"/>
              <a:t>並木 悠太、梶ヶ谷 圭佑、松尾 真一郎（２０１８）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en-US" altLang="ja-JP" sz="3200" dirty="0"/>
              <a:t>『</a:t>
            </a:r>
            <a:r>
              <a:rPr kumimoji="1" lang="ja-JP" altLang="en-US" sz="3200" dirty="0"/>
              <a:t>ブロックチェーン技術の教科書</a:t>
            </a:r>
            <a:r>
              <a:rPr kumimoji="1" lang="en-US" altLang="ja-JP" sz="3200" dirty="0"/>
              <a:t>』</a:t>
            </a:r>
          </a:p>
          <a:p>
            <a:pPr marL="0" indent="0">
              <a:buNone/>
            </a:pPr>
            <a:r>
              <a:rPr kumimoji="1" lang="ja-JP" altLang="en-US" sz="3200" dirty="0"/>
              <a:t>　株式会社　シーアンドアール研究所</a:t>
            </a:r>
          </a:p>
        </p:txBody>
      </p:sp>
    </p:spTree>
    <p:extLst>
      <p:ext uri="{BB962C8B-B14F-4D97-AF65-F5344CB8AC3E}">
        <p14:creationId xmlns:p14="http://schemas.microsoft.com/office/powerpoint/2010/main" val="358989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E44D2-19B9-42F8-8F38-0B937BB1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420A1-9CCA-472A-B124-487C81C2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アメリカ大統領選挙で不正・改ざんがあったのではないかと</a:t>
            </a:r>
            <a:br>
              <a:rPr lang="en-US" altLang="ja-JP" dirty="0"/>
            </a:br>
            <a:r>
              <a:rPr lang="ja-JP" altLang="en-US" dirty="0"/>
              <a:t>騒がれている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改ざんが困難であるブロックチェーンに注目し、</a:t>
            </a:r>
            <a:br>
              <a:rPr kumimoji="1" lang="en-US" altLang="ja-JP" dirty="0"/>
            </a:br>
            <a:r>
              <a:rPr kumimoji="1" lang="ja-JP" altLang="en-US" dirty="0"/>
              <a:t>電子投票かあるいは何らかのシステムを実装したいと考えた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47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5F3E8-EB80-4B6C-B01E-D9EC56AD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42481-6554-4D72-8AE9-58515A5A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ブロックチェーンの改ざんが困難である点を活かした何らかのシステムの実装</a:t>
            </a:r>
          </a:p>
        </p:txBody>
      </p:sp>
    </p:spTree>
    <p:extLst>
      <p:ext uri="{BB962C8B-B14F-4D97-AF65-F5344CB8AC3E}">
        <p14:creationId xmlns:p14="http://schemas.microsoft.com/office/powerpoint/2010/main" val="29108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389BC-CC65-4F05-9A27-B0E265F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7A2C1F-552E-4FC5-848E-570A5742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ja-JP" dirty="0"/>
          </a:p>
          <a:p>
            <a:endParaRPr lang="en-US" altLang="ja-JP" sz="8600" dirty="0"/>
          </a:p>
          <a:p>
            <a:r>
              <a:rPr lang="ja-JP" altLang="ja-JP" sz="11200" dirty="0"/>
              <a:t>ブロックチェーンを用いた電子投票システムの提案</a:t>
            </a:r>
            <a:endParaRPr lang="en-US" altLang="ja-JP" sz="11200" dirty="0"/>
          </a:p>
          <a:p>
            <a:pPr marL="0" indent="0">
              <a:buNone/>
            </a:pPr>
            <a:r>
              <a:rPr lang="ja-JP" altLang="en-US" sz="11200" dirty="0"/>
              <a:t>　</a:t>
            </a:r>
            <a:r>
              <a:rPr lang="ja-JP" altLang="ja-JP" sz="11200" dirty="0"/>
              <a:t>長井　龍一</a:t>
            </a:r>
            <a:endParaRPr lang="en-US" altLang="ja-JP" sz="11200" dirty="0"/>
          </a:p>
          <a:p>
            <a:endParaRPr lang="en-US" altLang="ja-JP" sz="11200" dirty="0"/>
          </a:p>
          <a:p>
            <a:r>
              <a:rPr lang="ja-JP" altLang="en-US" sz="11200" dirty="0"/>
              <a:t>ブロックチェーンを用いた分散型ストレージシステムの提案</a:t>
            </a:r>
            <a:endParaRPr lang="en-US" altLang="ja-JP" sz="11200" dirty="0"/>
          </a:p>
          <a:p>
            <a:pPr marL="0" indent="0">
              <a:buNone/>
            </a:pPr>
            <a:r>
              <a:rPr lang="ja-JP" altLang="en-US" sz="11200" dirty="0"/>
              <a:t>　山本　一輝</a:t>
            </a:r>
            <a:endParaRPr lang="en-US" altLang="ja-JP" sz="11200" dirty="0"/>
          </a:p>
          <a:p>
            <a:endParaRPr lang="en-US" altLang="ja-JP" sz="8600" dirty="0"/>
          </a:p>
          <a:p>
            <a:endParaRPr lang="ja-JP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1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ADD4A-B2A4-493E-9B74-9DFE549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1A75F-6A82-4F7A-9443-017EFBAA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デジタルで表現される資産の移転や取引などの履歴データを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複数の利用者と管理者によって共有される仕組み</a:t>
            </a:r>
            <a:endParaRPr lang="en-US" altLang="ja-JP" dirty="0">
              <a:solidFill>
                <a:prstClr val="black"/>
              </a:solidFill>
            </a:endParaRPr>
          </a:p>
          <a:p>
            <a:pPr lvl="0"/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ビットコインから生まれた仕組みで、ビットコインは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ブロックチェーンの原点と言われている。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2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C02B1-CD19-4F8B-9802-B0AAA9E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ブロックチェーンの特徴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3CA38C-ED2B-4147-B755-02959D1C3636}"/>
              </a:ext>
            </a:extLst>
          </p:cNvPr>
          <p:cNvSpPr/>
          <p:nvPr/>
        </p:nvSpPr>
        <p:spPr>
          <a:xfrm>
            <a:off x="964275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65380D-F1D3-431E-A142-254D41A9E487}"/>
              </a:ext>
            </a:extLst>
          </p:cNvPr>
          <p:cNvSpPr/>
          <p:nvPr/>
        </p:nvSpPr>
        <p:spPr>
          <a:xfrm>
            <a:off x="7348447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626CB3-4B0B-47E6-B48F-D00AEC63E604}"/>
              </a:ext>
            </a:extLst>
          </p:cNvPr>
          <p:cNvSpPr/>
          <p:nvPr/>
        </p:nvSpPr>
        <p:spPr>
          <a:xfrm>
            <a:off x="7348447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5D5699-DE20-4F89-A716-D0F487FACF02}"/>
              </a:ext>
            </a:extLst>
          </p:cNvPr>
          <p:cNvSpPr/>
          <p:nvPr/>
        </p:nvSpPr>
        <p:spPr>
          <a:xfrm>
            <a:off x="4156361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3A69F3-1D8D-4877-BE62-CA86C6A613F5}"/>
              </a:ext>
            </a:extLst>
          </p:cNvPr>
          <p:cNvSpPr/>
          <p:nvPr/>
        </p:nvSpPr>
        <p:spPr>
          <a:xfrm>
            <a:off x="4156361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C5433C-EED5-462D-890B-F5FE0FA7216E}"/>
              </a:ext>
            </a:extLst>
          </p:cNvPr>
          <p:cNvSpPr/>
          <p:nvPr/>
        </p:nvSpPr>
        <p:spPr>
          <a:xfrm>
            <a:off x="964275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6D2FD55-CAE4-43E1-A2B8-745161005D5F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3034144" y="2453640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BFCFCFE-8D56-4ABD-9174-654683DB1138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1999210" y="2995353"/>
            <a:ext cx="0" cy="155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C16AB3B-D44A-4E40-9EAD-404C63876B2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034144" y="5088773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4CE7A35-F588-4665-BE1F-B8715D21D5E1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>
            <a:off x="6226230" y="5088773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E76359-88C2-45CF-A0E0-DE48088757A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6226230" y="2453640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51274E1-7DF9-4795-A1AC-29E6C1DB906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383382" y="2995353"/>
            <a:ext cx="0" cy="1485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037740-41D7-4286-9015-1BEC3B09A8A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5191296" y="2995353"/>
            <a:ext cx="0" cy="155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DFD86FB-FF50-46C6-A1FF-F2674E4D892E}"/>
              </a:ext>
            </a:extLst>
          </p:cNvPr>
          <p:cNvCxnSpPr>
            <a:cxnSpLocks/>
          </p:cNvCxnSpPr>
          <p:nvPr/>
        </p:nvCxnSpPr>
        <p:spPr>
          <a:xfrm flipH="1" flipV="1">
            <a:off x="3034144" y="2995354"/>
            <a:ext cx="4314303" cy="1546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81F074B-E309-45FE-AC9A-B3F76E8AB8BA}"/>
              </a:ext>
            </a:extLst>
          </p:cNvPr>
          <p:cNvCxnSpPr>
            <a:cxnSpLocks/>
          </p:cNvCxnSpPr>
          <p:nvPr/>
        </p:nvCxnSpPr>
        <p:spPr>
          <a:xfrm flipH="1">
            <a:off x="3017524" y="2995353"/>
            <a:ext cx="4330923" cy="1546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DDCA95-9639-40AD-97C0-68C23DA71B49}"/>
              </a:ext>
            </a:extLst>
          </p:cNvPr>
          <p:cNvSpPr/>
          <p:nvPr/>
        </p:nvSpPr>
        <p:spPr>
          <a:xfrm>
            <a:off x="3632662" y="3429000"/>
            <a:ext cx="3100647" cy="710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同じ台帳の情報を持ち合う</a:t>
            </a:r>
          </a:p>
        </p:txBody>
      </p:sp>
    </p:spTree>
    <p:extLst>
      <p:ext uri="{BB962C8B-B14F-4D97-AF65-F5344CB8AC3E}">
        <p14:creationId xmlns:p14="http://schemas.microsoft.com/office/powerpoint/2010/main" val="40067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0DCA7-B22F-4810-AC83-8A9F9C7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ブロックチェーンの仕組み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A12882-68C1-4FED-B803-714E73D983C8}"/>
              </a:ext>
            </a:extLst>
          </p:cNvPr>
          <p:cNvGrpSpPr/>
          <p:nvPr/>
        </p:nvGrpSpPr>
        <p:grpSpPr>
          <a:xfrm>
            <a:off x="1188720" y="2219497"/>
            <a:ext cx="2992582" cy="2834635"/>
            <a:chOff x="1188720" y="2219497"/>
            <a:chExt cx="2992582" cy="283463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2B0FBAD-C70C-4267-8109-7386AEC74A33}"/>
                </a:ext>
              </a:extLst>
            </p:cNvPr>
            <p:cNvSpPr/>
            <p:nvPr/>
          </p:nvSpPr>
          <p:spPr>
            <a:xfrm>
              <a:off x="1188720" y="2219497"/>
              <a:ext cx="2992582" cy="28346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A252EE0-EF6E-475E-A10D-E369747DF25C}"/>
                </a:ext>
              </a:extLst>
            </p:cNvPr>
            <p:cNvSpPr/>
            <p:nvPr/>
          </p:nvSpPr>
          <p:spPr>
            <a:xfrm>
              <a:off x="1542011" y="2415618"/>
              <a:ext cx="2286000" cy="739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61BFFB9-B633-48F5-A946-AB98F7A81A20}"/>
                </a:ext>
              </a:extLst>
            </p:cNvPr>
            <p:cNvSpPr/>
            <p:nvPr/>
          </p:nvSpPr>
          <p:spPr>
            <a:xfrm>
              <a:off x="1392731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FE7845C-1BE6-439B-8E2A-3250E1FAF975}"/>
                </a:ext>
              </a:extLst>
            </p:cNvPr>
            <p:cNvSpPr/>
            <p:nvPr/>
          </p:nvSpPr>
          <p:spPr>
            <a:xfrm>
              <a:off x="1949510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BC45796-6C79-44CA-8EC6-A4056189CFA2}"/>
                </a:ext>
              </a:extLst>
            </p:cNvPr>
            <p:cNvSpPr/>
            <p:nvPr/>
          </p:nvSpPr>
          <p:spPr>
            <a:xfrm>
              <a:off x="2506289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11491DB-9E99-4DF4-9F93-16C67A8285EB}"/>
                </a:ext>
              </a:extLst>
            </p:cNvPr>
            <p:cNvSpPr/>
            <p:nvPr/>
          </p:nvSpPr>
          <p:spPr>
            <a:xfrm>
              <a:off x="3063068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3A0CBE9-E9E9-4150-9BF5-4E3ED19AD4A5}"/>
                </a:ext>
              </a:extLst>
            </p:cNvPr>
            <p:cNvSpPr/>
            <p:nvPr/>
          </p:nvSpPr>
          <p:spPr>
            <a:xfrm>
              <a:off x="3619847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8CB9DB5-0081-401C-BC4E-13D674E090C1}"/>
              </a:ext>
            </a:extLst>
          </p:cNvPr>
          <p:cNvGrpSpPr/>
          <p:nvPr/>
        </p:nvGrpSpPr>
        <p:grpSpPr>
          <a:xfrm>
            <a:off x="4674524" y="2219497"/>
            <a:ext cx="2992582" cy="2834635"/>
            <a:chOff x="4674524" y="2219497"/>
            <a:chExt cx="2992582" cy="2834635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DA66A58-127B-4386-98D3-929994315B3B}"/>
                </a:ext>
              </a:extLst>
            </p:cNvPr>
            <p:cNvSpPr/>
            <p:nvPr/>
          </p:nvSpPr>
          <p:spPr>
            <a:xfrm>
              <a:off x="4674524" y="2219497"/>
              <a:ext cx="2992582" cy="28346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B03B05B-BBD8-407E-9754-FF0FB10D29B4}"/>
                </a:ext>
              </a:extLst>
            </p:cNvPr>
            <p:cNvSpPr/>
            <p:nvPr/>
          </p:nvSpPr>
          <p:spPr>
            <a:xfrm>
              <a:off x="5027815" y="2415617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8D16DF4-4764-4AF2-9163-9BDBACA5B48C}"/>
                </a:ext>
              </a:extLst>
            </p:cNvPr>
            <p:cNvSpPr/>
            <p:nvPr/>
          </p:nvSpPr>
          <p:spPr>
            <a:xfrm>
              <a:off x="4878535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0BF5095-871E-4E2A-AB80-3812D4E22C1F}"/>
                </a:ext>
              </a:extLst>
            </p:cNvPr>
            <p:cNvSpPr/>
            <p:nvPr/>
          </p:nvSpPr>
          <p:spPr>
            <a:xfrm>
              <a:off x="5435314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DDD0A8B-3076-49DF-A053-62EFD695FCC7}"/>
                </a:ext>
              </a:extLst>
            </p:cNvPr>
            <p:cNvSpPr/>
            <p:nvPr/>
          </p:nvSpPr>
          <p:spPr>
            <a:xfrm>
              <a:off x="5992093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F59992A-1324-4FDB-ACB8-2DCCE4B7BB12}"/>
                </a:ext>
              </a:extLst>
            </p:cNvPr>
            <p:cNvSpPr/>
            <p:nvPr/>
          </p:nvSpPr>
          <p:spPr>
            <a:xfrm>
              <a:off x="6548872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EDBA48-BEA0-4A3D-B2F1-A0D708945D4A}"/>
                </a:ext>
              </a:extLst>
            </p:cNvPr>
            <p:cNvSpPr/>
            <p:nvPr/>
          </p:nvSpPr>
          <p:spPr>
            <a:xfrm>
              <a:off x="7105651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2BBA107-A863-4626-85AD-0C1FBAD1B7E4}"/>
              </a:ext>
            </a:extLst>
          </p:cNvPr>
          <p:cNvGrpSpPr/>
          <p:nvPr/>
        </p:nvGrpSpPr>
        <p:grpSpPr>
          <a:xfrm>
            <a:off x="8143703" y="2219496"/>
            <a:ext cx="2992582" cy="2834630"/>
            <a:chOff x="8143703" y="2219496"/>
            <a:chExt cx="2992582" cy="283463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F34B07F-DEA7-48DE-A7FD-14AA3FF1E61A}"/>
                </a:ext>
              </a:extLst>
            </p:cNvPr>
            <p:cNvSpPr/>
            <p:nvPr/>
          </p:nvSpPr>
          <p:spPr>
            <a:xfrm>
              <a:off x="8143703" y="2219496"/>
              <a:ext cx="2992582" cy="283463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915EC99-41C2-4222-9F99-9E43F8233F56}"/>
                </a:ext>
              </a:extLst>
            </p:cNvPr>
            <p:cNvSpPr/>
            <p:nvPr/>
          </p:nvSpPr>
          <p:spPr>
            <a:xfrm>
              <a:off x="8496994" y="2415616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E000FB2-0589-4717-A2D5-373DA6F4DF6A}"/>
                </a:ext>
              </a:extLst>
            </p:cNvPr>
            <p:cNvSpPr/>
            <p:nvPr/>
          </p:nvSpPr>
          <p:spPr>
            <a:xfrm>
              <a:off x="8347714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5593C9-6E62-46F1-B233-1B6A9FF7345B}"/>
                </a:ext>
              </a:extLst>
            </p:cNvPr>
            <p:cNvSpPr/>
            <p:nvPr/>
          </p:nvSpPr>
          <p:spPr>
            <a:xfrm>
              <a:off x="8904493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E0DC9F6-A091-4C77-8B39-935DB8E1E1D9}"/>
                </a:ext>
              </a:extLst>
            </p:cNvPr>
            <p:cNvSpPr/>
            <p:nvPr/>
          </p:nvSpPr>
          <p:spPr>
            <a:xfrm>
              <a:off x="9461272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1F6B8CF-5136-419E-BBD7-A34D46226851}"/>
                </a:ext>
              </a:extLst>
            </p:cNvPr>
            <p:cNvSpPr/>
            <p:nvPr/>
          </p:nvSpPr>
          <p:spPr>
            <a:xfrm>
              <a:off x="10018051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31110DA-FE42-40CE-8255-D3BF8E6A6A5E}"/>
                </a:ext>
              </a:extLst>
            </p:cNvPr>
            <p:cNvSpPr/>
            <p:nvPr/>
          </p:nvSpPr>
          <p:spPr>
            <a:xfrm>
              <a:off x="10574830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837C3C2-1A09-4E1A-996D-29C25FB13C8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2262" y="2785534"/>
            <a:ext cx="1109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626B8CD-4AB3-4EE9-A695-0006B3339AE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81302" y="2785534"/>
            <a:ext cx="84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AA457EE-3EAA-4BA3-9AC8-B12A93CC348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667106" y="2785532"/>
            <a:ext cx="829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BD4887F-1BC1-4D9A-A1D0-9CEFA188330F}"/>
              </a:ext>
            </a:extLst>
          </p:cNvPr>
          <p:cNvCxnSpPr>
            <a:cxnSpLocks/>
          </p:cNvCxnSpPr>
          <p:nvPr/>
        </p:nvCxnSpPr>
        <p:spPr>
          <a:xfrm>
            <a:off x="11136285" y="2785532"/>
            <a:ext cx="69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3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9E344-2202-4969-843E-43F8023E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Proof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Work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8F1D7FC-24C5-411F-A4A6-21D447B9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9896"/>
            <a:ext cx="10515600" cy="821269"/>
          </a:xfrm>
        </p:spPr>
        <p:txBody>
          <a:bodyPr/>
          <a:lstStyle/>
          <a:p>
            <a:r>
              <a:rPr kumimoji="1" lang="ja-JP" altLang="en-US" dirty="0"/>
              <a:t>ノード同士のハッシュ値計算の競争のこと</a:t>
            </a:r>
            <a:endParaRPr kumimoji="1" lang="en-US" altLang="ja-JP" dirty="0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9C9815C6-5344-4BAD-8915-A69811E1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71165"/>
            <a:ext cx="6363789" cy="34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8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B54B9-4020-4821-A783-48A29576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ブロックチェーンの改ざんについて</a:t>
            </a: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1C9AF60-749B-49AF-9FF7-6A12D515E678}"/>
              </a:ext>
            </a:extLst>
          </p:cNvPr>
          <p:cNvGrpSpPr/>
          <p:nvPr/>
        </p:nvGrpSpPr>
        <p:grpSpPr>
          <a:xfrm>
            <a:off x="838200" y="1690688"/>
            <a:ext cx="10183091" cy="4344353"/>
            <a:chOff x="207818" y="1690685"/>
            <a:chExt cx="10183091" cy="434435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F3B2F3-28F8-4653-82FE-3BFC95E058DC}"/>
                </a:ext>
              </a:extLst>
            </p:cNvPr>
            <p:cNvSpPr/>
            <p:nvPr/>
          </p:nvSpPr>
          <p:spPr>
            <a:xfrm>
              <a:off x="838200" y="1690685"/>
              <a:ext cx="2593571" cy="20001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D156F0D-EE24-49B8-A629-D7E9006BE2DA}"/>
                </a:ext>
              </a:extLst>
            </p:cNvPr>
            <p:cNvSpPr/>
            <p:nvPr/>
          </p:nvSpPr>
          <p:spPr>
            <a:xfrm>
              <a:off x="1036321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48AF1F4-EFA2-475E-A815-3D3D49B4CCBA}"/>
                </a:ext>
              </a:extLst>
            </p:cNvPr>
            <p:cNvSpPr/>
            <p:nvPr/>
          </p:nvSpPr>
          <p:spPr>
            <a:xfrm>
              <a:off x="1630681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2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27702B8-6E3C-48B0-8506-908889A30EF7}"/>
                </a:ext>
              </a:extLst>
            </p:cNvPr>
            <p:cNvSpPr/>
            <p:nvPr/>
          </p:nvSpPr>
          <p:spPr>
            <a:xfrm>
              <a:off x="2229197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42DC8FF-0010-469E-84BB-04F15C67C6A9}"/>
                </a:ext>
              </a:extLst>
            </p:cNvPr>
            <p:cNvSpPr/>
            <p:nvPr/>
          </p:nvSpPr>
          <p:spPr>
            <a:xfrm>
              <a:off x="2823557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80971F4-499E-4CE3-BC90-16E7B9BCCF02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3431771" y="2690767"/>
              <a:ext cx="566651" cy="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E9C10CA-01E2-49D6-AAAD-99B4BC5738D6}"/>
                </a:ext>
              </a:extLst>
            </p:cNvPr>
            <p:cNvSpPr/>
            <p:nvPr/>
          </p:nvSpPr>
          <p:spPr>
            <a:xfrm>
              <a:off x="3998422" y="1690688"/>
              <a:ext cx="2593571" cy="20001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dirty="0"/>
                <a:t>ブロック</a:t>
              </a:r>
              <a:r>
                <a:rPr lang="en-US" altLang="ja-JP" dirty="0"/>
                <a:t>2a</a:t>
              </a:r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FA4D3A5-052D-4F5F-BEBE-8D62E96DDE2F}"/>
                </a:ext>
              </a:extLst>
            </p:cNvPr>
            <p:cNvSpPr/>
            <p:nvPr/>
          </p:nvSpPr>
          <p:spPr>
            <a:xfrm>
              <a:off x="419654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BF4BF73-0C83-491F-B05D-6DEE7854C9E1}"/>
                </a:ext>
              </a:extLst>
            </p:cNvPr>
            <p:cNvSpPr/>
            <p:nvPr/>
          </p:nvSpPr>
          <p:spPr>
            <a:xfrm>
              <a:off x="479090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6</a:t>
              </a:r>
              <a:endParaRPr kumimoji="1" lang="en-US" altLang="ja-JP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B9365FB-3CB6-43A3-B9C4-1683889D755E}"/>
                </a:ext>
              </a:extLst>
            </p:cNvPr>
            <p:cNvSpPr/>
            <p:nvPr/>
          </p:nvSpPr>
          <p:spPr>
            <a:xfrm>
              <a:off x="538941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7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15B9861-2658-4A5C-AF37-407C31479893}"/>
                </a:ext>
              </a:extLst>
            </p:cNvPr>
            <p:cNvSpPr/>
            <p:nvPr/>
          </p:nvSpPr>
          <p:spPr>
            <a:xfrm>
              <a:off x="598377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ECD8BE8-6816-460A-865E-E3F5E5E62C65}"/>
                </a:ext>
              </a:extLst>
            </p:cNvPr>
            <p:cNvSpPr/>
            <p:nvPr/>
          </p:nvSpPr>
          <p:spPr>
            <a:xfrm>
              <a:off x="3998422" y="4034877"/>
              <a:ext cx="2593571" cy="20001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2b</a:t>
              </a:r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5145D5B-FF80-4790-A3AC-8A96D0E8A6BD}"/>
                </a:ext>
              </a:extLst>
            </p:cNvPr>
            <p:cNvSpPr/>
            <p:nvPr/>
          </p:nvSpPr>
          <p:spPr>
            <a:xfrm>
              <a:off x="4164676" y="4149669"/>
              <a:ext cx="500148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6</a:t>
              </a:r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8093050-75DA-46FE-8FD2-8D2E14BF0AC5}"/>
                </a:ext>
              </a:extLst>
            </p:cNvPr>
            <p:cNvSpPr/>
            <p:nvPr/>
          </p:nvSpPr>
          <p:spPr>
            <a:xfrm>
              <a:off x="4790903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7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5D0F1F1-CBC8-4336-AEB0-B46DCE86EC68}"/>
                </a:ext>
              </a:extLst>
            </p:cNvPr>
            <p:cNvSpPr/>
            <p:nvPr/>
          </p:nvSpPr>
          <p:spPr>
            <a:xfrm>
              <a:off x="5389419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E7ADC26-69C4-4B05-A468-65E7613D755E}"/>
                </a:ext>
              </a:extLst>
            </p:cNvPr>
            <p:cNvSpPr/>
            <p:nvPr/>
          </p:nvSpPr>
          <p:spPr>
            <a:xfrm>
              <a:off x="5983779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9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AF0031F-4C0F-49D4-89EC-054268D85C36}"/>
                </a:ext>
              </a:extLst>
            </p:cNvPr>
            <p:cNvSpPr/>
            <p:nvPr/>
          </p:nvSpPr>
          <p:spPr>
            <a:xfrm>
              <a:off x="7216832" y="1690687"/>
              <a:ext cx="2593571" cy="20001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F54B81-D10D-4BF8-B0D5-A4B2D681221A}"/>
                </a:ext>
              </a:extLst>
            </p:cNvPr>
            <p:cNvSpPr/>
            <p:nvPr/>
          </p:nvSpPr>
          <p:spPr>
            <a:xfrm>
              <a:off x="741495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9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D9CCF62-2866-4F52-BE51-50DC59C919CA}"/>
                </a:ext>
              </a:extLst>
            </p:cNvPr>
            <p:cNvSpPr/>
            <p:nvPr/>
          </p:nvSpPr>
          <p:spPr>
            <a:xfrm>
              <a:off x="800931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10</a:t>
              </a:r>
              <a:endParaRPr kumimoji="1" lang="en-US" altLang="ja-JP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DC4D8FC-B8AA-46AD-A655-4C02BE0BB695}"/>
                </a:ext>
              </a:extLst>
            </p:cNvPr>
            <p:cNvSpPr/>
            <p:nvPr/>
          </p:nvSpPr>
          <p:spPr>
            <a:xfrm>
              <a:off x="860782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11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42C46A4-77DC-49E1-A127-98E31CDFA237}"/>
                </a:ext>
              </a:extLst>
            </p:cNvPr>
            <p:cNvSpPr/>
            <p:nvPr/>
          </p:nvSpPr>
          <p:spPr>
            <a:xfrm>
              <a:off x="920218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89F4F8C1-BEDB-4A38-B9CE-EE22C266EAB2}"/>
                </a:ext>
              </a:extLst>
            </p:cNvPr>
            <p:cNvCxnSpPr>
              <a:cxnSpLocks/>
              <a:stCxn id="15" idx="3"/>
              <a:endCxn id="34" idx="1"/>
            </p:cNvCxnSpPr>
            <p:nvPr/>
          </p:nvCxnSpPr>
          <p:spPr>
            <a:xfrm flipV="1">
              <a:off x="6591993" y="2690768"/>
              <a:ext cx="624839" cy="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CB25AD1-5254-40E2-956B-91995699F1CB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>
              <a:off x="3431771" y="2690767"/>
              <a:ext cx="566651" cy="2344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1D12B-27A1-4359-9970-1CBCD09F2251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07818" y="2690767"/>
              <a:ext cx="630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BBEC3A7-E5CA-40A2-B0BD-21BD03B82C3D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9810403" y="2690767"/>
              <a:ext cx="5805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24973</TotalTime>
  <Words>377</Words>
  <Application>Microsoft Office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ブロックチェーンを用いた システムの実装</vt:lpstr>
      <vt:lpstr>研究背景</vt:lpstr>
      <vt:lpstr>研究目的</vt:lpstr>
      <vt:lpstr>関連研究</vt:lpstr>
      <vt:lpstr>ブロックチェーン</vt:lpstr>
      <vt:lpstr>ブロックチェーンの特徴</vt:lpstr>
      <vt:lpstr>ブロックチェーンの仕組み</vt:lpstr>
      <vt:lpstr>Proof of Work</vt:lpstr>
      <vt:lpstr>ブロックチェーンの改ざんについて</vt:lpstr>
      <vt:lpstr>まとめと今後の予定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檜山　祐太</dc:creator>
  <cp:lastModifiedBy> 檜山　祐太</cp:lastModifiedBy>
  <cp:revision>52</cp:revision>
  <dcterms:created xsi:type="dcterms:W3CDTF">2021-01-14T09:17:33Z</dcterms:created>
  <dcterms:modified xsi:type="dcterms:W3CDTF">2021-02-01T05:22:17Z</dcterms:modified>
</cp:coreProperties>
</file>