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endParaRPr kumimoji="1" lang="en-US" altLang="ja-JP" dirty="0"/>
          </a:p>
          <a:p>
            <a:endParaRPr lang="en-US" altLang="ja-JP" dirty="0"/>
          </a:p>
          <a:p>
            <a:r>
              <a:rPr lang="ja-JP" altLang="en-US" dirty="0"/>
              <a:t>時刻の登録と出力には</a:t>
            </a:r>
            <a:r>
              <a:rPr lang="en-US" altLang="ja-JP" dirty="0"/>
              <a:t>UNIX</a:t>
            </a:r>
            <a:r>
              <a:rPr lang="ja-JP" altLang="en-US" dirty="0"/>
              <a:t>時間を用いる。</a:t>
            </a:r>
            <a:endParaRPr kumimoji="1" lang="ja-JP" altLang="en-US" dirty="0"/>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kumimoji="1" lang="ja-JP" altLang="en-US" dirty="0"/>
              <a:t>今回のシステムは誰もがすべての関数を実行できるように　　なっている。</a:t>
            </a:r>
            <a:endParaRPr kumimoji="1"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kumimoji="1" lang="ja-JP" altLang="en-US" dirty="0"/>
              <a:t>スマートコントラクトの要素がない</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grpSp>
        <p:nvGrpSpPr>
          <p:cNvPr id="4" name="グループ化 3">
            <a:extLst>
              <a:ext uri="{FF2B5EF4-FFF2-40B4-BE49-F238E27FC236}">
                <a16:creationId xmlns:a16="http://schemas.microsoft.com/office/drawing/2014/main" id="{F5381D8A-4F81-4E86-8FEE-77EF02699C23}"/>
              </a:ext>
            </a:extLst>
          </p:cNvPr>
          <p:cNvGrpSpPr/>
          <p:nvPr/>
        </p:nvGrpSpPr>
        <p:grpSpPr>
          <a:xfrm>
            <a:off x="541867" y="1538288"/>
            <a:ext cx="10083800" cy="4600045"/>
            <a:chOff x="838200" y="1690688"/>
            <a:chExt cx="10183091" cy="4344353"/>
          </a:xfrm>
        </p:grpSpPr>
        <p:sp>
          <p:nvSpPr>
            <p:cNvPr id="5" name="正方形/長方形 4">
              <a:extLst>
                <a:ext uri="{FF2B5EF4-FFF2-40B4-BE49-F238E27FC236}">
                  <a16:creationId xmlns:a16="http://schemas.microsoft.com/office/drawing/2014/main" id="{0CFE1158-5D0A-496D-B061-0AB55FCDB17B}"/>
                </a:ext>
              </a:extLst>
            </p:cNvPr>
            <p:cNvSpPr/>
            <p:nvPr/>
          </p:nvSpPr>
          <p:spPr>
            <a:xfrm>
              <a:off x="1468582" y="1690688"/>
              <a:ext cx="2593571" cy="200016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826030"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586644"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327862"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4062153" y="2690770"/>
              <a:ext cx="566651"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628804" y="1690691"/>
              <a:ext cx="2593571" cy="2000162"/>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92460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695605"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46176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sp>
          <p:nvSpPr>
            <p:cNvPr id="14" name="正方形/長方形 13">
              <a:extLst>
                <a:ext uri="{FF2B5EF4-FFF2-40B4-BE49-F238E27FC236}">
                  <a16:creationId xmlns:a16="http://schemas.microsoft.com/office/drawing/2014/main" id="{175D5892-3A6D-4003-97E9-1743C473488A}"/>
                </a:ext>
              </a:extLst>
            </p:cNvPr>
            <p:cNvSpPr/>
            <p:nvPr/>
          </p:nvSpPr>
          <p:spPr>
            <a:xfrm>
              <a:off x="4628804" y="4034880"/>
              <a:ext cx="2593571" cy="2000161"/>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885807" y="4149672"/>
              <a:ext cx="500148"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704609" y="4149672"/>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461761" y="4149672"/>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sp>
          <p:nvSpPr>
            <p:cNvPr id="18" name="正方形/長方形 17">
              <a:extLst>
                <a:ext uri="{FF2B5EF4-FFF2-40B4-BE49-F238E27FC236}">
                  <a16:creationId xmlns:a16="http://schemas.microsoft.com/office/drawing/2014/main" id="{98085EB0-9C1C-4740-8D16-C4D2E242E119}"/>
                </a:ext>
              </a:extLst>
            </p:cNvPr>
            <p:cNvSpPr/>
            <p:nvPr/>
          </p:nvSpPr>
          <p:spPr>
            <a:xfrm>
              <a:off x="7847214" y="1690690"/>
              <a:ext cx="2593571" cy="2000161"/>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8165868"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930642"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67601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7222375" y="2690771"/>
              <a:ext cx="624839"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4062153" y="2690770"/>
              <a:ext cx="566651" cy="2344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838200" y="2690770"/>
              <a:ext cx="630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440785" y="2690770"/>
              <a:ext cx="580506"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837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1027" name="フリーフォーム: 図形 1026">
            <a:extLst>
              <a:ext uri="{FF2B5EF4-FFF2-40B4-BE49-F238E27FC236}">
                <a16:creationId xmlns:a16="http://schemas.microsoft.com/office/drawing/2014/main" id="{587BBE4E-EBAE-4BD4-8479-32164DEFAFE1}"/>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①</a:t>
            </a:r>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
        <p:nvSpPr>
          <p:cNvPr id="9" name="テキスト ボックス 8">
            <a:extLst>
              <a:ext uri="{FF2B5EF4-FFF2-40B4-BE49-F238E27FC236}">
                <a16:creationId xmlns:a16="http://schemas.microsoft.com/office/drawing/2014/main" id="{3F9C8010-E71B-4E42-AC13-B01315DD82AD}"/>
              </a:ext>
            </a:extLst>
          </p:cNvPr>
          <p:cNvSpPr txBox="1"/>
          <p:nvPr/>
        </p:nvSpPr>
        <p:spPr>
          <a:xfrm>
            <a:off x="3674910" y="4063037"/>
            <a:ext cx="1701803" cy="369332"/>
          </a:xfrm>
          <a:prstGeom prst="rect">
            <a:avLst/>
          </a:prstGeom>
          <a:noFill/>
        </p:spPr>
        <p:txBody>
          <a:bodyPr wrap="square" rtlCol="0">
            <a:spAutoFit/>
          </a:bodyPr>
          <a:lstStyle/>
          <a:p>
            <a:r>
              <a:rPr kumimoji="1" lang="ja-JP" altLang="en-US" dirty="0"/>
              <a:t>プロトタイプ</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20502</TotalTime>
  <Words>496</Words>
  <Application>Microsoft Office PowerPoint</Application>
  <PresentationFormat>ワイド画面</PresentationFormat>
  <Paragraphs>119</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13</cp:revision>
  <dcterms:created xsi:type="dcterms:W3CDTF">2021-12-07T07:23:43Z</dcterms:created>
  <dcterms:modified xsi:type="dcterms:W3CDTF">2022-01-25T06:01:21Z</dcterms:modified>
</cp:coreProperties>
</file>