
<file path=[Content_Types].xml><?xml version="1.0" encoding="utf-8"?>
<Types xmlns="http://schemas.openxmlformats.org/package/2006/content-types">
  <Default Extension="bin" ContentType="image/unknown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89" r:id="rId3"/>
    <p:sldId id="282" r:id="rId4"/>
    <p:sldId id="286" r:id="rId5"/>
    <p:sldId id="287" r:id="rId6"/>
    <p:sldId id="290" r:id="rId7"/>
    <p:sldId id="291" r:id="rId8"/>
    <p:sldId id="292" r:id="rId9"/>
    <p:sldId id="293" r:id="rId10"/>
    <p:sldId id="277" r:id="rId11"/>
    <p:sldId id="281" r:id="rId12"/>
    <p:sldId id="288" r:id="rId13"/>
    <p:sldId id="283" r:id="rId14"/>
    <p:sldId id="285" r:id="rId15"/>
    <p:sldId id="284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1EF73-32F1-49DD-8207-6E681C6F5205}" v="6" dt="2021-05-26T06:50:56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.W. van der Linde" userId="7f77cdff-8cbf-47c2-a9d1-3e66ac64c359" providerId="ADAL" clId="{4D01EF73-32F1-49DD-8207-6E681C6F5205}"/>
    <pc:docChg chg="undo custSel addSld delSld modSld sldOrd">
      <pc:chgData name="L.W. van der Linde" userId="7f77cdff-8cbf-47c2-a9d1-3e66ac64c359" providerId="ADAL" clId="{4D01EF73-32F1-49DD-8207-6E681C6F5205}" dt="2021-05-26T06:51:10.785" v="745" actId="26606"/>
      <pc:docMkLst>
        <pc:docMk/>
      </pc:docMkLst>
      <pc:sldChg chg="new del">
        <pc:chgData name="L.W. van der Linde" userId="7f77cdff-8cbf-47c2-a9d1-3e66ac64c359" providerId="ADAL" clId="{4D01EF73-32F1-49DD-8207-6E681C6F5205}" dt="2021-05-26T06:38:29.161" v="3" actId="47"/>
        <pc:sldMkLst>
          <pc:docMk/>
          <pc:sldMk cId="3177508065" sldId="256"/>
        </pc:sldMkLst>
      </pc:sldChg>
      <pc:sldChg chg="add">
        <pc:chgData name="L.W. van der Linde" userId="7f77cdff-8cbf-47c2-a9d1-3e66ac64c359" providerId="ADAL" clId="{4D01EF73-32F1-49DD-8207-6E681C6F5205}" dt="2021-05-26T06:38:27.873" v="2"/>
        <pc:sldMkLst>
          <pc:docMk/>
          <pc:sldMk cId="2291327032" sldId="258"/>
        </pc:sldMkLst>
      </pc:sldChg>
      <pc:sldChg chg="add">
        <pc:chgData name="L.W. van der Linde" userId="7f77cdff-8cbf-47c2-a9d1-3e66ac64c359" providerId="ADAL" clId="{4D01EF73-32F1-49DD-8207-6E681C6F5205}" dt="2021-05-26T06:38:23.074" v="1"/>
        <pc:sldMkLst>
          <pc:docMk/>
          <pc:sldMk cId="4037140569" sldId="277"/>
        </pc:sldMkLst>
      </pc:sldChg>
      <pc:sldChg chg="add">
        <pc:chgData name="L.W. van der Linde" userId="7f77cdff-8cbf-47c2-a9d1-3e66ac64c359" providerId="ADAL" clId="{4D01EF73-32F1-49DD-8207-6E681C6F5205}" dt="2021-05-26T06:38:23.074" v="1"/>
        <pc:sldMkLst>
          <pc:docMk/>
          <pc:sldMk cId="2593561099" sldId="281"/>
        </pc:sldMkLst>
      </pc:sldChg>
      <pc:sldChg chg="addSp delSp modSp new mod setBg">
        <pc:chgData name="L.W. van der Linde" userId="7f77cdff-8cbf-47c2-a9d1-3e66ac64c359" providerId="ADAL" clId="{4D01EF73-32F1-49DD-8207-6E681C6F5205}" dt="2021-05-26T06:39:56.907" v="50" actId="26606"/>
        <pc:sldMkLst>
          <pc:docMk/>
          <pc:sldMk cId="290661175" sldId="282"/>
        </pc:sldMkLst>
        <pc:spChg chg="mod">
          <ac:chgData name="L.W. van der Linde" userId="7f77cdff-8cbf-47c2-a9d1-3e66ac64c359" providerId="ADAL" clId="{4D01EF73-32F1-49DD-8207-6E681C6F5205}" dt="2021-05-26T06:39:56.907" v="50" actId="26606"/>
          <ac:spMkLst>
            <pc:docMk/>
            <pc:sldMk cId="290661175" sldId="282"/>
            <ac:spMk id="2" creationId="{0BA01227-B03D-4D19-884B-C667D51DD84E}"/>
          </ac:spMkLst>
        </pc:spChg>
        <pc:spChg chg="del mod">
          <ac:chgData name="L.W. van der Linde" userId="7f77cdff-8cbf-47c2-a9d1-3e66ac64c359" providerId="ADAL" clId="{4D01EF73-32F1-49DD-8207-6E681C6F5205}" dt="2021-05-26T06:39:56.907" v="50" actId="26606"/>
          <ac:spMkLst>
            <pc:docMk/>
            <pc:sldMk cId="290661175" sldId="282"/>
            <ac:spMk id="3" creationId="{C3E2D1A1-AD98-4103-BBDF-A8B1A0105182}"/>
          </ac:spMkLst>
        </pc:spChg>
        <pc:spChg chg="add">
          <ac:chgData name="L.W. van der Linde" userId="7f77cdff-8cbf-47c2-a9d1-3e66ac64c359" providerId="ADAL" clId="{4D01EF73-32F1-49DD-8207-6E681C6F5205}" dt="2021-05-26T06:39:56.907" v="50" actId="26606"/>
          <ac:spMkLst>
            <pc:docMk/>
            <pc:sldMk cId="290661175" sldId="282"/>
            <ac:spMk id="9" creationId="{BACC6370-2D7E-4714-9D71-7542949D7D5D}"/>
          </ac:spMkLst>
        </pc:spChg>
        <pc:spChg chg="add">
          <ac:chgData name="L.W. van der Linde" userId="7f77cdff-8cbf-47c2-a9d1-3e66ac64c359" providerId="ADAL" clId="{4D01EF73-32F1-49DD-8207-6E681C6F5205}" dt="2021-05-26T06:39:56.907" v="50" actId="26606"/>
          <ac:spMkLst>
            <pc:docMk/>
            <pc:sldMk cId="290661175" sldId="282"/>
            <ac:spMk id="11" creationId="{F68B3F68-107C-434F-AA38-110D5EA91B85}"/>
          </ac:spMkLst>
        </pc:spChg>
        <pc:spChg chg="add">
          <ac:chgData name="L.W. van der Linde" userId="7f77cdff-8cbf-47c2-a9d1-3e66ac64c359" providerId="ADAL" clId="{4D01EF73-32F1-49DD-8207-6E681C6F5205}" dt="2021-05-26T06:39:56.907" v="50" actId="26606"/>
          <ac:spMkLst>
            <pc:docMk/>
            <pc:sldMk cId="290661175" sldId="282"/>
            <ac:spMk id="13" creationId="{AAD0DBB9-1A4B-4391-81D4-CB19F9AB918A}"/>
          </ac:spMkLst>
        </pc:spChg>
        <pc:spChg chg="add">
          <ac:chgData name="L.W. van der Linde" userId="7f77cdff-8cbf-47c2-a9d1-3e66ac64c359" providerId="ADAL" clId="{4D01EF73-32F1-49DD-8207-6E681C6F5205}" dt="2021-05-26T06:39:56.907" v="50" actId="26606"/>
          <ac:spMkLst>
            <pc:docMk/>
            <pc:sldMk cId="290661175" sldId="282"/>
            <ac:spMk id="15" creationId="{063BBA22-50EA-4C4D-BE05-F1CE4E63AA56}"/>
          </ac:spMkLst>
        </pc:spChg>
        <pc:graphicFrameChg chg="add">
          <ac:chgData name="L.W. van der Linde" userId="7f77cdff-8cbf-47c2-a9d1-3e66ac64c359" providerId="ADAL" clId="{4D01EF73-32F1-49DD-8207-6E681C6F5205}" dt="2021-05-26T06:39:56.907" v="50" actId="26606"/>
          <ac:graphicFrameMkLst>
            <pc:docMk/>
            <pc:sldMk cId="290661175" sldId="282"/>
            <ac:graphicFrameMk id="5" creationId="{8BF393AC-7583-4AF0-9E63-2E7A6BF47638}"/>
          </ac:graphicFrameMkLst>
        </pc:graphicFrameChg>
      </pc:sldChg>
      <pc:sldChg chg="addSp delSp modSp new mod setBg">
        <pc:chgData name="L.W. van der Linde" userId="7f77cdff-8cbf-47c2-a9d1-3e66ac64c359" providerId="ADAL" clId="{4D01EF73-32F1-49DD-8207-6E681C6F5205}" dt="2021-05-26T06:42:20.515" v="341" actId="26606"/>
        <pc:sldMkLst>
          <pc:docMk/>
          <pc:sldMk cId="2835600481" sldId="283"/>
        </pc:sldMkLst>
        <pc:spChg chg="mod">
          <ac:chgData name="L.W. van der Linde" userId="7f77cdff-8cbf-47c2-a9d1-3e66ac64c359" providerId="ADAL" clId="{4D01EF73-32F1-49DD-8207-6E681C6F5205}" dt="2021-05-26T06:42:20.515" v="341" actId="26606"/>
          <ac:spMkLst>
            <pc:docMk/>
            <pc:sldMk cId="2835600481" sldId="283"/>
            <ac:spMk id="2" creationId="{E87CD276-8BB1-42A4-9B30-0B177B9D7D9D}"/>
          </ac:spMkLst>
        </pc:spChg>
        <pc:spChg chg="mod">
          <ac:chgData name="L.W. van der Linde" userId="7f77cdff-8cbf-47c2-a9d1-3e66ac64c359" providerId="ADAL" clId="{4D01EF73-32F1-49DD-8207-6E681C6F5205}" dt="2021-05-26T06:42:20.515" v="341" actId="26606"/>
          <ac:spMkLst>
            <pc:docMk/>
            <pc:sldMk cId="2835600481" sldId="283"/>
            <ac:spMk id="3" creationId="{1B05AC43-8FA2-40D4-B8B7-2F3A48D1FB69}"/>
          </ac:spMkLst>
        </pc:spChg>
        <pc:spChg chg="add del">
          <ac:chgData name="L.W. van der Linde" userId="7f77cdff-8cbf-47c2-a9d1-3e66ac64c359" providerId="ADAL" clId="{4D01EF73-32F1-49DD-8207-6E681C6F5205}" dt="2021-05-26T06:42:20.492" v="340" actId="26606"/>
          <ac:spMkLst>
            <pc:docMk/>
            <pc:sldMk cId="2835600481" sldId="283"/>
            <ac:spMk id="8" creationId="{5C8908E2-EE49-44D2-9428-A28D2312A8D5}"/>
          </ac:spMkLst>
        </pc:spChg>
        <pc:spChg chg="add del">
          <ac:chgData name="L.W. van der Linde" userId="7f77cdff-8cbf-47c2-a9d1-3e66ac64c359" providerId="ADAL" clId="{4D01EF73-32F1-49DD-8207-6E681C6F5205}" dt="2021-05-26T06:42:20.492" v="340" actId="26606"/>
          <ac:spMkLst>
            <pc:docMk/>
            <pc:sldMk cId="2835600481" sldId="283"/>
            <ac:spMk id="14" creationId="{BD92035A-AA2F-4CD8-A556-1CE8BDEC75BD}"/>
          </ac:spMkLst>
        </pc:spChg>
        <pc:spChg chg="add del">
          <ac:chgData name="L.W. van der Linde" userId="7f77cdff-8cbf-47c2-a9d1-3e66ac64c359" providerId="ADAL" clId="{4D01EF73-32F1-49DD-8207-6E681C6F5205}" dt="2021-05-26T06:42:20.492" v="340" actId="26606"/>
          <ac:spMkLst>
            <pc:docMk/>
            <pc:sldMk cId="2835600481" sldId="283"/>
            <ac:spMk id="16" creationId="{ED888B23-07FA-482A-96DF-47E31AF1A603}"/>
          </ac:spMkLst>
        </pc:spChg>
        <pc:spChg chg="add">
          <ac:chgData name="L.W. van der Linde" userId="7f77cdff-8cbf-47c2-a9d1-3e66ac64c359" providerId="ADAL" clId="{4D01EF73-32F1-49DD-8207-6E681C6F5205}" dt="2021-05-26T06:42:20.515" v="341" actId="26606"/>
          <ac:spMkLst>
            <pc:docMk/>
            <pc:sldMk cId="2835600481" sldId="283"/>
            <ac:spMk id="18" creationId="{A2679492-7988-4050-9056-542444452411}"/>
          </ac:spMkLst>
        </pc:spChg>
        <pc:spChg chg="add">
          <ac:chgData name="L.W. van der Linde" userId="7f77cdff-8cbf-47c2-a9d1-3e66ac64c359" providerId="ADAL" clId="{4D01EF73-32F1-49DD-8207-6E681C6F5205}" dt="2021-05-26T06:42:20.515" v="341" actId="26606"/>
          <ac:spMkLst>
            <pc:docMk/>
            <pc:sldMk cId="2835600481" sldId="283"/>
            <ac:spMk id="19" creationId="{B091B163-7D61-4891-ABCF-5C13D9C418D0}"/>
          </ac:spMkLst>
        </pc:spChg>
        <pc:grpChg chg="add del">
          <ac:chgData name="L.W. van der Linde" userId="7f77cdff-8cbf-47c2-a9d1-3e66ac64c359" providerId="ADAL" clId="{4D01EF73-32F1-49DD-8207-6E681C6F5205}" dt="2021-05-26T06:42:20.492" v="340" actId="26606"/>
          <ac:grpSpMkLst>
            <pc:docMk/>
            <pc:sldMk cId="2835600481" sldId="283"/>
            <ac:grpSpMk id="10" creationId="{5D1A9D8B-3117-4D9D-BDA4-DD81895098B0}"/>
          </ac:grpSpMkLst>
        </pc:grpChg>
        <pc:grpChg chg="add">
          <ac:chgData name="L.W. van der Linde" userId="7f77cdff-8cbf-47c2-a9d1-3e66ac64c359" providerId="ADAL" clId="{4D01EF73-32F1-49DD-8207-6E681C6F5205}" dt="2021-05-26T06:42:20.515" v="341" actId="26606"/>
          <ac:grpSpMkLst>
            <pc:docMk/>
            <pc:sldMk cId="2835600481" sldId="283"/>
            <ac:grpSpMk id="20" creationId="{0474DF76-993E-44DE-AFB0-C416182ACECF}"/>
          </ac:grpSpMkLst>
        </pc:grpChg>
        <pc:cxnChg chg="add">
          <ac:chgData name="L.W. van der Linde" userId="7f77cdff-8cbf-47c2-a9d1-3e66ac64c359" providerId="ADAL" clId="{4D01EF73-32F1-49DD-8207-6E681C6F5205}" dt="2021-05-26T06:42:20.515" v="341" actId="26606"/>
          <ac:cxnSpMkLst>
            <pc:docMk/>
            <pc:sldMk cId="2835600481" sldId="283"/>
            <ac:cxnSpMk id="17" creationId="{C49DA8F6-BCC1-4447-B54C-57856834B94B}"/>
          </ac:cxnSpMkLst>
        </pc:cxnChg>
      </pc:sldChg>
      <pc:sldChg chg="addSp modSp new mod setBg">
        <pc:chgData name="L.W. van der Linde" userId="7f77cdff-8cbf-47c2-a9d1-3e66ac64c359" providerId="ADAL" clId="{4D01EF73-32F1-49DD-8207-6E681C6F5205}" dt="2021-05-26T06:44:01.990" v="558" actId="26606"/>
        <pc:sldMkLst>
          <pc:docMk/>
          <pc:sldMk cId="2824593565" sldId="284"/>
        </pc:sldMkLst>
        <pc:spChg chg="mod">
          <ac:chgData name="L.W. van der Linde" userId="7f77cdff-8cbf-47c2-a9d1-3e66ac64c359" providerId="ADAL" clId="{4D01EF73-32F1-49DD-8207-6E681C6F5205}" dt="2021-05-26T06:44:01.990" v="558" actId="26606"/>
          <ac:spMkLst>
            <pc:docMk/>
            <pc:sldMk cId="2824593565" sldId="284"/>
            <ac:spMk id="2" creationId="{9248C35F-37DA-4E65-8426-8247AAA45834}"/>
          </ac:spMkLst>
        </pc:spChg>
        <pc:spChg chg="mod">
          <ac:chgData name="L.W. van der Linde" userId="7f77cdff-8cbf-47c2-a9d1-3e66ac64c359" providerId="ADAL" clId="{4D01EF73-32F1-49DD-8207-6E681C6F5205}" dt="2021-05-26T06:44:01.990" v="558" actId="26606"/>
          <ac:spMkLst>
            <pc:docMk/>
            <pc:sldMk cId="2824593565" sldId="284"/>
            <ac:spMk id="3" creationId="{E8FC8DC6-82AF-4723-979E-45042AEF42C2}"/>
          </ac:spMkLst>
        </pc:spChg>
        <pc:spChg chg="add">
          <ac:chgData name="L.W. van der Linde" userId="7f77cdff-8cbf-47c2-a9d1-3e66ac64c359" providerId="ADAL" clId="{4D01EF73-32F1-49DD-8207-6E681C6F5205}" dt="2021-05-26T06:44:01.990" v="558" actId="26606"/>
          <ac:spMkLst>
            <pc:docMk/>
            <pc:sldMk cId="2824593565" sldId="284"/>
            <ac:spMk id="8" creationId="{081EA652-8C6A-4E69-BEB9-170809474553}"/>
          </ac:spMkLst>
        </pc:spChg>
        <pc:spChg chg="add">
          <ac:chgData name="L.W. van der Linde" userId="7f77cdff-8cbf-47c2-a9d1-3e66ac64c359" providerId="ADAL" clId="{4D01EF73-32F1-49DD-8207-6E681C6F5205}" dt="2021-05-26T06:44:01.990" v="558" actId="26606"/>
          <ac:spMkLst>
            <pc:docMk/>
            <pc:sldMk cId="2824593565" sldId="284"/>
            <ac:spMk id="10" creationId="{5298780A-33B9-4EA2-8F67-DE68AD62841B}"/>
          </ac:spMkLst>
        </pc:spChg>
        <pc:spChg chg="add">
          <ac:chgData name="L.W. van der Linde" userId="7f77cdff-8cbf-47c2-a9d1-3e66ac64c359" providerId="ADAL" clId="{4D01EF73-32F1-49DD-8207-6E681C6F5205}" dt="2021-05-26T06:44:01.990" v="558" actId="26606"/>
          <ac:spMkLst>
            <pc:docMk/>
            <pc:sldMk cId="2824593565" sldId="284"/>
            <ac:spMk id="12" creationId="{7F488E8B-4E1E-4402-8935-D4E6C02615C7}"/>
          </ac:spMkLst>
        </pc:spChg>
      </pc:sldChg>
      <pc:sldChg chg="addSp delSp modSp new mod ord setBg">
        <pc:chgData name="L.W. van der Linde" userId="7f77cdff-8cbf-47c2-a9d1-3e66ac64c359" providerId="ADAL" clId="{4D01EF73-32F1-49DD-8207-6E681C6F5205}" dt="2021-05-26T06:51:10.785" v="745" actId="26606"/>
        <pc:sldMkLst>
          <pc:docMk/>
          <pc:sldMk cId="781455856" sldId="285"/>
        </pc:sldMkLst>
        <pc:spChg chg="mod">
          <ac:chgData name="L.W. van der Linde" userId="7f77cdff-8cbf-47c2-a9d1-3e66ac64c359" providerId="ADAL" clId="{4D01EF73-32F1-49DD-8207-6E681C6F5205}" dt="2021-05-26T06:51:10.785" v="745" actId="26606"/>
          <ac:spMkLst>
            <pc:docMk/>
            <pc:sldMk cId="781455856" sldId="285"/>
            <ac:spMk id="2" creationId="{51152B4C-5C2D-46BA-9E59-00B2263DD5EE}"/>
          </ac:spMkLst>
        </pc:spChg>
        <pc:spChg chg="del mod">
          <ac:chgData name="L.W. van der Linde" userId="7f77cdff-8cbf-47c2-a9d1-3e66ac64c359" providerId="ADAL" clId="{4D01EF73-32F1-49DD-8207-6E681C6F5205}" dt="2021-05-26T06:51:10.785" v="745" actId="26606"/>
          <ac:spMkLst>
            <pc:docMk/>
            <pc:sldMk cId="781455856" sldId="285"/>
            <ac:spMk id="3" creationId="{363E1A90-7131-4DBD-9D84-EDFC43BFA2D1}"/>
          </ac:spMkLst>
        </pc:spChg>
        <pc:spChg chg="add">
          <ac:chgData name="L.W. van der Linde" userId="7f77cdff-8cbf-47c2-a9d1-3e66ac64c359" providerId="ADAL" clId="{4D01EF73-32F1-49DD-8207-6E681C6F5205}" dt="2021-05-26T06:51:10.785" v="745" actId="26606"/>
          <ac:spMkLst>
            <pc:docMk/>
            <pc:sldMk cId="781455856" sldId="285"/>
            <ac:spMk id="9" creationId="{2E442304-DDBD-4F7B-8017-36BCC863FB40}"/>
          </ac:spMkLst>
        </pc:spChg>
        <pc:spChg chg="add">
          <ac:chgData name="L.W. van der Linde" userId="7f77cdff-8cbf-47c2-a9d1-3e66ac64c359" providerId="ADAL" clId="{4D01EF73-32F1-49DD-8207-6E681C6F5205}" dt="2021-05-26T06:51:10.785" v="745" actId="26606"/>
          <ac:spMkLst>
            <pc:docMk/>
            <pc:sldMk cId="781455856" sldId="285"/>
            <ac:spMk id="11" creationId="{5E107275-3853-46FD-A241-DE4355A42675}"/>
          </ac:spMkLst>
        </pc:spChg>
        <pc:graphicFrameChg chg="add">
          <ac:chgData name="L.W. van der Linde" userId="7f77cdff-8cbf-47c2-a9d1-3e66ac64c359" providerId="ADAL" clId="{4D01EF73-32F1-49DD-8207-6E681C6F5205}" dt="2021-05-26T06:51:10.785" v="745" actId="26606"/>
          <ac:graphicFrameMkLst>
            <pc:docMk/>
            <pc:sldMk cId="781455856" sldId="285"/>
            <ac:graphicFrameMk id="5" creationId="{85472601-F963-4D52-B76C-214037ABEE6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827062/how-to-force-laravel-project-to-use-https-for-all-routes" TargetMode="External"/><Relationship Id="rId2" Type="http://schemas.openxmlformats.org/officeDocument/2006/relationships/hyperlink" Target="https://www.digitalocean.com/community/tutorials/how-to-install-linux-apache-mysql-php-lamp-stack-on-ubuntu-22-04" TargetMode="External"/><Relationship Id="rId1" Type="http://schemas.openxmlformats.org/officeDocument/2006/relationships/hyperlink" Target="https://devcenter.heroku.com/articles/getting-started-with-laravel" TargetMode="External"/><Relationship Id="rId4" Type="http://schemas.openxmlformats.org/officeDocument/2006/relationships/hyperlink" Target="https://riptutorial.com/apache/example/7807/force-http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827062/how-to-force-laravel-project-to-use-https-for-all-routes" TargetMode="External"/><Relationship Id="rId2" Type="http://schemas.openxmlformats.org/officeDocument/2006/relationships/hyperlink" Target="https://www.digitalocean.com/community/tutorials/how-to-install-linux-apache-mysql-php-lamp-stack-on-ubuntu-22-04" TargetMode="External"/><Relationship Id="rId1" Type="http://schemas.openxmlformats.org/officeDocument/2006/relationships/hyperlink" Target="https://devcenter.heroku.com/articles/getting-started-with-laravel" TargetMode="External"/><Relationship Id="rId4" Type="http://schemas.openxmlformats.org/officeDocument/2006/relationships/hyperlink" Target="https://riptutorial.com/apache/example/7807/force-http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5BB45-1B07-44C8-BE13-14C1010DF37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41E540-BB7D-4738-8CD5-A5D9CBE220D2}">
      <dgm:prSet/>
      <dgm:spPr/>
      <dgm:t>
        <a:bodyPr/>
        <a:lstStyle/>
        <a:p>
          <a:r>
            <a:rPr lang="en-US"/>
            <a:t>What is it?</a:t>
          </a:r>
        </a:p>
      </dgm:t>
    </dgm:pt>
    <dgm:pt modelId="{104D1CAA-28AE-44C4-8F74-739E120F2B7F}" type="parTrans" cxnId="{E774E6FF-D29C-4D7D-BE6B-21D9BB70A0FD}">
      <dgm:prSet/>
      <dgm:spPr/>
      <dgm:t>
        <a:bodyPr/>
        <a:lstStyle/>
        <a:p>
          <a:endParaRPr lang="en-US"/>
        </a:p>
      </dgm:t>
    </dgm:pt>
    <dgm:pt modelId="{1FB02881-F63B-4AF5-97AE-DB16078E981A}" type="sibTrans" cxnId="{E774E6FF-D29C-4D7D-BE6B-21D9BB70A0FD}">
      <dgm:prSet/>
      <dgm:spPr/>
      <dgm:t>
        <a:bodyPr/>
        <a:lstStyle/>
        <a:p>
          <a:endParaRPr lang="en-US"/>
        </a:p>
      </dgm:t>
    </dgm:pt>
    <dgm:pt modelId="{3DCDA594-06ED-4B8D-BA0B-AE9C969FD8B5}">
      <dgm:prSet/>
      <dgm:spPr/>
      <dgm:t>
        <a:bodyPr/>
        <a:lstStyle/>
        <a:p>
          <a:r>
            <a:rPr lang="en-US"/>
            <a:t>“Production”</a:t>
          </a:r>
        </a:p>
      </dgm:t>
    </dgm:pt>
    <dgm:pt modelId="{DF930FF0-B5FA-421C-A904-6A2439CA7AE6}" type="parTrans" cxnId="{6DEB5F55-686A-4AA2-B7C2-7F3E75AE7E67}">
      <dgm:prSet/>
      <dgm:spPr/>
      <dgm:t>
        <a:bodyPr/>
        <a:lstStyle/>
        <a:p>
          <a:endParaRPr lang="en-US"/>
        </a:p>
      </dgm:t>
    </dgm:pt>
    <dgm:pt modelId="{AFFDC66E-FA37-420E-A226-4ACE8D620D4E}" type="sibTrans" cxnId="{6DEB5F55-686A-4AA2-B7C2-7F3E75AE7E67}">
      <dgm:prSet/>
      <dgm:spPr/>
      <dgm:t>
        <a:bodyPr/>
        <a:lstStyle/>
        <a:p>
          <a:endParaRPr lang="en-US"/>
        </a:p>
      </dgm:t>
    </dgm:pt>
    <dgm:pt modelId="{D4EA4AB5-B631-4EF9-904B-580A07348192}" type="pres">
      <dgm:prSet presAssocID="{2915BB45-1B07-44C8-BE13-14C1010DF378}" presName="root" presStyleCnt="0">
        <dgm:presLayoutVars>
          <dgm:dir/>
          <dgm:resizeHandles val="exact"/>
        </dgm:presLayoutVars>
      </dgm:prSet>
      <dgm:spPr/>
    </dgm:pt>
    <dgm:pt modelId="{C11DADC4-32F1-4C31-B89F-3D4ABE60D731}" type="pres">
      <dgm:prSet presAssocID="{E241E540-BB7D-4738-8CD5-A5D9CBE220D2}" presName="compNode" presStyleCnt="0"/>
      <dgm:spPr/>
    </dgm:pt>
    <dgm:pt modelId="{9605FB07-2E2B-4295-B407-BB11AFD6C4A1}" type="pres">
      <dgm:prSet presAssocID="{E241E540-BB7D-4738-8CD5-A5D9CBE220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AC31172-0F3E-430B-B956-CD2BE6CF6B29}" type="pres">
      <dgm:prSet presAssocID="{E241E540-BB7D-4738-8CD5-A5D9CBE220D2}" presName="spaceRect" presStyleCnt="0"/>
      <dgm:spPr/>
    </dgm:pt>
    <dgm:pt modelId="{92FC39E8-B18E-4ED8-B536-61EBF1BEFF7B}" type="pres">
      <dgm:prSet presAssocID="{E241E540-BB7D-4738-8CD5-A5D9CBE220D2}" presName="textRect" presStyleLbl="revTx" presStyleIdx="0" presStyleCnt="2">
        <dgm:presLayoutVars>
          <dgm:chMax val="1"/>
          <dgm:chPref val="1"/>
        </dgm:presLayoutVars>
      </dgm:prSet>
      <dgm:spPr/>
    </dgm:pt>
    <dgm:pt modelId="{A9C3C3AE-9799-43C9-8643-C6C738281482}" type="pres">
      <dgm:prSet presAssocID="{1FB02881-F63B-4AF5-97AE-DB16078E981A}" presName="sibTrans" presStyleCnt="0"/>
      <dgm:spPr/>
    </dgm:pt>
    <dgm:pt modelId="{595DC982-9594-4DD8-8852-8D181EE8ADFE}" type="pres">
      <dgm:prSet presAssocID="{3DCDA594-06ED-4B8D-BA0B-AE9C969FD8B5}" presName="compNode" presStyleCnt="0"/>
      <dgm:spPr/>
    </dgm:pt>
    <dgm:pt modelId="{7C3CF640-5D1B-440B-9B5A-AF83E21E9773}" type="pres">
      <dgm:prSet presAssocID="{3DCDA594-06ED-4B8D-BA0B-AE9C969FD8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D31894F-82E3-44E5-8517-0A46DF0C892C}" type="pres">
      <dgm:prSet presAssocID="{3DCDA594-06ED-4B8D-BA0B-AE9C969FD8B5}" presName="spaceRect" presStyleCnt="0"/>
      <dgm:spPr/>
    </dgm:pt>
    <dgm:pt modelId="{B6A5762A-49F9-4459-9946-3C105DDE83DC}" type="pres">
      <dgm:prSet presAssocID="{3DCDA594-06ED-4B8D-BA0B-AE9C969FD8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303822-8800-44BF-A88A-4157F42658E0}" type="presOf" srcId="{2915BB45-1B07-44C8-BE13-14C1010DF378}" destId="{D4EA4AB5-B631-4EF9-904B-580A07348192}" srcOrd="0" destOrd="0" presId="urn:microsoft.com/office/officeart/2018/2/layout/IconLabelList"/>
    <dgm:cxn modelId="{D4051733-3259-40EA-9C0C-F9FAEBBCDEA4}" type="presOf" srcId="{E241E540-BB7D-4738-8CD5-A5D9CBE220D2}" destId="{92FC39E8-B18E-4ED8-B536-61EBF1BEFF7B}" srcOrd="0" destOrd="0" presId="urn:microsoft.com/office/officeart/2018/2/layout/IconLabelList"/>
    <dgm:cxn modelId="{6DEB5F55-686A-4AA2-B7C2-7F3E75AE7E67}" srcId="{2915BB45-1B07-44C8-BE13-14C1010DF378}" destId="{3DCDA594-06ED-4B8D-BA0B-AE9C969FD8B5}" srcOrd="1" destOrd="0" parTransId="{DF930FF0-B5FA-421C-A904-6A2439CA7AE6}" sibTransId="{AFFDC66E-FA37-420E-A226-4ACE8D620D4E}"/>
    <dgm:cxn modelId="{40F7AF5A-0012-421C-A501-819EA704F4C0}" type="presOf" srcId="{3DCDA594-06ED-4B8D-BA0B-AE9C969FD8B5}" destId="{B6A5762A-49F9-4459-9946-3C105DDE83DC}" srcOrd="0" destOrd="0" presId="urn:microsoft.com/office/officeart/2018/2/layout/IconLabelList"/>
    <dgm:cxn modelId="{E774E6FF-D29C-4D7D-BE6B-21D9BB70A0FD}" srcId="{2915BB45-1B07-44C8-BE13-14C1010DF378}" destId="{E241E540-BB7D-4738-8CD5-A5D9CBE220D2}" srcOrd="0" destOrd="0" parTransId="{104D1CAA-28AE-44C4-8F74-739E120F2B7F}" sibTransId="{1FB02881-F63B-4AF5-97AE-DB16078E981A}"/>
    <dgm:cxn modelId="{54325E07-1920-4442-B084-907578BE9108}" type="presParOf" srcId="{D4EA4AB5-B631-4EF9-904B-580A07348192}" destId="{C11DADC4-32F1-4C31-B89F-3D4ABE60D731}" srcOrd="0" destOrd="0" presId="urn:microsoft.com/office/officeart/2018/2/layout/IconLabelList"/>
    <dgm:cxn modelId="{0481E65A-84D4-45E9-A170-B8EECCE4BB34}" type="presParOf" srcId="{C11DADC4-32F1-4C31-B89F-3D4ABE60D731}" destId="{9605FB07-2E2B-4295-B407-BB11AFD6C4A1}" srcOrd="0" destOrd="0" presId="urn:microsoft.com/office/officeart/2018/2/layout/IconLabelList"/>
    <dgm:cxn modelId="{76E192CF-BF51-4FC5-B7EE-6AF9E50548B2}" type="presParOf" srcId="{C11DADC4-32F1-4C31-B89F-3D4ABE60D731}" destId="{7AC31172-0F3E-430B-B956-CD2BE6CF6B29}" srcOrd="1" destOrd="0" presId="urn:microsoft.com/office/officeart/2018/2/layout/IconLabelList"/>
    <dgm:cxn modelId="{0C10796E-B172-46DB-87C9-E9D92ED2DFBF}" type="presParOf" srcId="{C11DADC4-32F1-4C31-B89F-3D4ABE60D731}" destId="{92FC39E8-B18E-4ED8-B536-61EBF1BEFF7B}" srcOrd="2" destOrd="0" presId="urn:microsoft.com/office/officeart/2018/2/layout/IconLabelList"/>
    <dgm:cxn modelId="{0A9105CB-EF00-48C2-8221-24609CFCF461}" type="presParOf" srcId="{D4EA4AB5-B631-4EF9-904B-580A07348192}" destId="{A9C3C3AE-9799-43C9-8643-C6C738281482}" srcOrd="1" destOrd="0" presId="urn:microsoft.com/office/officeart/2018/2/layout/IconLabelList"/>
    <dgm:cxn modelId="{1264182A-F8A3-4FA3-A613-A2FB98594032}" type="presParOf" srcId="{D4EA4AB5-B631-4EF9-904B-580A07348192}" destId="{595DC982-9594-4DD8-8852-8D181EE8ADFE}" srcOrd="2" destOrd="0" presId="urn:microsoft.com/office/officeart/2018/2/layout/IconLabelList"/>
    <dgm:cxn modelId="{F49ACF39-2767-46E6-BC68-C559491A7A01}" type="presParOf" srcId="{595DC982-9594-4DD8-8852-8D181EE8ADFE}" destId="{7C3CF640-5D1B-440B-9B5A-AF83E21E9773}" srcOrd="0" destOrd="0" presId="urn:microsoft.com/office/officeart/2018/2/layout/IconLabelList"/>
    <dgm:cxn modelId="{448C5CD8-3CF1-44B8-92AE-3101BCC7B9BE}" type="presParOf" srcId="{595DC982-9594-4DD8-8852-8D181EE8ADFE}" destId="{2D31894F-82E3-44E5-8517-0A46DF0C892C}" srcOrd="1" destOrd="0" presId="urn:microsoft.com/office/officeart/2018/2/layout/IconLabelList"/>
    <dgm:cxn modelId="{5F816559-49F7-4743-BE1C-0CA3DF08D090}" type="presParOf" srcId="{595DC982-9594-4DD8-8852-8D181EE8ADFE}" destId="{B6A5762A-49F9-4459-9946-3C105DDE83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5CD73-2E49-4FE3-8E73-35E68953B8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48652EA-CBF8-48FD-B5B3-F1C0B37135A2}">
      <dgm:prSet/>
      <dgm:spPr/>
      <dgm:t>
        <a:bodyPr/>
        <a:lstStyle/>
        <a:p>
          <a:pPr>
            <a:defRPr cap="all"/>
          </a:pPr>
          <a:r>
            <a:rPr lang="en-US"/>
            <a:t>Make app available on internet</a:t>
          </a:r>
        </a:p>
      </dgm:t>
    </dgm:pt>
    <dgm:pt modelId="{52D50CCA-84F6-4137-8C40-C685A4FCA4D5}" type="parTrans" cxnId="{FA3BB14A-0922-4E9A-8C62-1D19276C22AB}">
      <dgm:prSet/>
      <dgm:spPr/>
      <dgm:t>
        <a:bodyPr/>
        <a:lstStyle/>
        <a:p>
          <a:endParaRPr lang="en-US"/>
        </a:p>
      </dgm:t>
    </dgm:pt>
    <dgm:pt modelId="{3AB10B74-2C35-47A8-9924-167190727A40}" type="sibTrans" cxnId="{FA3BB14A-0922-4E9A-8C62-1D19276C22AB}">
      <dgm:prSet/>
      <dgm:spPr/>
      <dgm:t>
        <a:bodyPr/>
        <a:lstStyle/>
        <a:p>
          <a:endParaRPr lang="en-US"/>
        </a:p>
      </dgm:t>
    </dgm:pt>
    <dgm:pt modelId="{A1368D7C-AAB9-4327-B3E1-D2710E653E4F}">
      <dgm:prSet/>
      <dgm:spPr/>
      <dgm:t>
        <a:bodyPr/>
        <a:lstStyle/>
        <a:p>
          <a:pPr>
            <a:defRPr cap="all"/>
          </a:pPr>
          <a:r>
            <a:rPr lang="en-US"/>
            <a:t>Give it a URL</a:t>
          </a:r>
        </a:p>
      </dgm:t>
    </dgm:pt>
    <dgm:pt modelId="{16D2043F-2D31-4F6A-A13F-54C8F888E201}" type="parTrans" cxnId="{249022B2-A1F6-48C2-ABA7-93DC9E1A383C}">
      <dgm:prSet/>
      <dgm:spPr/>
      <dgm:t>
        <a:bodyPr/>
        <a:lstStyle/>
        <a:p>
          <a:endParaRPr lang="en-US"/>
        </a:p>
      </dgm:t>
    </dgm:pt>
    <dgm:pt modelId="{643CE851-E073-43A4-AFA9-22EDF0E20572}" type="sibTrans" cxnId="{249022B2-A1F6-48C2-ABA7-93DC9E1A383C}">
      <dgm:prSet/>
      <dgm:spPr/>
      <dgm:t>
        <a:bodyPr/>
        <a:lstStyle/>
        <a:p>
          <a:endParaRPr lang="en-US"/>
        </a:p>
      </dgm:t>
    </dgm:pt>
    <dgm:pt modelId="{C57FFB08-AF34-41C9-AD92-F3C730251010}" type="pres">
      <dgm:prSet presAssocID="{3965CD73-2E49-4FE3-8E73-35E68953B868}" presName="root" presStyleCnt="0">
        <dgm:presLayoutVars>
          <dgm:dir/>
          <dgm:resizeHandles val="exact"/>
        </dgm:presLayoutVars>
      </dgm:prSet>
      <dgm:spPr/>
    </dgm:pt>
    <dgm:pt modelId="{AF4404C6-4EFF-4F1E-A014-28AC2989ADD1}" type="pres">
      <dgm:prSet presAssocID="{F48652EA-CBF8-48FD-B5B3-F1C0B37135A2}" presName="compNode" presStyleCnt="0"/>
      <dgm:spPr/>
    </dgm:pt>
    <dgm:pt modelId="{66F62B8C-57FE-4140-B9CB-FFB1C3C7E002}" type="pres">
      <dgm:prSet presAssocID="{F48652EA-CBF8-48FD-B5B3-F1C0B37135A2}" presName="iconBgRect" presStyleLbl="bgShp" presStyleIdx="0" presStyleCnt="2"/>
      <dgm:spPr/>
    </dgm:pt>
    <dgm:pt modelId="{80703050-D865-4056-AD10-042CC3C72D61}" type="pres">
      <dgm:prSet presAssocID="{F48652EA-CBF8-48FD-B5B3-F1C0B37135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4ECCCD4-A542-4F92-8A34-6C60B9E85541}" type="pres">
      <dgm:prSet presAssocID="{F48652EA-CBF8-48FD-B5B3-F1C0B37135A2}" presName="spaceRect" presStyleCnt="0"/>
      <dgm:spPr/>
    </dgm:pt>
    <dgm:pt modelId="{44393E95-6CCE-4C95-9B18-4A30C080142C}" type="pres">
      <dgm:prSet presAssocID="{F48652EA-CBF8-48FD-B5B3-F1C0B37135A2}" presName="textRect" presStyleLbl="revTx" presStyleIdx="0" presStyleCnt="2">
        <dgm:presLayoutVars>
          <dgm:chMax val="1"/>
          <dgm:chPref val="1"/>
        </dgm:presLayoutVars>
      </dgm:prSet>
      <dgm:spPr/>
    </dgm:pt>
    <dgm:pt modelId="{28A44429-CF83-4088-95F6-8802030DFFDF}" type="pres">
      <dgm:prSet presAssocID="{3AB10B74-2C35-47A8-9924-167190727A40}" presName="sibTrans" presStyleCnt="0"/>
      <dgm:spPr/>
    </dgm:pt>
    <dgm:pt modelId="{A3ACBEC5-0525-429B-B04F-C05C73E46573}" type="pres">
      <dgm:prSet presAssocID="{A1368D7C-AAB9-4327-B3E1-D2710E653E4F}" presName="compNode" presStyleCnt="0"/>
      <dgm:spPr/>
    </dgm:pt>
    <dgm:pt modelId="{2B4C85C8-9448-44AD-AD71-7F00147D601C}" type="pres">
      <dgm:prSet presAssocID="{A1368D7C-AAB9-4327-B3E1-D2710E653E4F}" presName="iconBgRect" presStyleLbl="bgShp" presStyleIdx="1" presStyleCnt="2"/>
      <dgm:spPr/>
    </dgm:pt>
    <dgm:pt modelId="{1AC3A16D-B468-401B-A742-5BBC256C97D1}" type="pres">
      <dgm:prSet presAssocID="{A1368D7C-AAB9-4327-B3E1-D2710E653E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F8FD2CF-31E2-4CED-A568-5E845172BF0E}" type="pres">
      <dgm:prSet presAssocID="{A1368D7C-AAB9-4327-B3E1-D2710E653E4F}" presName="spaceRect" presStyleCnt="0"/>
      <dgm:spPr/>
    </dgm:pt>
    <dgm:pt modelId="{11AA6BA6-71DE-4EC5-AC3D-9CB0F70E190C}" type="pres">
      <dgm:prSet presAssocID="{A1368D7C-AAB9-4327-B3E1-D2710E653E4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830C3C-7C8D-4C6F-9419-9E7E5416B50B}" type="presOf" srcId="{A1368D7C-AAB9-4327-B3E1-D2710E653E4F}" destId="{11AA6BA6-71DE-4EC5-AC3D-9CB0F70E190C}" srcOrd="0" destOrd="0" presId="urn:microsoft.com/office/officeart/2018/5/layout/IconCircleLabelList"/>
    <dgm:cxn modelId="{9A823249-C08E-47A8-8A7A-44911415C056}" type="presOf" srcId="{3965CD73-2E49-4FE3-8E73-35E68953B868}" destId="{C57FFB08-AF34-41C9-AD92-F3C730251010}" srcOrd="0" destOrd="0" presId="urn:microsoft.com/office/officeart/2018/5/layout/IconCircleLabelList"/>
    <dgm:cxn modelId="{FA3BB14A-0922-4E9A-8C62-1D19276C22AB}" srcId="{3965CD73-2E49-4FE3-8E73-35E68953B868}" destId="{F48652EA-CBF8-48FD-B5B3-F1C0B37135A2}" srcOrd="0" destOrd="0" parTransId="{52D50CCA-84F6-4137-8C40-C685A4FCA4D5}" sibTransId="{3AB10B74-2C35-47A8-9924-167190727A40}"/>
    <dgm:cxn modelId="{3F4D3550-D4FE-4F86-AA86-0C5B9186A6CE}" type="presOf" srcId="{F48652EA-CBF8-48FD-B5B3-F1C0B37135A2}" destId="{44393E95-6CCE-4C95-9B18-4A30C080142C}" srcOrd="0" destOrd="0" presId="urn:microsoft.com/office/officeart/2018/5/layout/IconCircleLabelList"/>
    <dgm:cxn modelId="{249022B2-A1F6-48C2-ABA7-93DC9E1A383C}" srcId="{3965CD73-2E49-4FE3-8E73-35E68953B868}" destId="{A1368D7C-AAB9-4327-B3E1-D2710E653E4F}" srcOrd="1" destOrd="0" parTransId="{16D2043F-2D31-4F6A-A13F-54C8F888E201}" sibTransId="{643CE851-E073-43A4-AFA9-22EDF0E20572}"/>
    <dgm:cxn modelId="{81271BE0-002C-4319-B2F6-67B11F7CB2CB}" type="presParOf" srcId="{C57FFB08-AF34-41C9-AD92-F3C730251010}" destId="{AF4404C6-4EFF-4F1E-A014-28AC2989ADD1}" srcOrd="0" destOrd="0" presId="urn:microsoft.com/office/officeart/2018/5/layout/IconCircleLabelList"/>
    <dgm:cxn modelId="{991BB1F3-4DC9-43A9-9598-0E0353528875}" type="presParOf" srcId="{AF4404C6-4EFF-4F1E-A014-28AC2989ADD1}" destId="{66F62B8C-57FE-4140-B9CB-FFB1C3C7E002}" srcOrd="0" destOrd="0" presId="urn:microsoft.com/office/officeart/2018/5/layout/IconCircleLabelList"/>
    <dgm:cxn modelId="{6CDE33B6-73CE-4539-B2EA-52835C9C8DE7}" type="presParOf" srcId="{AF4404C6-4EFF-4F1E-A014-28AC2989ADD1}" destId="{80703050-D865-4056-AD10-042CC3C72D61}" srcOrd="1" destOrd="0" presId="urn:microsoft.com/office/officeart/2018/5/layout/IconCircleLabelList"/>
    <dgm:cxn modelId="{6B2078CB-FA98-42E1-BEE9-A5BAFB9E30BB}" type="presParOf" srcId="{AF4404C6-4EFF-4F1E-A014-28AC2989ADD1}" destId="{54ECCCD4-A542-4F92-8A34-6C60B9E85541}" srcOrd="2" destOrd="0" presId="urn:microsoft.com/office/officeart/2018/5/layout/IconCircleLabelList"/>
    <dgm:cxn modelId="{EEAD295D-67DE-4B20-9CBB-A2355692246C}" type="presParOf" srcId="{AF4404C6-4EFF-4F1E-A014-28AC2989ADD1}" destId="{44393E95-6CCE-4C95-9B18-4A30C080142C}" srcOrd="3" destOrd="0" presId="urn:microsoft.com/office/officeart/2018/5/layout/IconCircleLabelList"/>
    <dgm:cxn modelId="{6F68C145-B3A6-429E-9393-5E089F57B46D}" type="presParOf" srcId="{C57FFB08-AF34-41C9-AD92-F3C730251010}" destId="{28A44429-CF83-4088-95F6-8802030DFFDF}" srcOrd="1" destOrd="0" presId="urn:microsoft.com/office/officeart/2018/5/layout/IconCircleLabelList"/>
    <dgm:cxn modelId="{E3AF0A7C-3AFA-4760-A5DE-6E5AFD42E306}" type="presParOf" srcId="{C57FFB08-AF34-41C9-AD92-F3C730251010}" destId="{A3ACBEC5-0525-429B-B04F-C05C73E46573}" srcOrd="2" destOrd="0" presId="urn:microsoft.com/office/officeart/2018/5/layout/IconCircleLabelList"/>
    <dgm:cxn modelId="{AC04D56D-6D55-4B99-A2E3-E90F4F7A2CBB}" type="presParOf" srcId="{A3ACBEC5-0525-429B-B04F-C05C73E46573}" destId="{2B4C85C8-9448-44AD-AD71-7F00147D601C}" srcOrd="0" destOrd="0" presId="urn:microsoft.com/office/officeart/2018/5/layout/IconCircleLabelList"/>
    <dgm:cxn modelId="{F8DCC29F-C97A-4353-A940-2E28358179FF}" type="presParOf" srcId="{A3ACBEC5-0525-429B-B04F-C05C73E46573}" destId="{1AC3A16D-B468-401B-A742-5BBC256C97D1}" srcOrd="1" destOrd="0" presId="urn:microsoft.com/office/officeart/2018/5/layout/IconCircleLabelList"/>
    <dgm:cxn modelId="{BCC80A1C-CFD4-48B9-BBB8-C4470A1BACC6}" type="presParOf" srcId="{A3ACBEC5-0525-429B-B04F-C05C73E46573}" destId="{EF8FD2CF-31E2-4CED-A568-5E845172BF0E}" srcOrd="2" destOrd="0" presId="urn:microsoft.com/office/officeart/2018/5/layout/IconCircleLabelList"/>
    <dgm:cxn modelId="{2CE177C1-C358-4992-A624-7620233A0C23}" type="presParOf" srcId="{A3ACBEC5-0525-429B-B04F-C05C73E46573}" destId="{11AA6BA6-71DE-4EC5-AC3D-9CB0F70E19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952E4F-3583-4F70-AE12-3BD8B5D7FB9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991B69-45AE-4714-B374-7C0083AAAF71}">
      <dgm:prSet/>
      <dgm:spPr/>
      <dgm:t>
        <a:bodyPr/>
        <a:lstStyle/>
        <a:p>
          <a:r>
            <a:rPr lang="en-US"/>
            <a:t>Heroku &amp; Laravel: </a:t>
          </a:r>
          <a:r>
            <a:rPr lang="en-US">
              <a:hlinkClick xmlns:r="http://schemas.openxmlformats.org/officeDocument/2006/relationships" r:id="rId1"/>
            </a:rPr>
            <a:t>https://devcenter.heroku.com/articles/getting-started-with-laravel</a:t>
          </a:r>
          <a:r>
            <a:rPr lang="en-US"/>
            <a:t> </a:t>
          </a:r>
        </a:p>
      </dgm:t>
    </dgm:pt>
    <dgm:pt modelId="{6C6AB836-54F9-48EC-8D81-64FBAC2D9601}" type="parTrans" cxnId="{2E55F9F5-2394-4BFE-A7F8-EC7E0C2A8F8B}">
      <dgm:prSet/>
      <dgm:spPr/>
      <dgm:t>
        <a:bodyPr/>
        <a:lstStyle/>
        <a:p>
          <a:endParaRPr lang="en-US"/>
        </a:p>
      </dgm:t>
    </dgm:pt>
    <dgm:pt modelId="{ED0E2BC3-93E1-4474-9D17-368CC69D1ADF}" type="sibTrans" cxnId="{2E55F9F5-2394-4BFE-A7F8-EC7E0C2A8F8B}">
      <dgm:prSet/>
      <dgm:spPr/>
      <dgm:t>
        <a:bodyPr/>
        <a:lstStyle/>
        <a:p>
          <a:endParaRPr lang="en-US"/>
        </a:p>
      </dgm:t>
    </dgm:pt>
    <dgm:pt modelId="{36DA4790-B2FD-4AF0-86CF-A9E6F1A6E601}">
      <dgm:prSet/>
      <dgm:spPr/>
      <dgm:t>
        <a:bodyPr/>
        <a:lstStyle/>
        <a:p>
          <a:r>
            <a:rPr lang="en-US" dirty="0" err="1"/>
            <a:t>DigitalOcean</a:t>
          </a:r>
          <a:r>
            <a:rPr lang="en-US" dirty="0"/>
            <a:t> LAMP stack (assignment 1): </a:t>
          </a:r>
          <a:r>
            <a:rPr lang="nl-NL" dirty="0">
              <a:hlinkClick xmlns:r="http://schemas.openxmlformats.org/officeDocument/2006/relationships" r:id="rId2"/>
            </a:rPr>
            <a:t>https://www.digitalocean.com/community/tutorials/how-to-install-linux-apache-mysql-php-lamp-stack-on-ubuntu-22-04</a:t>
          </a:r>
          <a:r>
            <a:rPr lang="nl-NL" dirty="0"/>
            <a:t> </a:t>
          </a:r>
          <a:endParaRPr lang="en-US" dirty="0"/>
        </a:p>
      </dgm:t>
    </dgm:pt>
    <dgm:pt modelId="{C2D32C4B-FA3F-402C-8324-1DFFF618AFEE}" type="parTrans" cxnId="{D4DFE54C-3626-4566-B4FD-3A744B0F52A0}">
      <dgm:prSet/>
      <dgm:spPr/>
      <dgm:t>
        <a:bodyPr/>
        <a:lstStyle/>
        <a:p>
          <a:endParaRPr lang="en-US"/>
        </a:p>
      </dgm:t>
    </dgm:pt>
    <dgm:pt modelId="{720F9C76-8E64-4DE5-844D-46350B08E365}" type="sibTrans" cxnId="{D4DFE54C-3626-4566-B4FD-3A744B0F52A0}">
      <dgm:prSet/>
      <dgm:spPr/>
      <dgm:t>
        <a:bodyPr/>
        <a:lstStyle/>
        <a:p>
          <a:endParaRPr lang="en-US"/>
        </a:p>
      </dgm:t>
    </dgm:pt>
    <dgm:pt modelId="{1F26B1C1-055D-4AA1-852E-35BB248764A2}">
      <dgm:prSet/>
      <dgm:spPr/>
      <dgm:t>
        <a:bodyPr/>
        <a:lstStyle/>
        <a:p>
          <a:r>
            <a:rPr lang="en-US"/>
            <a:t>Forcing Laravel apps to use HTTPS in production: </a:t>
          </a:r>
          <a:r>
            <a:rPr lang="en-US">
              <a:hlinkClick xmlns:r="http://schemas.openxmlformats.org/officeDocument/2006/relationships" r:id="rId3"/>
            </a:rPr>
            <a:t>https://stackoverflow.com/questions/35827062/how-to-force-laravel-project-to-use-https-for-all-routes</a:t>
          </a:r>
          <a:r>
            <a:rPr lang="en-US"/>
            <a:t> </a:t>
          </a:r>
        </a:p>
      </dgm:t>
    </dgm:pt>
    <dgm:pt modelId="{EA82D9A4-A19B-40BE-8B77-0341139E5CCD}" type="parTrans" cxnId="{B855A2AA-BAAE-4052-84DD-7E30F706F12A}">
      <dgm:prSet/>
      <dgm:spPr/>
      <dgm:t>
        <a:bodyPr/>
        <a:lstStyle/>
        <a:p>
          <a:endParaRPr lang="en-US"/>
        </a:p>
      </dgm:t>
    </dgm:pt>
    <dgm:pt modelId="{056E7A8B-18B9-407F-AF84-405A37203A70}" type="sibTrans" cxnId="{B855A2AA-BAAE-4052-84DD-7E30F706F12A}">
      <dgm:prSet/>
      <dgm:spPr/>
      <dgm:t>
        <a:bodyPr/>
        <a:lstStyle/>
        <a:p>
          <a:endParaRPr lang="en-US"/>
        </a:p>
      </dgm:t>
    </dgm:pt>
    <dgm:pt modelId="{07D1304B-6948-4849-AA99-B080EA2F80ED}">
      <dgm:prSet/>
      <dgm:spPr/>
      <dgm:t>
        <a:bodyPr/>
        <a:lstStyle/>
        <a:p>
          <a:r>
            <a:rPr lang="en-US"/>
            <a:t>Forcing web servers to use HTTPS in production: </a:t>
          </a:r>
          <a:r>
            <a:rPr lang="en-US">
              <a:hlinkClick xmlns:r="http://schemas.openxmlformats.org/officeDocument/2006/relationships" r:id="rId4"/>
            </a:rPr>
            <a:t>https://riptutorial.com/apache/example/7807/force-https</a:t>
          </a:r>
          <a:r>
            <a:rPr lang="en-US"/>
            <a:t> </a:t>
          </a:r>
        </a:p>
      </dgm:t>
    </dgm:pt>
    <dgm:pt modelId="{077AD681-18FA-4806-8686-2EDFCA9B1858}" type="parTrans" cxnId="{6134E064-97CA-4A9A-9B80-CD9FDAC8B561}">
      <dgm:prSet/>
      <dgm:spPr/>
      <dgm:t>
        <a:bodyPr/>
        <a:lstStyle/>
        <a:p>
          <a:endParaRPr lang="en-US"/>
        </a:p>
      </dgm:t>
    </dgm:pt>
    <dgm:pt modelId="{F708A1C9-AFA9-46DD-8313-1928C584FB2E}" type="sibTrans" cxnId="{6134E064-97CA-4A9A-9B80-CD9FDAC8B561}">
      <dgm:prSet/>
      <dgm:spPr/>
      <dgm:t>
        <a:bodyPr/>
        <a:lstStyle/>
        <a:p>
          <a:endParaRPr lang="en-US"/>
        </a:p>
      </dgm:t>
    </dgm:pt>
    <dgm:pt modelId="{6A17E6E1-025A-4B04-B523-5F75B5DF0957}" type="pres">
      <dgm:prSet presAssocID="{F5952E4F-3583-4F70-AE12-3BD8B5D7FB99}" presName="vert0" presStyleCnt="0">
        <dgm:presLayoutVars>
          <dgm:dir/>
          <dgm:animOne val="branch"/>
          <dgm:animLvl val="lvl"/>
        </dgm:presLayoutVars>
      </dgm:prSet>
      <dgm:spPr/>
    </dgm:pt>
    <dgm:pt modelId="{3C3FAFFE-65A2-4363-BA54-31A54DF2A8C9}" type="pres">
      <dgm:prSet presAssocID="{89991B69-45AE-4714-B374-7C0083AAAF71}" presName="thickLine" presStyleLbl="alignNode1" presStyleIdx="0" presStyleCnt="4"/>
      <dgm:spPr/>
    </dgm:pt>
    <dgm:pt modelId="{33EA992B-6681-45E5-A307-617D3E08EB41}" type="pres">
      <dgm:prSet presAssocID="{89991B69-45AE-4714-B374-7C0083AAAF71}" presName="horz1" presStyleCnt="0"/>
      <dgm:spPr/>
    </dgm:pt>
    <dgm:pt modelId="{246A97BF-2FE8-43C9-ADF3-2F0E22DA3C7E}" type="pres">
      <dgm:prSet presAssocID="{89991B69-45AE-4714-B374-7C0083AAAF71}" presName="tx1" presStyleLbl="revTx" presStyleIdx="0" presStyleCnt="4"/>
      <dgm:spPr/>
    </dgm:pt>
    <dgm:pt modelId="{C115B695-4B1A-416B-969F-92E5AB84A737}" type="pres">
      <dgm:prSet presAssocID="{89991B69-45AE-4714-B374-7C0083AAAF71}" presName="vert1" presStyleCnt="0"/>
      <dgm:spPr/>
    </dgm:pt>
    <dgm:pt modelId="{323A78A3-DAF5-4CA4-B783-7A1D7D793EE0}" type="pres">
      <dgm:prSet presAssocID="{36DA4790-B2FD-4AF0-86CF-A9E6F1A6E601}" presName="thickLine" presStyleLbl="alignNode1" presStyleIdx="1" presStyleCnt="4"/>
      <dgm:spPr/>
    </dgm:pt>
    <dgm:pt modelId="{3FDCD1B1-A98E-47CD-963E-374A485E7C0C}" type="pres">
      <dgm:prSet presAssocID="{36DA4790-B2FD-4AF0-86CF-A9E6F1A6E601}" presName="horz1" presStyleCnt="0"/>
      <dgm:spPr/>
    </dgm:pt>
    <dgm:pt modelId="{7EAA402B-2E00-4217-81FF-00473464D876}" type="pres">
      <dgm:prSet presAssocID="{36DA4790-B2FD-4AF0-86CF-A9E6F1A6E601}" presName="tx1" presStyleLbl="revTx" presStyleIdx="1" presStyleCnt="4"/>
      <dgm:spPr/>
    </dgm:pt>
    <dgm:pt modelId="{D1059103-4056-4B32-A3D2-429F97381F85}" type="pres">
      <dgm:prSet presAssocID="{36DA4790-B2FD-4AF0-86CF-A9E6F1A6E601}" presName="vert1" presStyleCnt="0"/>
      <dgm:spPr/>
    </dgm:pt>
    <dgm:pt modelId="{CE653619-53C4-4976-A793-A6970F3FD64A}" type="pres">
      <dgm:prSet presAssocID="{1F26B1C1-055D-4AA1-852E-35BB248764A2}" presName="thickLine" presStyleLbl="alignNode1" presStyleIdx="2" presStyleCnt="4"/>
      <dgm:spPr/>
    </dgm:pt>
    <dgm:pt modelId="{BCDA6F58-4DA0-4DB0-BEEF-34802096F4D3}" type="pres">
      <dgm:prSet presAssocID="{1F26B1C1-055D-4AA1-852E-35BB248764A2}" presName="horz1" presStyleCnt="0"/>
      <dgm:spPr/>
    </dgm:pt>
    <dgm:pt modelId="{85A5554B-1963-40F5-A06C-EDA3F4C11CCE}" type="pres">
      <dgm:prSet presAssocID="{1F26B1C1-055D-4AA1-852E-35BB248764A2}" presName="tx1" presStyleLbl="revTx" presStyleIdx="2" presStyleCnt="4"/>
      <dgm:spPr/>
    </dgm:pt>
    <dgm:pt modelId="{BEB9F181-DCE7-43BA-929B-91A7FE78105C}" type="pres">
      <dgm:prSet presAssocID="{1F26B1C1-055D-4AA1-852E-35BB248764A2}" presName="vert1" presStyleCnt="0"/>
      <dgm:spPr/>
    </dgm:pt>
    <dgm:pt modelId="{249FEA09-D3F3-4988-9969-B10CB546EBCF}" type="pres">
      <dgm:prSet presAssocID="{07D1304B-6948-4849-AA99-B080EA2F80ED}" presName="thickLine" presStyleLbl="alignNode1" presStyleIdx="3" presStyleCnt="4"/>
      <dgm:spPr/>
    </dgm:pt>
    <dgm:pt modelId="{6DF6D628-90A9-4E43-9326-7CECBD5FA297}" type="pres">
      <dgm:prSet presAssocID="{07D1304B-6948-4849-AA99-B080EA2F80ED}" presName="horz1" presStyleCnt="0"/>
      <dgm:spPr/>
    </dgm:pt>
    <dgm:pt modelId="{86290843-0D88-4C0B-A0BB-4D0A558CDEBC}" type="pres">
      <dgm:prSet presAssocID="{07D1304B-6948-4849-AA99-B080EA2F80ED}" presName="tx1" presStyleLbl="revTx" presStyleIdx="3" presStyleCnt="4"/>
      <dgm:spPr/>
    </dgm:pt>
    <dgm:pt modelId="{E7CFE19E-587A-4E76-B863-ADD043CB2632}" type="pres">
      <dgm:prSet presAssocID="{07D1304B-6948-4849-AA99-B080EA2F80ED}" presName="vert1" presStyleCnt="0"/>
      <dgm:spPr/>
    </dgm:pt>
  </dgm:ptLst>
  <dgm:cxnLst>
    <dgm:cxn modelId="{6134E064-97CA-4A9A-9B80-CD9FDAC8B561}" srcId="{F5952E4F-3583-4F70-AE12-3BD8B5D7FB99}" destId="{07D1304B-6948-4849-AA99-B080EA2F80ED}" srcOrd="3" destOrd="0" parTransId="{077AD681-18FA-4806-8686-2EDFCA9B1858}" sibTransId="{F708A1C9-AFA9-46DD-8313-1928C584FB2E}"/>
    <dgm:cxn modelId="{D4DFE54C-3626-4566-B4FD-3A744B0F52A0}" srcId="{F5952E4F-3583-4F70-AE12-3BD8B5D7FB99}" destId="{36DA4790-B2FD-4AF0-86CF-A9E6F1A6E601}" srcOrd="1" destOrd="0" parTransId="{C2D32C4B-FA3F-402C-8324-1DFFF618AFEE}" sibTransId="{720F9C76-8E64-4DE5-844D-46350B08E365}"/>
    <dgm:cxn modelId="{1A8B7057-0B87-446A-9ECF-2FE0E8FB2CBF}" type="presOf" srcId="{1F26B1C1-055D-4AA1-852E-35BB248764A2}" destId="{85A5554B-1963-40F5-A06C-EDA3F4C11CCE}" srcOrd="0" destOrd="0" presId="urn:microsoft.com/office/officeart/2008/layout/LinedList"/>
    <dgm:cxn modelId="{AEB2BB86-7743-4AA3-B0FF-B4101F8F9A7B}" type="presOf" srcId="{89991B69-45AE-4714-B374-7C0083AAAF71}" destId="{246A97BF-2FE8-43C9-ADF3-2F0E22DA3C7E}" srcOrd="0" destOrd="0" presId="urn:microsoft.com/office/officeart/2008/layout/LinedList"/>
    <dgm:cxn modelId="{86B0DBA5-FE53-4B86-9857-F6381839D547}" type="presOf" srcId="{F5952E4F-3583-4F70-AE12-3BD8B5D7FB99}" destId="{6A17E6E1-025A-4B04-B523-5F75B5DF0957}" srcOrd="0" destOrd="0" presId="urn:microsoft.com/office/officeart/2008/layout/LinedList"/>
    <dgm:cxn modelId="{B855A2AA-BAAE-4052-84DD-7E30F706F12A}" srcId="{F5952E4F-3583-4F70-AE12-3BD8B5D7FB99}" destId="{1F26B1C1-055D-4AA1-852E-35BB248764A2}" srcOrd="2" destOrd="0" parTransId="{EA82D9A4-A19B-40BE-8B77-0341139E5CCD}" sibTransId="{056E7A8B-18B9-407F-AF84-405A37203A70}"/>
    <dgm:cxn modelId="{2E300EC2-2DC1-4B4E-B373-FC8B010CDDAD}" type="presOf" srcId="{07D1304B-6948-4849-AA99-B080EA2F80ED}" destId="{86290843-0D88-4C0B-A0BB-4D0A558CDEBC}" srcOrd="0" destOrd="0" presId="urn:microsoft.com/office/officeart/2008/layout/LinedList"/>
    <dgm:cxn modelId="{586A62D8-1DE9-4061-83A6-EC7A3FFB99B3}" type="presOf" srcId="{36DA4790-B2FD-4AF0-86CF-A9E6F1A6E601}" destId="{7EAA402B-2E00-4217-81FF-00473464D876}" srcOrd="0" destOrd="0" presId="urn:microsoft.com/office/officeart/2008/layout/LinedList"/>
    <dgm:cxn modelId="{2E55F9F5-2394-4BFE-A7F8-EC7E0C2A8F8B}" srcId="{F5952E4F-3583-4F70-AE12-3BD8B5D7FB99}" destId="{89991B69-45AE-4714-B374-7C0083AAAF71}" srcOrd="0" destOrd="0" parTransId="{6C6AB836-54F9-48EC-8D81-64FBAC2D9601}" sibTransId="{ED0E2BC3-93E1-4474-9D17-368CC69D1ADF}"/>
    <dgm:cxn modelId="{C1C29942-89BC-45B5-AD43-E01EEB5B8AD2}" type="presParOf" srcId="{6A17E6E1-025A-4B04-B523-5F75B5DF0957}" destId="{3C3FAFFE-65A2-4363-BA54-31A54DF2A8C9}" srcOrd="0" destOrd="0" presId="urn:microsoft.com/office/officeart/2008/layout/LinedList"/>
    <dgm:cxn modelId="{194A8A2D-397E-450A-A5F9-05DCF9E30F0C}" type="presParOf" srcId="{6A17E6E1-025A-4B04-B523-5F75B5DF0957}" destId="{33EA992B-6681-45E5-A307-617D3E08EB41}" srcOrd="1" destOrd="0" presId="urn:microsoft.com/office/officeart/2008/layout/LinedList"/>
    <dgm:cxn modelId="{E60CE2E0-C6C2-4AE3-A120-041DE9262892}" type="presParOf" srcId="{33EA992B-6681-45E5-A307-617D3E08EB41}" destId="{246A97BF-2FE8-43C9-ADF3-2F0E22DA3C7E}" srcOrd="0" destOrd="0" presId="urn:microsoft.com/office/officeart/2008/layout/LinedList"/>
    <dgm:cxn modelId="{1649B083-1F65-4B73-9EDB-D4717CE15577}" type="presParOf" srcId="{33EA992B-6681-45E5-A307-617D3E08EB41}" destId="{C115B695-4B1A-416B-969F-92E5AB84A737}" srcOrd="1" destOrd="0" presId="urn:microsoft.com/office/officeart/2008/layout/LinedList"/>
    <dgm:cxn modelId="{5034EB3D-146E-476A-B49D-7ADD7A06D516}" type="presParOf" srcId="{6A17E6E1-025A-4B04-B523-5F75B5DF0957}" destId="{323A78A3-DAF5-4CA4-B783-7A1D7D793EE0}" srcOrd="2" destOrd="0" presId="urn:microsoft.com/office/officeart/2008/layout/LinedList"/>
    <dgm:cxn modelId="{50A27297-C393-4482-869F-0B7BD94C0D77}" type="presParOf" srcId="{6A17E6E1-025A-4B04-B523-5F75B5DF0957}" destId="{3FDCD1B1-A98E-47CD-963E-374A485E7C0C}" srcOrd="3" destOrd="0" presId="urn:microsoft.com/office/officeart/2008/layout/LinedList"/>
    <dgm:cxn modelId="{7799A05E-63D1-46ED-B75D-C32E02B43E5D}" type="presParOf" srcId="{3FDCD1B1-A98E-47CD-963E-374A485E7C0C}" destId="{7EAA402B-2E00-4217-81FF-00473464D876}" srcOrd="0" destOrd="0" presId="urn:microsoft.com/office/officeart/2008/layout/LinedList"/>
    <dgm:cxn modelId="{AC38AB8F-833A-42B5-B649-7355A7D60E9F}" type="presParOf" srcId="{3FDCD1B1-A98E-47CD-963E-374A485E7C0C}" destId="{D1059103-4056-4B32-A3D2-429F97381F85}" srcOrd="1" destOrd="0" presId="urn:microsoft.com/office/officeart/2008/layout/LinedList"/>
    <dgm:cxn modelId="{174281B0-14C9-4D62-B10B-7AC1B691F874}" type="presParOf" srcId="{6A17E6E1-025A-4B04-B523-5F75B5DF0957}" destId="{CE653619-53C4-4976-A793-A6970F3FD64A}" srcOrd="4" destOrd="0" presId="urn:microsoft.com/office/officeart/2008/layout/LinedList"/>
    <dgm:cxn modelId="{41099FE0-00B2-41D5-B39B-E91C70660C5C}" type="presParOf" srcId="{6A17E6E1-025A-4B04-B523-5F75B5DF0957}" destId="{BCDA6F58-4DA0-4DB0-BEEF-34802096F4D3}" srcOrd="5" destOrd="0" presId="urn:microsoft.com/office/officeart/2008/layout/LinedList"/>
    <dgm:cxn modelId="{B0565DC6-0876-493C-A705-29A2A072D657}" type="presParOf" srcId="{BCDA6F58-4DA0-4DB0-BEEF-34802096F4D3}" destId="{85A5554B-1963-40F5-A06C-EDA3F4C11CCE}" srcOrd="0" destOrd="0" presId="urn:microsoft.com/office/officeart/2008/layout/LinedList"/>
    <dgm:cxn modelId="{B48C7ABB-9715-4C81-AC13-77535DEA35CD}" type="presParOf" srcId="{BCDA6F58-4DA0-4DB0-BEEF-34802096F4D3}" destId="{BEB9F181-DCE7-43BA-929B-91A7FE78105C}" srcOrd="1" destOrd="0" presId="urn:microsoft.com/office/officeart/2008/layout/LinedList"/>
    <dgm:cxn modelId="{F31256A0-0BD8-422E-AEDE-BB3E163BDD28}" type="presParOf" srcId="{6A17E6E1-025A-4B04-B523-5F75B5DF0957}" destId="{249FEA09-D3F3-4988-9969-B10CB546EBCF}" srcOrd="6" destOrd="0" presId="urn:microsoft.com/office/officeart/2008/layout/LinedList"/>
    <dgm:cxn modelId="{6A58BA31-74DE-4062-B36A-BA3DDA29A0DC}" type="presParOf" srcId="{6A17E6E1-025A-4B04-B523-5F75B5DF0957}" destId="{6DF6D628-90A9-4E43-9326-7CECBD5FA297}" srcOrd="7" destOrd="0" presId="urn:microsoft.com/office/officeart/2008/layout/LinedList"/>
    <dgm:cxn modelId="{90DA7D79-0EEC-4CD2-9FC2-D20D0A83BBE5}" type="presParOf" srcId="{6DF6D628-90A9-4E43-9326-7CECBD5FA297}" destId="{86290843-0D88-4C0B-A0BB-4D0A558CDEBC}" srcOrd="0" destOrd="0" presId="urn:microsoft.com/office/officeart/2008/layout/LinedList"/>
    <dgm:cxn modelId="{BB6CD79D-AB2C-43D9-9B06-D9F9896F0FAA}" type="presParOf" srcId="{6DF6D628-90A9-4E43-9326-7CECBD5FA297}" destId="{E7CFE19E-587A-4E76-B863-ADD043CB26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5FB07-2E2B-4295-B407-BB11AFD6C4A1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C39E8-B18E-4ED8-B536-61EBF1BEFF7B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What is it?</a:t>
          </a:r>
        </a:p>
      </dsp:txBody>
      <dsp:txXfrm>
        <a:off x="765914" y="2943510"/>
        <a:ext cx="4320000" cy="720000"/>
      </dsp:txXfrm>
    </dsp:sp>
    <dsp:sp modelId="{7C3CF640-5D1B-440B-9B5A-AF83E21E9773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5762A-49F9-4459-9946-3C105DDE83DC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“Production”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62B8C-57FE-4140-B9CB-FFB1C3C7E002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03050-D865-4056-AD10-042CC3C72D61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93E95-6CCE-4C95-9B18-4A30C080142C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Make app available on internet</a:t>
          </a:r>
        </a:p>
      </dsp:txBody>
      <dsp:txXfrm>
        <a:off x="1548914" y="3176402"/>
        <a:ext cx="3600000" cy="720000"/>
      </dsp:txXfrm>
    </dsp:sp>
    <dsp:sp modelId="{2B4C85C8-9448-44AD-AD71-7F00147D601C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3A16D-B468-401B-A742-5BBC256C97D1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A6BA6-71DE-4EC5-AC3D-9CB0F70E190C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Give it a URL</a:t>
          </a:r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FAFFE-65A2-4363-BA54-31A54DF2A8C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A97BF-2FE8-43C9-ADF3-2F0E22DA3C7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Heroku &amp; Laravel: </a:t>
          </a:r>
          <a:r>
            <a:rPr lang="en-US" sz="2100" kern="1200">
              <a:hlinkClick xmlns:r="http://schemas.openxmlformats.org/officeDocument/2006/relationships" r:id="rId1"/>
            </a:rPr>
            <a:t>https://devcenter.heroku.com/articles/getting-started-with-laravel</a:t>
          </a:r>
          <a:r>
            <a:rPr lang="en-US" sz="2100" kern="1200"/>
            <a:t> </a:t>
          </a:r>
        </a:p>
      </dsp:txBody>
      <dsp:txXfrm>
        <a:off x="0" y="0"/>
        <a:ext cx="6900512" cy="1384035"/>
      </dsp:txXfrm>
    </dsp:sp>
    <dsp:sp modelId="{323A78A3-DAF5-4CA4-B783-7A1D7D793EE0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A402B-2E00-4217-81FF-00473464D87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DigitalOcean</a:t>
          </a:r>
          <a:r>
            <a:rPr lang="en-US" sz="2100" kern="1200" dirty="0"/>
            <a:t> LAMP stack (assignment 1): </a:t>
          </a:r>
          <a:r>
            <a:rPr lang="nl-NL" sz="2100" kern="1200" dirty="0">
              <a:hlinkClick xmlns:r="http://schemas.openxmlformats.org/officeDocument/2006/relationships" r:id="rId2"/>
            </a:rPr>
            <a:t>https://www.digitalocean.com/community/tutorials/how-to-install-linux-apache-mysql-php-lamp-stack-on-ubuntu-22-04</a:t>
          </a:r>
          <a:r>
            <a:rPr lang="nl-NL" sz="2100" kern="1200" dirty="0"/>
            <a:t> </a:t>
          </a:r>
          <a:endParaRPr lang="en-US" sz="2100" kern="1200" dirty="0"/>
        </a:p>
      </dsp:txBody>
      <dsp:txXfrm>
        <a:off x="0" y="1384035"/>
        <a:ext cx="6900512" cy="1384035"/>
      </dsp:txXfrm>
    </dsp:sp>
    <dsp:sp modelId="{CE653619-53C4-4976-A793-A6970F3FD64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5554B-1963-40F5-A06C-EDA3F4C11CCE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Forcing Laravel apps to use HTTPS in production: </a:t>
          </a:r>
          <a:r>
            <a:rPr lang="en-US" sz="2100" kern="1200">
              <a:hlinkClick xmlns:r="http://schemas.openxmlformats.org/officeDocument/2006/relationships" r:id="rId3"/>
            </a:rPr>
            <a:t>https://stackoverflow.com/questions/35827062/how-to-force-laravel-project-to-use-https-for-all-routes</a:t>
          </a:r>
          <a:r>
            <a:rPr lang="en-US" sz="2100" kern="1200"/>
            <a:t> </a:t>
          </a:r>
        </a:p>
      </dsp:txBody>
      <dsp:txXfrm>
        <a:off x="0" y="2768070"/>
        <a:ext cx="6900512" cy="1384035"/>
      </dsp:txXfrm>
    </dsp:sp>
    <dsp:sp modelId="{249FEA09-D3F3-4988-9969-B10CB546EBC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90843-0D88-4C0B-A0BB-4D0A558CDEB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Forcing web servers to use HTTPS in production: </a:t>
          </a:r>
          <a:r>
            <a:rPr lang="en-US" sz="2100" kern="1200">
              <a:hlinkClick xmlns:r="http://schemas.openxmlformats.org/officeDocument/2006/relationships" r:id="rId4"/>
            </a:rPr>
            <a:t>https://riptutorial.com/apache/example/7807/force-https</a:t>
          </a:r>
          <a:r>
            <a:rPr lang="en-US" sz="2100" kern="1200"/>
            <a:t> 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FE19E-7A1A-4249-B2EA-C94205529CB5}" type="datetimeFigureOut">
              <a:rPr lang="nl-NL" smtClean="0"/>
              <a:t>6-6-2023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E27AB-944B-44B5-8CBE-C4907437AB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77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Ter referentie: </a:t>
            </a:r>
            <a:r>
              <a:rPr lang="nl-NL" dirty="0" err="1"/>
              <a:t>Gargantua</a:t>
            </a:r>
            <a:r>
              <a:rPr lang="nl-NL" dirty="0"/>
              <a:t> = 100 miljoen keer onze zon. Dat stipje </a:t>
            </a:r>
            <a:r>
              <a:rPr lang="nl-NL" dirty="0" err="1"/>
              <a:t>middenop</a:t>
            </a:r>
            <a:r>
              <a:rPr lang="nl-NL" dirty="0"/>
              <a:t> de slide is een planeet ter grootte van Jupiter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E27AB-944B-44B5-8CBE-C4907437AB4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06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CC5E-4A8C-46D0-9B6C-F4DCAB3E3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C5E5E-744F-44A2-904D-46198CF4D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BC9E-86A9-43D4-A3BF-BCAE1250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A28C-CFE9-46B0-B746-4842D9783821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5C09-B566-41D0-B376-B66D8C82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1E94-E22E-4005-813C-270A58DF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33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31C6-F9D4-4DBE-BFC5-F8C678B7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3E3D1-6B7A-4440-9D70-08B5C2B8D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D2A8-1546-49C4-B5EE-00E7AC30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81A-F5B3-4FC3-9A41-FB3A9868000F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1A4F-C6E9-4BA8-862F-8A01F6AA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497F-C2EF-41FB-AEB8-93512A25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75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80D26-BBBD-476C-9B91-CA8D3C50F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8FEFB-9A8A-4D8F-BAD8-E7E5C0013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E49B-4CBD-42FC-82B5-DE65D735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E44C-E204-42BF-9B27-88B21B94C5C2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3DB3-2E65-41BD-8EB5-00B0467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9AF2-EA81-4C0D-8DA7-89754CA1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597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EFE8-CED8-4C9E-BE16-33B7E33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B9C2-6B76-473F-AC15-144A960D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67C7-E4F7-41C2-A221-E3C8EFC3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7030-4DFD-4AB6-8EDD-36889158CEF9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CFBA7-31FA-4199-972C-2D91782F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1115-2F22-4545-851D-F744E3CF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723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563B-B828-48E7-B069-E559DE16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6A052-5F29-47D0-A2E3-6E9EE3AE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0E3E-CC99-4823-93BE-FC9CAB10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7F2F-96B0-4E4E-A1B5-2890ADEDD800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8B76-EA8B-4583-BE77-1286A842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C942-F1A3-4FCF-A8B4-392753F3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31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9719-58EE-4356-A6F3-7B1F3AD7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6268-EF27-4A4C-9DDA-B2ABE32F0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8BAFB-2247-49CB-92FF-AAB1F025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43C47-02D6-48EF-B470-C2F49D03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6794-03DB-47FA-8811-4D87D22F439B}" type="datetime1">
              <a:rPr lang="nl-NL" smtClean="0"/>
              <a:t>6-6-2023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37F1A-5D34-4143-B356-16E933BA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BAB4B-D751-43C9-9F02-0BD4BDDC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1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4E34-7B53-48AF-908D-5CB7DEF8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FDAE-63C0-4FFD-9ECD-B9FE81F10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FEDA-4A68-4D7B-A6E7-553A2ECDC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22760-CB73-480B-BDE0-A217CB845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F2C90-FAA6-429A-B6D3-90F0012E6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95E8A-854F-4AD9-A3F8-9E779FE5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604-9577-4B63-BFD0-C3D3D953BF1F}" type="datetime1">
              <a:rPr lang="nl-NL" smtClean="0"/>
              <a:t>6-6-2023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0FCCC-5D65-4F64-B58A-E591261A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400C4-9052-45A0-8E3D-1D7EED96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53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45F7-F6FA-4798-B085-AEEDD03F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43280-F11C-432D-A5F6-CFA80DA0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F68C-BB39-4627-A105-5932FC999C38}" type="datetime1">
              <a:rPr lang="nl-NL" smtClean="0"/>
              <a:t>6-6-2023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D4595-D49B-4D1A-8967-7F9C6B48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BD541-F080-441F-A349-F9580688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7BF55-DE4E-4F83-964C-47E52BB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03C-7051-4BF2-BF92-CDB5BF14A661}" type="datetime1">
              <a:rPr lang="nl-NL" smtClean="0"/>
              <a:t>6-6-2023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750E5-836F-4A2D-B25C-47A9559B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4E31C-5084-4012-80B3-6D04E000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1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2AC9-3598-4370-9BC9-6D024759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38F1-B45F-439A-86BC-080FE56F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236FC-3C17-4187-8449-A1F285B6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9E97-F3BF-445E-B6F4-1562CE69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AB5-6AF7-4FA1-8388-3FDD78F59B87}" type="datetime1">
              <a:rPr lang="nl-NL" smtClean="0"/>
              <a:t>6-6-2023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5C619-E037-449C-AEB0-1085EF0F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4BCC-A859-45F2-A2F9-4B54EED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79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24F4-5398-46B0-9114-2997C216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C690C-A63B-4E1A-B42C-4B24A3560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5CD69-C3E8-4BB8-9E23-0058E769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68413-E70A-42B1-A4FE-0BCF455F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CD8-B8AC-4C70-81AB-E26270A11875}" type="datetime1">
              <a:rPr lang="nl-NL" smtClean="0"/>
              <a:t>6-6-2023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6F040-014A-4310-9830-88CDAA07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DEB58-9455-4566-929E-2D3DFE35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52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1AE0-C8FA-4B87-A032-5993462B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49554-2CFB-49D7-872D-809A27AE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12C9-D307-48A7-B034-5438154D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C670-FAD3-4A55-ADEE-5DD6B2C4824A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F4B3-6ECD-4F03-87F8-6C7D2F01D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DevOps: 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7BC7-9E82-4C13-A5A8-C9C652CAD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DDFD-C450-4AF8-816C-8DADB67E71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82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f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www.strato.nl/hosting/hosting-min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lara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A667-357A-4F94-81BC-B5F24794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162D1-B9F8-4CE9-878A-6F871B880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192" y="-6999"/>
            <a:ext cx="9177617" cy="68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7A1C-0678-4872-986C-2F3E965D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DE19-C280-4E5D-8C8E-47D0A748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B4AB-B09B-4681-88F4-0E17D680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pic>
        <p:nvPicPr>
          <p:cNvPr id="1026" name="Picture 2" descr="Afbeelding">
            <a:extLst>
              <a:ext uri="{FF2B5EF4-FFF2-40B4-BE49-F238E27FC236}">
                <a16:creationId xmlns:a16="http://schemas.microsoft.com/office/drawing/2014/main" id="{1FF4241C-59FC-48C1-ACDC-5AFA5FC8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88"/>
            <a:ext cx="12192000" cy="581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4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7A1C-0678-4872-986C-2F3E965D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Content Placeholder 7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79D096D6-D1F2-4D31-ABAC-DA14EF25B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978463"/>
            <a:ext cx="1676960" cy="1255951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B4AB-B09B-4681-88F4-0E17D680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  <p:pic>
        <p:nvPicPr>
          <p:cNvPr id="1026" name="Picture 2" descr="Afbeelding">
            <a:extLst>
              <a:ext uri="{FF2B5EF4-FFF2-40B4-BE49-F238E27FC236}">
                <a16:creationId xmlns:a16="http://schemas.microsoft.com/office/drawing/2014/main" id="{1FF4241C-59FC-48C1-ACDC-5AFA5FC8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20" y="365125"/>
            <a:ext cx="9675159" cy="46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D615C2-E008-4CC6-9738-A2F6AB86E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786" y="5231425"/>
            <a:ext cx="2067213" cy="590632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DDD8EE94-11CA-431B-8915-7B7F5F8F6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80" y="5108276"/>
            <a:ext cx="1982203" cy="83693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E19985E-DD50-4CCB-A190-ADEDE00B6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229" y="4918261"/>
            <a:ext cx="1622612" cy="12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6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EEFA-0EF1-4BB2-5181-7F54DD4F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 Student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AB2-28BC-DA9C-1E76-7EA6F194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Free </a:t>
            </a:r>
            <a:r>
              <a:rPr lang="nl-NL" dirty="0" err="1"/>
              <a:t>credits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Heroku</a:t>
            </a:r>
            <a:r>
              <a:rPr lang="nl-NL" dirty="0"/>
              <a:t>, </a:t>
            </a:r>
            <a:r>
              <a:rPr lang="nl-NL" dirty="0" err="1"/>
              <a:t>DigitalOcean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Azure</a:t>
            </a:r>
            <a:endParaRPr lang="nl-NL" dirty="0"/>
          </a:p>
          <a:p>
            <a:r>
              <a:rPr lang="nl-NL" dirty="0" err="1"/>
              <a:t>Heroku</a:t>
            </a:r>
            <a:r>
              <a:rPr lang="nl-NL" dirty="0"/>
              <a:t> + </a:t>
            </a:r>
            <a:r>
              <a:rPr lang="nl-NL" dirty="0" err="1"/>
              <a:t>DigitalOcean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if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you</a:t>
            </a:r>
            <a:r>
              <a:rPr lang="nl-NL" dirty="0">
                <a:sym typeface="Wingdings" panose="05000000000000000000" pitchFamily="2" charset="2"/>
              </a:rPr>
              <a:t> have credit card</a:t>
            </a:r>
          </a:p>
          <a:p>
            <a:r>
              <a:rPr lang="nl-NL" dirty="0" err="1">
                <a:sym typeface="Wingdings" panose="05000000000000000000" pitchFamily="2" charset="2"/>
              </a:rPr>
              <a:t>Azure</a:t>
            </a:r>
            <a:r>
              <a:rPr lang="nl-NL" dirty="0">
                <a:sym typeface="Wingdings" panose="05000000000000000000" pitchFamily="2" charset="2"/>
              </a:rPr>
              <a:t>  Keep +/- €75 in </a:t>
            </a:r>
            <a:r>
              <a:rPr lang="nl-NL" dirty="0" err="1">
                <a:sym typeface="Wingdings" panose="05000000000000000000" pitchFamily="2" charset="2"/>
              </a:rPr>
              <a:t>credits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for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Year</a:t>
            </a:r>
            <a:r>
              <a:rPr lang="nl-NL" dirty="0">
                <a:sym typeface="Wingdings" panose="05000000000000000000" pitchFamily="2" charset="2"/>
              </a:rPr>
              <a:t> 2!!!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No credit card? </a:t>
            </a:r>
            <a:r>
              <a:rPr lang="nl-NL" dirty="0" err="1">
                <a:sym typeface="Wingdings" panose="05000000000000000000" pitchFamily="2" charset="2"/>
              </a:rPr>
              <a:t>Use</a:t>
            </a:r>
            <a:r>
              <a:rPr lang="nl-NL" dirty="0">
                <a:sym typeface="Wingdings" panose="05000000000000000000" pitchFamily="2" charset="2"/>
              </a:rPr>
              <a:t> a </a:t>
            </a:r>
            <a:r>
              <a:rPr lang="nl-NL" dirty="0" err="1">
                <a:sym typeface="Wingdings" panose="05000000000000000000" pitchFamily="2" charset="2"/>
              </a:rPr>
              <a:t>cheap</a:t>
            </a:r>
            <a:r>
              <a:rPr lang="nl-NL" dirty="0">
                <a:sym typeface="Wingdings" panose="05000000000000000000" pitchFamily="2" charset="2"/>
              </a:rPr>
              <a:t> hosting provider </a:t>
            </a:r>
            <a:r>
              <a:rPr lang="nl-NL" dirty="0" err="1">
                <a:sym typeface="Wingdings" panose="05000000000000000000" pitchFamily="2" charset="2"/>
              </a:rPr>
              <a:t>such</a:t>
            </a:r>
            <a:r>
              <a:rPr lang="nl-NL" dirty="0">
                <a:sym typeface="Wingdings" panose="05000000000000000000" pitchFamily="2" charset="2"/>
              </a:rPr>
              <a:t> as </a:t>
            </a:r>
            <a:r>
              <a:rPr lang="nl-NL" dirty="0" err="1">
                <a:sym typeface="Wingdings" panose="05000000000000000000" pitchFamily="2" charset="2"/>
              </a:rPr>
              <a:t>Strato</a:t>
            </a:r>
            <a:r>
              <a:rPr lang="nl-NL" dirty="0">
                <a:sym typeface="Wingdings" panose="05000000000000000000" pitchFamily="2" charset="2"/>
              </a:rPr>
              <a:t>: </a:t>
            </a:r>
            <a:r>
              <a:rPr lang="nl-NL" dirty="0">
                <a:sym typeface="Wingdings" panose="05000000000000000000" pitchFamily="2" charset="2"/>
                <a:hlinkClick r:id="rId2"/>
              </a:rPr>
              <a:t>https://www.strato.nl/hosting/hosting-mini/</a:t>
            </a:r>
            <a:r>
              <a:rPr lang="nl-NL" dirty="0">
                <a:sym typeface="Wingdings" panose="05000000000000000000" pitchFamily="2" charset="2"/>
              </a:rPr>
              <a:t> </a:t>
            </a:r>
          </a:p>
          <a:p>
            <a:r>
              <a:rPr lang="nl-NL" dirty="0">
                <a:sym typeface="Wingdings" panose="05000000000000000000" pitchFamily="2" charset="2"/>
              </a:rPr>
              <a:t>Server </a:t>
            </a:r>
            <a:r>
              <a:rPr lang="nl-NL" dirty="0" err="1">
                <a:sym typeface="Wingdings" panose="05000000000000000000" pitchFamily="2" charset="2"/>
              </a:rPr>
              <a:t>for</a:t>
            </a:r>
            <a:r>
              <a:rPr lang="nl-NL" dirty="0">
                <a:sym typeface="Wingdings" panose="05000000000000000000" pitchFamily="2" charset="2"/>
              </a:rPr>
              <a:t> €1 per </a:t>
            </a:r>
            <a:r>
              <a:rPr lang="nl-NL" dirty="0" err="1">
                <a:sym typeface="Wingdings" panose="05000000000000000000" pitchFamily="2" charset="2"/>
              </a:rPr>
              <a:t>month</a:t>
            </a:r>
            <a:r>
              <a:rPr lang="nl-NL" dirty="0">
                <a:sym typeface="Wingdings" panose="05000000000000000000" pitchFamily="2" charset="2"/>
              </a:rPr>
              <a:t> + domain name. Beer is more </a:t>
            </a:r>
            <a:r>
              <a:rPr lang="nl-NL" dirty="0" err="1">
                <a:sym typeface="Wingdings" panose="05000000000000000000" pitchFamily="2" charset="2"/>
              </a:rPr>
              <a:t>expensive</a:t>
            </a:r>
            <a:r>
              <a:rPr lang="nl-NL" dirty="0">
                <a:sym typeface="Wingdings" panose="05000000000000000000" pitchFamily="2" charset="2"/>
              </a:rPr>
              <a:t>!</a:t>
            </a:r>
            <a:endParaRPr lang="nl-NL" dirty="0"/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DevOps</a:t>
            </a:r>
            <a:r>
              <a:rPr lang="nl-NL" dirty="0"/>
              <a:t>, </a:t>
            </a:r>
            <a:r>
              <a:rPr lang="nl-NL" dirty="0" err="1"/>
              <a:t>repurpose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host </a:t>
            </a:r>
            <a:r>
              <a:rPr lang="nl-NL" dirty="0" err="1"/>
              <a:t>your</a:t>
            </a:r>
            <a:r>
              <a:rPr lang="nl-NL" dirty="0"/>
              <a:t> portfolio/resume ?</a:t>
            </a:r>
          </a:p>
          <a:p>
            <a:endParaRPr lang="nl-NL" dirty="0"/>
          </a:p>
          <a:p>
            <a:r>
              <a:rPr lang="nl-NL" dirty="0">
                <a:hlinkClick r:id="rId3"/>
              </a:rPr>
              <a:t>https://education.github.com/pack</a:t>
            </a:r>
            <a:r>
              <a:rPr lang="nl-NL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7129-2E85-5208-855E-D6AA2657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286256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CD276-8BB1-42A4-9B30-0B177B9D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Requirements</a:t>
            </a:r>
            <a:endParaRPr lang="nl-NL" sz="5000">
              <a:solidFill>
                <a:srgbClr val="FFFFFF"/>
              </a:solidFill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AC43-8FA2-40D4-B8B7-2F3A48D1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There needs to be a database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The database can be manipulated via the web app (CRUD)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 need to log in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So provide me with credentials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Or make sure registering new accounts works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All HTTP traffic needs to be encrypted with TLS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HTTPS</a:t>
            </a:r>
          </a:p>
          <a:p>
            <a:endParaRPr lang="nl-N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64622-2098-84EF-0464-6DAF5516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283560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52B4C-5C2D-46BA-9E59-00B2263D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Sources</a:t>
            </a:r>
            <a:endParaRPr lang="nl-NL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472601-F963-4D52-B76C-214037ABE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2428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4228A-7AB0-EBEE-BA1E-F4A895EF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78145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8C35F-37DA-4E65-8426-8247AAA4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/>
              <a:t>Questions for DevOps?</a:t>
            </a:r>
            <a:endParaRPr lang="nl-NL" sz="6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8DC6-82AF-4723-979E-45042AEF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Feel free to ask them!</a:t>
            </a:r>
          </a:p>
          <a:p>
            <a:endParaRPr lang="en-US" sz="2400" dirty="0"/>
          </a:p>
          <a:p>
            <a:r>
              <a:rPr lang="en-US" sz="2400" dirty="0"/>
              <a:t>You only have 2 weeks left. </a:t>
            </a:r>
          </a:p>
          <a:p>
            <a:r>
              <a:rPr lang="en-US" sz="2400" dirty="0"/>
              <a:t>An assignment takes about 2 days</a:t>
            </a:r>
          </a:p>
          <a:p>
            <a:r>
              <a:rPr lang="en-US" sz="2400" dirty="0"/>
              <a:t>Make sure you schedule enough time for both project and IT Development Portfolio!</a:t>
            </a:r>
            <a:endParaRPr lang="nl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5B742-D3CD-B410-175B-20AF6DE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282459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5804BA2F-5A91-7F18-F910-AE5ED1A0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86D-B50E-036A-2F32-6E340932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 dirty="0"/>
              <a:t>“</a:t>
            </a:r>
            <a:r>
              <a:rPr lang="nl-NL" sz="2800" dirty="0" err="1"/>
              <a:t>Warning</a:t>
            </a:r>
            <a:r>
              <a:rPr lang="nl-NL" sz="2800" dirty="0"/>
              <a:t>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2576-3093-273C-E20F-DA13FC70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NL" sz="1700" dirty="0" err="1"/>
              <a:t>Lecture</a:t>
            </a:r>
            <a:r>
              <a:rPr lang="nl-NL" sz="1700" dirty="0"/>
              <a:t> is </a:t>
            </a:r>
            <a:r>
              <a:rPr lang="nl-NL" sz="1700" dirty="0" err="1"/>
              <a:t>very</a:t>
            </a:r>
            <a:r>
              <a:rPr lang="nl-NL" sz="1700" dirty="0"/>
              <a:t> short (as in… 10 minutes)</a:t>
            </a:r>
          </a:p>
          <a:p>
            <a:endParaRPr lang="nl-NL" sz="1700" dirty="0"/>
          </a:p>
          <a:p>
            <a:r>
              <a:rPr lang="nl-NL" sz="1700" dirty="0" err="1"/>
              <a:t>Use</a:t>
            </a:r>
            <a:r>
              <a:rPr lang="nl-NL" sz="1700" dirty="0"/>
              <a:t> </a:t>
            </a:r>
            <a:r>
              <a:rPr lang="nl-NL" sz="1700" dirty="0" err="1"/>
              <a:t>remaining</a:t>
            </a:r>
            <a:r>
              <a:rPr lang="nl-NL" sz="1700" dirty="0"/>
              <a:t> time </a:t>
            </a:r>
            <a:r>
              <a:rPr lang="nl-NL" sz="1700" dirty="0" err="1"/>
              <a:t>for</a:t>
            </a:r>
            <a:r>
              <a:rPr lang="nl-NL" sz="1700" dirty="0"/>
              <a:t> help </a:t>
            </a:r>
            <a:r>
              <a:rPr lang="nl-NL" sz="1700" dirty="0" err="1"/>
              <a:t>with</a:t>
            </a:r>
            <a:r>
              <a:rPr lang="nl-NL" sz="1700" dirty="0"/>
              <a:t> </a:t>
            </a:r>
            <a:r>
              <a:rPr lang="nl-NL" sz="1700" dirty="0" err="1"/>
              <a:t>assignments</a:t>
            </a:r>
            <a:r>
              <a:rPr lang="nl-NL" sz="1700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49A13-6F8A-2E04-3AC5-A44BEDFF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16898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01227-B03D-4D19-884B-C667D51D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Deployment</a:t>
            </a:r>
            <a:endParaRPr lang="nl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393AC-7583-4AF0-9E63-2E7A6BF47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8501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3222F-FBB8-7A94-AA1D-982C01A8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29066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D5D79-48A7-0E72-D3BB-5ADA8AA7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Deployment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5F5D-B1CD-6723-5193-2DEF9B5E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Making your application available for your users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IP-address</a:t>
            </a:r>
          </a:p>
          <a:p>
            <a:pPr lvl="1"/>
            <a:r>
              <a:rPr lang="en-US" dirty="0"/>
              <a:t>Downloadable app in Play Store / App Store</a:t>
            </a:r>
          </a:p>
          <a:p>
            <a:pPr lvl="1"/>
            <a:r>
              <a:rPr lang="en-US" dirty="0"/>
              <a:t>Burning a CD</a:t>
            </a:r>
          </a:p>
          <a:p>
            <a:pPr lvl="1"/>
            <a:r>
              <a:rPr lang="en-US" dirty="0"/>
              <a:t>…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C70CC-46C7-AC51-F7F6-1F513F3F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345776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896C2-395F-D5DD-AE27-4CF31D37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Deployment for Laravel</a:t>
            </a:r>
            <a:endParaRPr lang="nl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7608C0-A116-E8B9-B621-911C3622E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4859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B95E7-B20F-0DB3-23CC-B08DBFBF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123882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go shipping containers in a pile and on a semi-truck at a harbour">
            <a:extLst>
              <a:ext uri="{FF2B5EF4-FFF2-40B4-BE49-F238E27FC236}">
                <a16:creationId xmlns:a16="http://schemas.microsoft.com/office/drawing/2014/main" id="{F23FA972-6BD3-BF21-B55E-B0F0A4688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C36A2-D6F8-563F-6DC8-6A4E03D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/>
              <a:t>Use Docker?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E44F-C49A-488C-B2E7-0789DF5E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NL" sz="1700" dirty="0" err="1"/>
              <a:t>You</a:t>
            </a:r>
            <a:r>
              <a:rPr lang="nl-NL" sz="1700" dirty="0"/>
              <a:t> </a:t>
            </a:r>
            <a:r>
              <a:rPr lang="nl-NL" sz="1700" dirty="0" err="1"/>
              <a:t>can</a:t>
            </a:r>
            <a:r>
              <a:rPr lang="nl-NL" sz="1700" dirty="0"/>
              <a:t> </a:t>
            </a:r>
            <a:r>
              <a:rPr lang="nl-NL" sz="1700" dirty="0" err="1"/>
              <a:t>deploy</a:t>
            </a:r>
            <a:r>
              <a:rPr lang="nl-NL" sz="1700" dirty="0"/>
              <a:t> </a:t>
            </a:r>
            <a:r>
              <a:rPr lang="nl-NL" sz="1700" dirty="0" err="1"/>
              <a:t>using</a:t>
            </a:r>
            <a:r>
              <a:rPr lang="nl-NL" sz="1700" dirty="0"/>
              <a:t> Docker</a:t>
            </a:r>
          </a:p>
          <a:p>
            <a:endParaRPr lang="nl-NL" sz="1700" dirty="0"/>
          </a:p>
          <a:p>
            <a:r>
              <a:rPr lang="nl-NL" sz="1700" b="1" dirty="0"/>
              <a:t>Never ever</a:t>
            </a:r>
            <a:r>
              <a:rPr lang="nl-NL" sz="1700" dirty="0"/>
              <a:t> </a:t>
            </a:r>
            <a:r>
              <a:rPr lang="nl-NL" sz="1700" dirty="0" err="1"/>
              <a:t>deploy</a:t>
            </a:r>
            <a:r>
              <a:rPr lang="nl-NL" sz="1700" dirty="0"/>
              <a:t> containers </a:t>
            </a:r>
            <a:r>
              <a:rPr lang="nl-NL" sz="1700" dirty="0" err="1"/>
              <a:t>that</a:t>
            </a:r>
            <a:r>
              <a:rPr lang="nl-NL" sz="1700" dirty="0"/>
              <a:t> </a:t>
            </a:r>
            <a:r>
              <a:rPr lang="nl-NL" sz="1700" dirty="0" err="1"/>
              <a:t>you</a:t>
            </a:r>
            <a:r>
              <a:rPr lang="nl-NL" sz="1700" dirty="0"/>
              <a:t> run in Development </a:t>
            </a:r>
            <a:r>
              <a:rPr lang="nl-NL" sz="1700" dirty="0" err="1"/>
              <a:t>envs</a:t>
            </a:r>
            <a:endParaRPr lang="nl-NL" sz="1700" dirty="0"/>
          </a:p>
          <a:p>
            <a:endParaRPr lang="nl-NL" sz="1700" b="1" dirty="0"/>
          </a:p>
          <a:p>
            <a:r>
              <a:rPr lang="nl-NL" sz="1700" b="1" dirty="0"/>
              <a:t>Always</a:t>
            </a:r>
            <a:r>
              <a:rPr lang="nl-NL" sz="1700" dirty="0"/>
              <a:t> </a:t>
            </a:r>
            <a:r>
              <a:rPr lang="nl-NL" sz="1700" dirty="0" err="1"/>
              <a:t>create</a:t>
            </a:r>
            <a:r>
              <a:rPr lang="nl-NL" sz="1700" dirty="0"/>
              <a:t> </a:t>
            </a:r>
            <a:r>
              <a:rPr lang="nl-NL" sz="1700" dirty="0" err="1"/>
              <a:t>dedicated</a:t>
            </a:r>
            <a:r>
              <a:rPr lang="nl-NL" sz="1700" dirty="0"/>
              <a:t> </a:t>
            </a:r>
            <a:r>
              <a:rPr lang="nl-NL" sz="1700" dirty="0" err="1"/>
              <a:t>production</a:t>
            </a:r>
            <a:r>
              <a:rPr lang="nl-NL" sz="1700" dirty="0"/>
              <a:t> containers</a:t>
            </a:r>
            <a:endParaRPr lang="nl-NL" sz="17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88E0E-10A8-86CD-D10C-A6E6E98B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320898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lack hole in space&#10;&#10;Description automatically generated with low confidence">
            <a:extLst>
              <a:ext uri="{FF2B5EF4-FFF2-40B4-BE49-F238E27FC236}">
                <a16:creationId xmlns:a16="http://schemas.microsoft.com/office/drawing/2014/main" id="{A28AC104-6DDA-7ADA-7D64-BE16B8448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" r="-1" b="-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B54A6-24BC-A5F8-5341-65AE2D92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Recommended</a:t>
            </a:r>
            <a:r>
              <a:rPr lang="nl-NL" dirty="0">
                <a:solidFill>
                  <a:srgbClr val="FFFFFF"/>
                </a:solidFill>
              </a:rPr>
              <a:t> </a:t>
            </a:r>
            <a:r>
              <a:rPr lang="nl-NL" dirty="0" err="1">
                <a:solidFill>
                  <a:srgbClr val="FFFFFF"/>
                </a:solidFill>
              </a:rPr>
              <a:t>deployment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0F35-E5F6-8221-D032-0E5B40A4B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nl-NL" sz="2000" dirty="0" err="1">
                <a:solidFill>
                  <a:srgbClr val="FFFFFF"/>
                </a:solidFill>
              </a:rPr>
              <a:t>Don’t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use</a:t>
            </a:r>
            <a:r>
              <a:rPr lang="nl-NL" sz="2000" dirty="0">
                <a:solidFill>
                  <a:srgbClr val="FFFFFF"/>
                </a:solidFill>
              </a:rPr>
              <a:t> Docker </a:t>
            </a:r>
            <a:r>
              <a:rPr lang="nl-NL" sz="2000" dirty="0" err="1">
                <a:solidFill>
                  <a:srgbClr val="FFFFFF"/>
                </a:solidFill>
              </a:rPr>
              <a:t>for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deployments</a:t>
            </a:r>
            <a:r>
              <a:rPr lang="nl-NL" sz="2000" dirty="0">
                <a:solidFill>
                  <a:srgbClr val="FFFFFF"/>
                </a:solidFill>
              </a:rPr>
              <a:t> (</a:t>
            </a:r>
            <a:r>
              <a:rPr lang="nl-NL" sz="2000" dirty="0" err="1">
                <a:solidFill>
                  <a:srgbClr val="FFFFFF"/>
                </a:solidFill>
              </a:rPr>
              <a:t>yet</a:t>
            </a:r>
            <a:r>
              <a:rPr lang="nl-NL" sz="2000" dirty="0">
                <a:solidFill>
                  <a:srgbClr val="FFFFFF"/>
                </a:solidFill>
              </a:rPr>
              <a:t>)</a:t>
            </a:r>
          </a:p>
          <a:p>
            <a:endParaRPr lang="nl-NL" sz="2000" dirty="0">
              <a:solidFill>
                <a:srgbClr val="FFFFFF"/>
              </a:solidFill>
            </a:endParaRPr>
          </a:p>
          <a:p>
            <a:r>
              <a:rPr lang="nl-NL" sz="2000" dirty="0">
                <a:solidFill>
                  <a:srgbClr val="FFFFFF"/>
                </a:solidFill>
              </a:rPr>
              <a:t>For most, </a:t>
            </a:r>
            <a:r>
              <a:rPr lang="nl-NL" sz="2000" dirty="0" err="1">
                <a:solidFill>
                  <a:srgbClr val="FFFFFF"/>
                </a:solidFill>
              </a:rPr>
              <a:t>this</a:t>
            </a:r>
            <a:r>
              <a:rPr lang="nl-NL" sz="2000" dirty="0">
                <a:solidFill>
                  <a:srgbClr val="FFFFFF"/>
                </a:solidFill>
              </a:rPr>
              <a:t> is </a:t>
            </a:r>
            <a:r>
              <a:rPr lang="nl-NL" sz="2000" dirty="0" err="1">
                <a:solidFill>
                  <a:srgbClr val="FFFFFF"/>
                </a:solidFill>
              </a:rPr>
              <a:t>your</a:t>
            </a:r>
            <a:r>
              <a:rPr lang="nl-NL" sz="2000" dirty="0">
                <a:solidFill>
                  <a:srgbClr val="FFFFFF"/>
                </a:solidFill>
              </a:rPr>
              <a:t> first “real” </a:t>
            </a:r>
            <a:r>
              <a:rPr lang="nl-NL" sz="2000" dirty="0" err="1">
                <a:solidFill>
                  <a:srgbClr val="FFFFFF"/>
                </a:solidFill>
              </a:rPr>
              <a:t>deployment</a:t>
            </a:r>
            <a:endParaRPr lang="nl-NL" sz="2000" dirty="0">
              <a:solidFill>
                <a:srgbClr val="FFFFFF"/>
              </a:solidFill>
            </a:endParaRPr>
          </a:p>
          <a:p>
            <a:endParaRPr lang="nl-NL" sz="2000" dirty="0">
              <a:solidFill>
                <a:srgbClr val="FFFFFF"/>
              </a:solidFill>
            </a:endParaRPr>
          </a:p>
          <a:p>
            <a:r>
              <a:rPr lang="nl-NL" sz="2000" dirty="0">
                <a:solidFill>
                  <a:srgbClr val="FFFFFF"/>
                </a:solidFill>
              </a:rPr>
              <a:t>Docker is </a:t>
            </a:r>
            <a:r>
              <a:rPr lang="nl-NL" sz="2000" dirty="0" err="1">
                <a:solidFill>
                  <a:srgbClr val="FFFFFF"/>
                </a:solidFill>
              </a:rPr>
              <a:t>finnicky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with</a:t>
            </a:r>
            <a:r>
              <a:rPr lang="nl-NL" sz="2000" dirty="0">
                <a:solidFill>
                  <a:srgbClr val="FFFFFF"/>
                </a:solidFill>
              </a:rPr>
              <a:t> security </a:t>
            </a:r>
            <a:r>
              <a:rPr lang="nl-NL" sz="2000" dirty="0" err="1">
                <a:solidFill>
                  <a:srgbClr val="FFFFFF"/>
                </a:solidFill>
              </a:rPr>
              <a:t>when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you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don’t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u="sng" dirty="0" err="1">
                <a:solidFill>
                  <a:srgbClr val="FFFFFF"/>
                </a:solidFill>
              </a:rPr>
              <a:t>really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know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what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you’re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doing</a:t>
            </a:r>
            <a:r>
              <a:rPr lang="nl-NL" sz="2000" dirty="0">
                <a:solidFill>
                  <a:srgbClr val="FFFFFF"/>
                </a:solidFill>
              </a:rPr>
              <a:t>.</a:t>
            </a:r>
          </a:p>
          <a:p>
            <a:endParaRPr lang="nl-NL" sz="2000" dirty="0">
              <a:solidFill>
                <a:srgbClr val="FFFFFF"/>
              </a:solidFill>
            </a:endParaRPr>
          </a:p>
          <a:p>
            <a:r>
              <a:rPr lang="nl-NL" sz="2000" dirty="0" err="1">
                <a:solidFill>
                  <a:srgbClr val="FFFFFF"/>
                </a:solidFill>
              </a:rPr>
              <a:t>You</a:t>
            </a:r>
            <a:r>
              <a:rPr lang="nl-NL" sz="2000" dirty="0">
                <a:solidFill>
                  <a:srgbClr val="FFFFFF"/>
                </a:solidFill>
              </a:rPr>
              <a:t> are </a:t>
            </a:r>
            <a:r>
              <a:rPr lang="nl-NL" sz="2000" dirty="0" err="1">
                <a:solidFill>
                  <a:srgbClr val="FFFFFF"/>
                </a:solidFill>
              </a:rPr>
              <a:t>probably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creating</a:t>
            </a:r>
            <a:r>
              <a:rPr lang="nl-NL" sz="2000" dirty="0">
                <a:solidFill>
                  <a:srgbClr val="FFFFFF"/>
                </a:solidFill>
              </a:rPr>
              <a:t> a security hole </a:t>
            </a:r>
            <a:r>
              <a:rPr lang="nl-NL" sz="2000" dirty="0" err="1">
                <a:solidFill>
                  <a:srgbClr val="FFFFFF"/>
                </a:solidFill>
              </a:rPr>
              <a:t>the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size</a:t>
            </a:r>
            <a:r>
              <a:rPr lang="nl-NL" sz="2000" dirty="0">
                <a:solidFill>
                  <a:srgbClr val="FFFFFF"/>
                </a:solidFill>
              </a:rPr>
              <a:t> of </a:t>
            </a:r>
            <a:r>
              <a:rPr lang="nl-NL" sz="2000" dirty="0" err="1">
                <a:solidFill>
                  <a:srgbClr val="FFFFFF"/>
                </a:solidFill>
              </a:rPr>
              <a:t>Gargantua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if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you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deploy</a:t>
            </a:r>
            <a:r>
              <a:rPr lang="nl-NL" sz="2000" dirty="0">
                <a:solidFill>
                  <a:srgbClr val="FFFFFF"/>
                </a:solidFill>
              </a:rPr>
              <a:t> </a:t>
            </a:r>
            <a:r>
              <a:rPr lang="nl-NL" sz="2000" dirty="0" err="1">
                <a:solidFill>
                  <a:srgbClr val="FFFFFF"/>
                </a:solidFill>
              </a:rPr>
              <a:t>using</a:t>
            </a:r>
            <a:r>
              <a:rPr lang="nl-NL" sz="2000" dirty="0">
                <a:solidFill>
                  <a:srgbClr val="FFFFFF"/>
                </a:solidFill>
              </a:rPr>
              <a:t> Docker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E629A-722B-324C-2FA2-E6E67F4C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313947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DEE6B-ACA2-7029-B019-218D622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nl-NL" sz="3600"/>
              <a:t>Recommended deployment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5E7E-9040-F9D4-806C-D5959B5F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nl-NL" sz="2400"/>
              <a:t>Just deploy using systemwide Php, Apache/Nginx and MySQL</a:t>
            </a:r>
          </a:p>
          <a:p>
            <a:endParaRPr lang="nl-NL" sz="2400"/>
          </a:p>
          <a:p>
            <a:r>
              <a:rPr lang="nl-NL" sz="2400"/>
              <a:t>Don’t forget your .env file!</a:t>
            </a:r>
          </a:p>
          <a:p>
            <a:pPr lvl="1"/>
            <a:r>
              <a:rPr lang="nl-NL" dirty="0"/>
              <a:t>APP_ENV</a:t>
            </a:r>
          </a:p>
          <a:p>
            <a:pPr lvl="1"/>
            <a:r>
              <a:rPr lang="nl-NL" dirty="0"/>
              <a:t>DEBUG_MODE</a:t>
            </a:r>
          </a:p>
          <a:p>
            <a:pPr lvl="1"/>
            <a:r>
              <a:rPr lang="nl-NL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B9E63-D500-272F-C1C4-5511C576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DevOps: deployment</a:t>
            </a:r>
          </a:p>
        </p:txBody>
      </p:sp>
    </p:spTree>
    <p:extLst>
      <p:ext uri="{BB962C8B-B14F-4D97-AF65-F5344CB8AC3E}">
        <p14:creationId xmlns:p14="http://schemas.microsoft.com/office/powerpoint/2010/main" val="282092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C169B-07BC-2BE8-00AB-D4F1C2FC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nl-NL" sz="3400"/>
              <a:t>Not convinced?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383C-898F-8240-8D7E-40B03399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1800" dirty="0">
                <a:hlinkClick r:id="rId2"/>
              </a:rPr>
              <a:t>https://www.laradocker.com/</a:t>
            </a:r>
            <a:r>
              <a:rPr lang="nl-NL" sz="1800" dirty="0"/>
              <a:t>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Reverse </a:t>
            </a:r>
            <a:r>
              <a:rPr lang="nl-NL" sz="1800" dirty="0" err="1"/>
              <a:t>proxies</a:t>
            </a:r>
            <a:r>
              <a:rPr lang="nl-NL" sz="1800" dirty="0"/>
              <a:t>, </a:t>
            </a:r>
            <a:r>
              <a:rPr lang="nl-NL" sz="1800" dirty="0" err="1"/>
              <a:t>stateless</a:t>
            </a:r>
            <a:r>
              <a:rPr lang="nl-NL" sz="1800" dirty="0"/>
              <a:t> volume management, manual HTTPS </a:t>
            </a:r>
            <a:r>
              <a:rPr lang="nl-NL" sz="1800" dirty="0" err="1"/>
              <a:t>configuration</a:t>
            </a:r>
            <a:r>
              <a:rPr lang="nl-NL" sz="1800" dirty="0"/>
              <a:t>, 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Oh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this</a:t>
            </a:r>
            <a:r>
              <a:rPr lang="nl-NL" sz="1800" dirty="0"/>
              <a:t> </a:t>
            </a:r>
            <a:r>
              <a:rPr lang="nl-NL" sz="1800" dirty="0" err="1"/>
              <a:t>guy</a:t>
            </a:r>
            <a:r>
              <a:rPr lang="nl-NL" sz="1800" dirty="0"/>
              <a:t> </a:t>
            </a:r>
            <a:r>
              <a:rPr lang="nl-NL" sz="1800" dirty="0" err="1"/>
              <a:t>forgot</a:t>
            </a:r>
            <a:r>
              <a:rPr lang="nl-NL" sz="1800" dirty="0"/>
              <a:t> file </a:t>
            </a:r>
            <a:r>
              <a:rPr lang="nl-NL" sz="1800" dirty="0" err="1"/>
              <a:t>permission</a:t>
            </a:r>
            <a:r>
              <a:rPr lang="nl-NL" sz="1800" dirty="0"/>
              <a:t> issues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But </a:t>
            </a:r>
            <a:r>
              <a:rPr lang="nl-NL" sz="1800" dirty="0" err="1"/>
              <a:t>you</a:t>
            </a:r>
            <a:r>
              <a:rPr lang="nl-NL" sz="1800" dirty="0"/>
              <a:t> </a:t>
            </a:r>
            <a:r>
              <a:rPr lang="nl-NL" sz="1800" dirty="0" err="1"/>
              <a:t>got</a:t>
            </a:r>
            <a:r>
              <a:rPr lang="nl-NL" sz="1800" dirty="0"/>
              <a:t> </a:t>
            </a:r>
            <a:r>
              <a:rPr lang="nl-NL" sz="1800" dirty="0" err="1"/>
              <a:t>this</a:t>
            </a:r>
            <a:r>
              <a:rPr lang="nl-NL" sz="1800" dirty="0"/>
              <a:t> ;)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E1456-A1F3-82AA-1136-6C03909A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1952" y="6356350"/>
            <a:ext cx="301752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DevOps: deployment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8E5F7BD2-B3B0-7C1A-0B72-32AF05B8E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98" r="-1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525</Words>
  <Application>Microsoft Office PowerPoint</Application>
  <PresentationFormat>Widescreen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“Warning”</vt:lpstr>
      <vt:lpstr>Deployment</vt:lpstr>
      <vt:lpstr>Deployment</vt:lpstr>
      <vt:lpstr>Deployment for Laravel</vt:lpstr>
      <vt:lpstr>Use Docker?</vt:lpstr>
      <vt:lpstr>Recommended deployment</vt:lpstr>
      <vt:lpstr>Recommended deployment</vt:lpstr>
      <vt:lpstr>Not convinced?</vt:lpstr>
      <vt:lpstr>PowerPoint Presentation</vt:lpstr>
      <vt:lpstr>PowerPoint Presentation</vt:lpstr>
      <vt:lpstr>GitHub Student pack</vt:lpstr>
      <vt:lpstr>Requirements</vt:lpstr>
      <vt:lpstr>Sources</vt:lpstr>
      <vt:lpstr>Questions for DevOps?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L.W. van der Linde</dc:creator>
  <cp:lastModifiedBy>Loek van der Linde</cp:lastModifiedBy>
  <cp:revision>6</cp:revision>
  <dcterms:created xsi:type="dcterms:W3CDTF">2021-05-26T06:38:02Z</dcterms:created>
  <dcterms:modified xsi:type="dcterms:W3CDTF">2023-06-06T12:27:08Z</dcterms:modified>
</cp:coreProperties>
</file>