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95" y="39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c3">
            <a:extLst>
              <a:ext uri="{FF2B5EF4-FFF2-40B4-BE49-F238E27FC236}">
                <a16:creationId xmlns:a16="http://schemas.microsoft.com/office/drawing/2014/main" id="{94673FE1-E36F-4540-AD3E-2F886D4C72DD}"/>
              </a:ext>
            </a:extLst>
          </p:cNvPr>
          <p:cNvSpPr/>
          <p:nvPr/>
        </p:nvSpPr>
        <p:spPr>
          <a:xfrm>
            <a:off x="1206000" y="1043608"/>
            <a:ext cx="6732000" cy="67320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rc4">
            <a:extLst>
              <a:ext uri="{FF2B5EF4-FFF2-40B4-BE49-F238E27FC236}">
                <a16:creationId xmlns:a16="http://schemas.microsoft.com/office/drawing/2014/main" id="{22544841-2BB2-4649-8187-E887609C9722}"/>
              </a:ext>
            </a:extLst>
          </p:cNvPr>
          <p:cNvSpPr/>
          <p:nvPr/>
        </p:nvSpPr>
        <p:spPr>
          <a:xfrm>
            <a:off x="1206000" y="1006603"/>
            <a:ext cx="6732000" cy="6731999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rc5">
            <a:extLst>
              <a:ext uri="{FF2B5EF4-FFF2-40B4-BE49-F238E27FC236}">
                <a16:creationId xmlns:a16="http://schemas.microsoft.com/office/drawing/2014/main" id="{3141A061-53E1-4E95-855A-EBB056B5578F}"/>
              </a:ext>
            </a:extLst>
          </p:cNvPr>
          <p:cNvSpPr/>
          <p:nvPr/>
        </p:nvSpPr>
        <p:spPr>
          <a:xfrm>
            <a:off x="1767384" y="1405867"/>
            <a:ext cx="2862150" cy="2643717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6">
            <a:extLst>
              <a:ext uri="{FF2B5EF4-FFF2-40B4-BE49-F238E27FC236}">
                <a16:creationId xmlns:a16="http://schemas.microsoft.com/office/drawing/2014/main" id="{174AABD7-D586-4FD0-B266-A85BC2C785C3}"/>
              </a:ext>
            </a:extLst>
          </p:cNvPr>
          <p:cNvSpPr/>
          <p:nvPr/>
        </p:nvSpPr>
        <p:spPr>
          <a:xfrm>
            <a:off x="1897483" y="1526036"/>
            <a:ext cx="2601955" cy="2403379"/>
          </a:xfrm>
          <a:custGeom>
            <a:avLst/>
            <a:gdLst/>
            <a:ahLst/>
            <a:cxnLst/>
            <a:rect l="0" t="0" r="0" b="0"/>
            <a:pathLst>
              <a:path w="2120524" h="1958690">
                <a:moveTo>
                  <a:pt x="0" y="1316989"/>
                </a:moveTo>
                <a:lnTo>
                  <a:pt x="4149" y="1236540"/>
                </a:lnTo>
                <a:lnTo>
                  <a:pt x="8299" y="1152907"/>
                </a:lnTo>
                <a:lnTo>
                  <a:pt x="12449" y="1066865"/>
                </a:lnTo>
                <a:lnTo>
                  <a:pt x="16599" y="979264"/>
                </a:lnTo>
                <a:lnTo>
                  <a:pt x="20748" y="891006"/>
                </a:lnTo>
                <a:lnTo>
                  <a:pt x="24898" y="803062"/>
                </a:lnTo>
                <a:lnTo>
                  <a:pt x="29048" y="716659"/>
                </a:lnTo>
                <a:lnTo>
                  <a:pt x="33198" y="632671"/>
                </a:lnTo>
                <a:lnTo>
                  <a:pt x="37347" y="551945"/>
                </a:lnTo>
                <a:lnTo>
                  <a:pt x="41497" y="475247"/>
                </a:lnTo>
                <a:lnTo>
                  <a:pt x="45647" y="403247"/>
                </a:lnTo>
                <a:lnTo>
                  <a:pt x="49797" y="336504"/>
                </a:lnTo>
                <a:lnTo>
                  <a:pt x="53946" y="275463"/>
                </a:lnTo>
                <a:lnTo>
                  <a:pt x="58096" y="220447"/>
                </a:lnTo>
                <a:lnTo>
                  <a:pt x="62246" y="171662"/>
                </a:lnTo>
                <a:lnTo>
                  <a:pt x="66396" y="129668"/>
                </a:lnTo>
                <a:lnTo>
                  <a:pt x="70545" y="94303"/>
                </a:lnTo>
                <a:lnTo>
                  <a:pt x="74695" y="65051"/>
                </a:lnTo>
                <a:lnTo>
                  <a:pt x="78845" y="41676"/>
                </a:lnTo>
                <a:lnTo>
                  <a:pt x="82995" y="23873"/>
                </a:lnTo>
                <a:lnTo>
                  <a:pt x="87144" y="11276"/>
                </a:lnTo>
                <a:lnTo>
                  <a:pt x="91294" y="3469"/>
                </a:lnTo>
                <a:lnTo>
                  <a:pt x="95444" y="0"/>
                </a:lnTo>
                <a:lnTo>
                  <a:pt x="99594" y="390"/>
                </a:lnTo>
                <a:lnTo>
                  <a:pt x="103743" y="4149"/>
                </a:lnTo>
                <a:lnTo>
                  <a:pt x="107893" y="11081"/>
                </a:lnTo>
                <a:lnTo>
                  <a:pt x="112043" y="20313"/>
                </a:lnTo>
                <a:lnTo>
                  <a:pt x="116193" y="31426"/>
                </a:lnTo>
                <a:lnTo>
                  <a:pt x="120342" y="44066"/>
                </a:lnTo>
                <a:lnTo>
                  <a:pt x="124492" y="57946"/>
                </a:lnTo>
                <a:lnTo>
                  <a:pt x="128642" y="72843"/>
                </a:lnTo>
                <a:lnTo>
                  <a:pt x="132792" y="88606"/>
                </a:lnTo>
                <a:lnTo>
                  <a:pt x="136941" y="105151"/>
                </a:lnTo>
                <a:lnTo>
                  <a:pt x="141091" y="122451"/>
                </a:lnTo>
                <a:lnTo>
                  <a:pt x="145241" y="140573"/>
                </a:lnTo>
                <a:lnTo>
                  <a:pt x="149391" y="159627"/>
                </a:lnTo>
                <a:lnTo>
                  <a:pt x="153540" y="179630"/>
                </a:lnTo>
                <a:lnTo>
                  <a:pt x="157690" y="200657"/>
                </a:lnTo>
                <a:lnTo>
                  <a:pt x="161840" y="222759"/>
                </a:lnTo>
                <a:lnTo>
                  <a:pt x="165990" y="245950"/>
                </a:lnTo>
                <a:lnTo>
                  <a:pt x="170139" y="270204"/>
                </a:lnTo>
                <a:lnTo>
                  <a:pt x="174289" y="295443"/>
                </a:lnTo>
                <a:lnTo>
                  <a:pt x="178439" y="321543"/>
                </a:lnTo>
                <a:lnTo>
                  <a:pt x="182589" y="348331"/>
                </a:lnTo>
                <a:lnTo>
                  <a:pt x="186738" y="375618"/>
                </a:lnTo>
                <a:lnTo>
                  <a:pt x="190888" y="403096"/>
                </a:lnTo>
                <a:lnTo>
                  <a:pt x="195038" y="430511"/>
                </a:lnTo>
                <a:lnTo>
                  <a:pt x="199188" y="457643"/>
                </a:lnTo>
                <a:lnTo>
                  <a:pt x="203337" y="484298"/>
                </a:lnTo>
                <a:lnTo>
                  <a:pt x="207487" y="510324"/>
                </a:lnTo>
                <a:lnTo>
                  <a:pt x="211637" y="535611"/>
                </a:lnTo>
                <a:lnTo>
                  <a:pt x="215787" y="560101"/>
                </a:lnTo>
                <a:lnTo>
                  <a:pt x="219936" y="583784"/>
                </a:lnTo>
                <a:lnTo>
                  <a:pt x="224086" y="606683"/>
                </a:lnTo>
                <a:lnTo>
                  <a:pt x="228236" y="628834"/>
                </a:lnTo>
                <a:lnTo>
                  <a:pt x="232386" y="650440"/>
                </a:lnTo>
                <a:lnTo>
                  <a:pt x="236535" y="671631"/>
                </a:lnTo>
                <a:lnTo>
                  <a:pt x="240685" y="692536"/>
                </a:lnTo>
                <a:lnTo>
                  <a:pt x="244835" y="713274"/>
                </a:lnTo>
                <a:lnTo>
                  <a:pt x="248985" y="733945"/>
                </a:lnTo>
                <a:lnTo>
                  <a:pt x="253134" y="754616"/>
                </a:lnTo>
                <a:lnTo>
                  <a:pt x="257284" y="775324"/>
                </a:lnTo>
                <a:lnTo>
                  <a:pt x="261434" y="796063"/>
                </a:lnTo>
                <a:lnTo>
                  <a:pt x="265584" y="816779"/>
                </a:lnTo>
                <a:lnTo>
                  <a:pt x="269733" y="837360"/>
                </a:lnTo>
                <a:lnTo>
                  <a:pt x="273883" y="857681"/>
                </a:lnTo>
                <a:lnTo>
                  <a:pt x="278033" y="877601"/>
                </a:lnTo>
                <a:lnTo>
                  <a:pt x="282183" y="896974"/>
                </a:lnTo>
                <a:lnTo>
                  <a:pt x="286332" y="915663"/>
                </a:lnTo>
                <a:lnTo>
                  <a:pt x="290482" y="933553"/>
                </a:lnTo>
                <a:lnTo>
                  <a:pt x="294632" y="950558"/>
                </a:lnTo>
                <a:lnTo>
                  <a:pt x="298782" y="966631"/>
                </a:lnTo>
                <a:lnTo>
                  <a:pt x="302932" y="981768"/>
                </a:lnTo>
                <a:lnTo>
                  <a:pt x="307081" y="995918"/>
                </a:lnTo>
                <a:lnTo>
                  <a:pt x="311231" y="1009299"/>
                </a:lnTo>
                <a:lnTo>
                  <a:pt x="315381" y="1022059"/>
                </a:lnTo>
                <a:lnTo>
                  <a:pt x="319531" y="1034364"/>
                </a:lnTo>
                <a:lnTo>
                  <a:pt x="323680" y="1046395"/>
                </a:lnTo>
                <a:lnTo>
                  <a:pt x="327830" y="1058334"/>
                </a:lnTo>
                <a:lnTo>
                  <a:pt x="331980" y="1070359"/>
                </a:lnTo>
                <a:lnTo>
                  <a:pt x="336130" y="1082629"/>
                </a:lnTo>
                <a:lnTo>
                  <a:pt x="340279" y="1095278"/>
                </a:lnTo>
                <a:lnTo>
                  <a:pt x="344429" y="1108433"/>
                </a:lnTo>
                <a:lnTo>
                  <a:pt x="348579" y="1122179"/>
                </a:lnTo>
                <a:lnTo>
                  <a:pt x="352729" y="1136473"/>
                </a:lnTo>
                <a:lnTo>
                  <a:pt x="356878" y="1151277"/>
                </a:lnTo>
                <a:lnTo>
                  <a:pt x="361028" y="1166514"/>
                </a:lnTo>
                <a:lnTo>
                  <a:pt x="365178" y="1182080"/>
                </a:lnTo>
                <a:lnTo>
                  <a:pt x="369328" y="1197846"/>
                </a:lnTo>
                <a:lnTo>
                  <a:pt x="373477" y="1213669"/>
                </a:lnTo>
                <a:lnTo>
                  <a:pt x="377627" y="1229400"/>
                </a:lnTo>
                <a:lnTo>
                  <a:pt x="381777" y="1244894"/>
                </a:lnTo>
                <a:lnTo>
                  <a:pt x="385927" y="1259964"/>
                </a:lnTo>
                <a:lnTo>
                  <a:pt x="390076" y="1274507"/>
                </a:lnTo>
                <a:lnTo>
                  <a:pt x="394226" y="1288458"/>
                </a:lnTo>
                <a:lnTo>
                  <a:pt x="398376" y="1301772"/>
                </a:lnTo>
                <a:lnTo>
                  <a:pt x="402526" y="1314432"/>
                </a:lnTo>
                <a:lnTo>
                  <a:pt x="406675" y="1326455"/>
                </a:lnTo>
                <a:lnTo>
                  <a:pt x="410825" y="1337883"/>
                </a:lnTo>
                <a:lnTo>
                  <a:pt x="414975" y="1348784"/>
                </a:lnTo>
                <a:lnTo>
                  <a:pt x="419125" y="1359248"/>
                </a:lnTo>
                <a:lnTo>
                  <a:pt x="423274" y="1369372"/>
                </a:lnTo>
                <a:lnTo>
                  <a:pt x="427424" y="1379264"/>
                </a:lnTo>
                <a:lnTo>
                  <a:pt x="431574" y="1389066"/>
                </a:lnTo>
                <a:lnTo>
                  <a:pt x="435724" y="1398868"/>
                </a:lnTo>
                <a:lnTo>
                  <a:pt x="439873" y="1408741"/>
                </a:lnTo>
                <a:lnTo>
                  <a:pt x="444023" y="1418730"/>
                </a:lnTo>
                <a:lnTo>
                  <a:pt x="448173" y="1428852"/>
                </a:lnTo>
                <a:lnTo>
                  <a:pt x="452323" y="1439097"/>
                </a:lnTo>
                <a:lnTo>
                  <a:pt x="456472" y="1449426"/>
                </a:lnTo>
                <a:lnTo>
                  <a:pt x="460622" y="1459776"/>
                </a:lnTo>
                <a:lnTo>
                  <a:pt x="464772" y="1470050"/>
                </a:lnTo>
                <a:lnTo>
                  <a:pt x="468922" y="1480134"/>
                </a:lnTo>
                <a:lnTo>
                  <a:pt x="473071" y="1489936"/>
                </a:lnTo>
                <a:lnTo>
                  <a:pt x="477221" y="1499368"/>
                </a:lnTo>
                <a:lnTo>
                  <a:pt x="481371" y="1508362"/>
                </a:lnTo>
                <a:lnTo>
                  <a:pt x="485521" y="1516868"/>
                </a:lnTo>
                <a:lnTo>
                  <a:pt x="489670" y="1524860"/>
                </a:lnTo>
                <a:lnTo>
                  <a:pt x="493820" y="1532340"/>
                </a:lnTo>
                <a:lnTo>
                  <a:pt x="497970" y="1539335"/>
                </a:lnTo>
                <a:lnTo>
                  <a:pt x="502120" y="1545892"/>
                </a:lnTo>
                <a:lnTo>
                  <a:pt x="506269" y="1552049"/>
                </a:lnTo>
                <a:lnTo>
                  <a:pt x="510419" y="1557945"/>
                </a:lnTo>
                <a:lnTo>
                  <a:pt x="514569" y="1563673"/>
                </a:lnTo>
                <a:lnTo>
                  <a:pt x="518719" y="1569322"/>
                </a:lnTo>
                <a:lnTo>
                  <a:pt x="522868" y="1574970"/>
                </a:lnTo>
                <a:lnTo>
                  <a:pt x="527018" y="1580683"/>
                </a:lnTo>
                <a:lnTo>
                  <a:pt x="531168" y="1586513"/>
                </a:lnTo>
                <a:lnTo>
                  <a:pt x="535318" y="1592488"/>
                </a:lnTo>
                <a:lnTo>
                  <a:pt x="539467" y="1598618"/>
                </a:lnTo>
                <a:lnTo>
                  <a:pt x="543617" y="1604895"/>
                </a:lnTo>
                <a:lnTo>
                  <a:pt x="547767" y="1611279"/>
                </a:lnTo>
                <a:lnTo>
                  <a:pt x="551917" y="1617701"/>
                </a:lnTo>
                <a:lnTo>
                  <a:pt x="556066" y="1624094"/>
                </a:lnTo>
                <a:lnTo>
                  <a:pt x="560216" y="1630383"/>
                </a:lnTo>
                <a:lnTo>
                  <a:pt x="564366" y="1636494"/>
                </a:lnTo>
                <a:lnTo>
                  <a:pt x="568516" y="1642357"/>
                </a:lnTo>
                <a:lnTo>
                  <a:pt x="572665" y="1647911"/>
                </a:lnTo>
                <a:lnTo>
                  <a:pt x="576815" y="1653110"/>
                </a:lnTo>
                <a:lnTo>
                  <a:pt x="580965" y="1657922"/>
                </a:lnTo>
                <a:lnTo>
                  <a:pt x="585115" y="1662303"/>
                </a:lnTo>
                <a:lnTo>
                  <a:pt x="589265" y="1666296"/>
                </a:lnTo>
                <a:lnTo>
                  <a:pt x="593414" y="1669957"/>
                </a:lnTo>
                <a:lnTo>
                  <a:pt x="597564" y="1673346"/>
                </a:lnTo>
                <a:lnTo>
                  <a:pt x="601714" y="1676535"/>
                </a:lnTo>
                <a:lnTo>
                  <a:pt x="605864" y="1679607"/>
                </a:lnTo>
                <a:lnTo>
                  <a:pt x="610013" y="1682646"/>
                </a:lnTo>
                <a:lnTo>
                  <a:pt x="614163" y="1685733"/>
                </a:lnTo>
                <a:lnTo>
                  <a:pt x="618313" y="1688945"/>
                </a:lnTo>
                <a:lnTo>
                  <a:pt x="622463" y="1692346"/>
                </a:lnTo>
                <a:lnTo>
                  <a:pt x="626612" y="1696003"/>
                </a:lnTo>
                <a:lnTo>
                  <a:pt x="630762" y="1699905"/>
                </a:lnTo>
                <a:lnTo>
                  <a:pt x="634912" y="1704038"/>
                </a:lnTo>
                <a:lnTo>
                  <a:pt x="639062" y="1708367"/>
                </a:lnTo>
                <a:lnTo>
                  <a:pt x="643211" y="1712836"/>
                </a:lnTo>
                <a:lnTo>
                  <a:pt x="647361" y="1717378"/>
                </a:lnTo>
                <a:lnTo>
                  <a:pt x="651511" y="1721911"/>
                </a:lnTo>
                <a:lnTo>
                  <a:pt x="655661" y="1726350"/>
                </a:lnTo>
                <a:lnTo>
                  <a:pt x="659810" y="1730613"/>
                </a:lnTo>
                <a:lnTo>
                  <a:pt x="663960" y="1734597"/>
                </a:lnTo>
                <a:lnTo>
                  <a:pt x="668110" y="1738230"/>
                </a:lnTo>
                <a:lnTo>
                  <a:pt x="672260" y="1741485"/>
                </a:lnTo>
                <a:lnTo>
                  <a:pt x="676409" y="1744342"/>
                </a:lnTo>
                <a:lnTo>
                  <a:pt x="680559" y="1746798"/>
                </a:lnTo>
                <a:lnTo>
                  <a:pt x="684709" y="1748868"/>
                </a:lnTo>
                <a:lnTo>
                  <a:pt x="688859" y="1750584"/>
                </a:lnTo>
                <a:lnTo>
                  <a:pt x="693008" y="1751993"/>
                </a:lnTo>
                <a:lnTo>
                  <a:pt x="697158" y="1753150"/>
                </a:lnTo>
                <a:lnTo>
                  <a:pt x="701308" y="1754118"/>
                </a:lnTo>
                <a:lnTo>
                  <a:pt x="705458" y="1754958"/>
                </a:lnTo>
                <a:lnTo>
                  <a:pt x="709607" y="1755755"/>
                </a:lnTo>
                <a:lnTo>
                  <a:pt x="713757" y="1756565"/>
                </a:lnTo>
                <a:lnTo>
                  <a:pt x="717907" y="1757435"/>
                </a:lnTo>
                <a:lnTo>
                  <a:pt x="722057" y="1758397"/>
                </a:lnTo>
                <a:lnTo>
                  <a:pt x="726206" y="1759475"/>
                </a:lnTo>
                <a:lnTo>
                  <a:pt x="730356" y="1760677"/>
                </a:lnTo>
                <a:lnTo>
                  <a:pt x="734506" y="1761999"/>
                </a:lnTo>
                <a:lnTo>
                  <a:pt x="738656" y="1763424"/>
                </a:lnTo>
                <a:lnTo>
                  <a:pt x="742805" y="1764925"/>
                </a:lnTo>
                <a:lnTo>
                  <a:pt x="746955" y="1766456"/>
                </a:lnTo>
                <a:lnTo>
                  <a:pt x="751105" y="1767965"/>
                </a:lnTo>
                <a:lnTo>
                  <a:pt x="755255" y="1769406"/>
                </a:lnTo>
                <a:lnTo>
                  <a:pt x="759404" y="1770737"/>
                </a:lnTo>
                <a:lnTo>
                  <a:pt x="763554" y="1771920"/>
                </a:lnTo>
                <a:lnTo>
                  <a:pt x="767704" y="1772929"/>
                </a:lnTo>
                <a:lnTo>
                  <a:pt x="771854" y="1773750"/>
                </a:lnTo>
                <a:lnTo>
                  <a:pt x="776003" y="1774384"/>
                </a:lnTo>
                <a:lnTo>
                  <a:pt x="780153" y="1774845"/>
                </a:lnTo>
                <a:lnTo>
                  <a:pt x="784303" y="1775158"/>
                </a:lnTo>
                <a:lnTo>
                  <a:pt x="788453" y="1775387"/>
                </a:lnTo>
                <a:lnTo>
                  <a:pt x="792602" y="1775594"/>
                </a:lnTo>
                <a:lnTo>
                  <a:pt x="796752" y="1775841"/>
                </a:lnTo>
                <a:lnTo>
                  <a:pt x="800902" y="1776188"/>
                </a:lnTo>
                <a:lnTo>
                  <a:pt x="805052" y="1776689"/>
                </a:lnTo>
                <a:lnTo>
                  <a:pt x="809201" y="1777386"/>
                </a:lnTo>
                <a:lnTo>
                  <a:pt x="813351" y="1778307"/>
                </a:lnTo>
                <a:lnTo>
                  <a:pt x="817501" y="1779463"/>
                </a:lnTo>
                <a:lnTo>
                  <a:pt x="821651" y="1780850"/>
                </a:lnTo>
                <a:lnTo>
                  <a:pt x="825800" y="1782450"/>
                </a:lnTo>
                <a:lnTo>
                  <a:pt x="829950" y="1784187"/>
                </a:lnTo>
                <a:lnTo>
                  <a:pt x="834100" y="1785996"/>
                </a:lnTo>
                <a:lnTo>
                  <a:pt x="838250" y="1787809"/>
                </a:lnTo>
                <a:lnTo>
                  <a:pt x="842399" y="1789554"/>
                </a:lnTo>
                <a:lnTo>
                  <a:pt x="846549" y="1791163"/>
                </a:lnTo>
                <a:lnTo>
                  <a:pt x="850699" y="1792575"/>
                </a:lnTo>
                <a:lnTo>
                  <a:pt x="854849" y="1793741"/>
                </a:lnTo>
                <a:lnTo>
                  <a:pt x="858998" y="1794625"/>
                </a:lnTo>
                <a:lnTo>
                  <a:pt x="863148" y="1795183"/>
                </a:lnTo>
                <a:lnTo>
                  <a:pt x="867298" y="1795414"/>
                </a:lnTo>
                <a:lnTo>
                  <a:pt x="871448" y="1795350"/>
                </a:lnTo>
                <a:lnTo>
                  <a:pt x="875598" y="1795012"/>
                </a:lnTo>
                <a:lnTo>
                  <a:pt x="879747" y="1794430"/>
                </a:lnTo>
                <a:lnTo>
                  <a:pt x="883897" y="1793634"/>
                </a:lnTo>
                <a:lnTo>
                  <a:pt x="888047" y="1792660"/>
                </a:lnTo>
                <a:lnTo>
                  <a:pt x="892197" y="1791541"/>
                </a:lnTo>
                <a:lnTo>
                  <a:pt x="896346" y="1790311"/>
                </a:lnTo>
                <a:lnTo>
                  <a:pt x="900496" y="1789000"/>
                </a:lnTo>
                <a:lnTo>
                  <a:pt x="904646" y="1787638"/>
                </a:lnTo>
                <a:lnTo>
                  <a:pt x="908796" y="1786266"/>
                </a:lnTo>
                <a:lnTo>
                  <a:pt x="912945" y="1784916"/>
                </a:lnTo>
                <a:lnTo>
                  <a:pt x="917095" y="1783622"/>
                </a:lnTo>
                <a:lnTo>
                  <a:pt x="921245" y="1782417"/>
                </a:lnTo>
                <a:lnTo>
                  <a:pt x="925395" y="1781339"/>
                </a:lnTo>
                <a:lnTo>
                  <a:pt x="929544" y="1780420"/>
                </a:lnTo>
                <a:lnTo>
                  <a:pt x="933694" y="1779695"/>
                </a:lnTo>
                <a:lnTo>
                  <a:pt x="937844" y="1779190"/>
                </a:lnTo>
                <a:lnTo>
                  <a:pt x="941994" y="1778938"/>
                </a:lnTo>
                <a:lnTo>
                  <a:pt x="946143" y="1778962"/>
                </a:lnTo>
                <a:lnTo>
                  <a:pt x="950293" y="1779235"/>
                </a:lnTo>
                <a:lnTo>
                  <a:pt x="954443" y="1779741"/>
                </a:lnTo>
                <a:lnTo>
                  <a:pt x="958593" y="1780454"/>
                </a:lnTo>
                <a:lnTo>
                  <a:pt x="962742" y="1781337"/>
                </a:lnTo>
                <a:lnTo>
                  <a:pt x="966892" y="1782347"/>
                </a:lnTo>
                <a:lnTo>
                  <a:pt x="971042" y="1783438"/>
                </a:lnTo>
                <a:lnTo>
                  <a:pt x="975192" y="1784561"/>
                </a:lnTo>
                <a:lnTo>
                  <a:pt x="979341" y="1785671"/>
                </a:lnTo>
                <a:lnTo>
                  <a:pt x="983491" y="1786718"/>
                </a:lnTo>
                <a:lnTo>
                  <a:pt x="987641" y="1787671"/>
                </a:lnTo>
                <a:lnTo>
                  <a:pt x="991791" y="1788513"/>
                </a:lnTo>
                <a:lnTo>
                  <a:pt x="995940" y="1789235"/>
                </a:lnTo>
                <a:lnTo>
                  <a:pt x="1000090" y="1789839"/>
                </a:lnTo>
                <a:lnTo>
                  <a:pt x="1004240" y="1790332"/>
                </a:lnTo>
                <a:lnTo>
                  <a:pt x="1008390" y="1790727"/>
                </a:lnTo>
                <a:lnTo>
                  <a:pt x="1012539" y="1791040"/>
                </a:lnTo>
                <a:lnTo>
                  <a:pt x="1016689" y="1791287"/>
                </a:lnTo>
                <a:lnTo>
                  <a:pt x="1020839" y="1791485"/>
                </a:lnTo>
                <a:lnTo>
                  <a:pt x="1024989" y="1791645"/>
                </a:lnTo>
                <a:lnTo>
                  <a:pt x="1029138" y="1791779"/>
                </a:lnTo>
                <a:lnTo>
                  <a:pt x="1033288" y="1791895"/>
                </a:lnTo>
                <a:lnTo>
                  <a:pt x="1037438" y="1791996"/>
                </a:lnTo>
                <a:lnTo>
                  <a:pt x="1041588" y="1792088"/>
                </a:lnTo>
                <a:lnTo>
                  <a:pt x="1045737" y="1792177"/>
                </a:lnTo>
                <a:lnTo>
                  <a:pt x="1049887" y="1792275"/>
                </a:lnTo>
                <a:lnTo>
                  <a:pt x="1054037" y="1792397"/>
                </a:lnTo>
                <a:lnTo>
                  <a:pt x="1058187" y="1792566"/>
                </a:lnTo>
                <a:lnTo>
                  <a:pt x="1062336" y="1792818"/>
                </a:lnTo>
                <a:lnTo>
                  <a:pt x="1066486" y="1793196"/>
                </a:lnTo>
                <a:lnTo>
                  <a:pt x="1070636" y="1793734"/>
                </a:lnTo>
                <a:lnTo>
                  <a:pt x="1074786" y="1794473"/>
                </a:lnTo>
                <a:lnTo>
                  <a:pt x="1078935" y="1795449"/>
                </a:lnTo>
                <a:lnTo>
                  <a:pt x="1083085" y="1796696"/>
                </a:lnTo>
                <a:lnTo>
                  <a:pt x="1087235" y="1798241"/>
                </a:lnTo>
                <a:lnTo>
                  <a:pt x="1091385" y="1800101"/>
                </a:lnTo>
                <a:lnTo>
                  <a:pt x="1095534" y="1802285"/>
                </a:lnTo>
                <a:lnTo>
                  <a:pt x="1099684" y="1804790"/>
                </a:lnTo>
                <a:lnTo>
                  <a:pt x="1103834" y="1807633"/>
                </a:lnTo>
                <a:lnTo>
                  <a:pt x="1107984" y="1810751"/>
                </a:lnTo>
                <a:lnTo>
                  <a:pt x="1112133" y="1814101"/>
                </a:lnTo>
                <a:lnTo>
                  <a:pt x="1116283" y="1817640"/>
                </a:lnTo>
                <a:lnTo>
                  <a:pt x="1120433" y="1821317"/>
                </a:lnTo>
                <a:lnTo>
                  <a:pt x="1124583" y="1825082"/>
                </a:lnTo>
                <a:lnTo>
                  <a:pt x="1128732" y="1828883"/>
                </a:lnTo>
                <a:lnTo>
                  <a:pt x="1132882" y="1832672"/>
                </a:lnTo>
                <a:lnTo>
                  <a:pt x="1137032" y="1836403"/>
                </a:lnTo>
                <a:lnTo>
                  <a:pt x="1141182" y="1840036"/>
                </a:lnTo>
                <a:lnTo>
                  <a:pt x="1145331" y="1843528"/>
                </a:lnTo>
                <a:lnTo>
                  <a:pt x="1149481" y="1846875"/>
                </a:lnTo>
                <a:lnTo>
                  <a:pt x="1153631" y="1850069"/>
                </a:lnTo>
                <a:lnTo>
                  <a:pt x="1157781" y="1853115"/>
                </a:lnTo>
                <a:lnTo>
                  <a:pt x="1161931" y="1856022"/>
                </a:lnTo>
                <a:lnTo>
                  <a:pt x="1166080" y="1858807"/>
                </a:lnTo>
                <a:lnTo>
                  <a:pt x="1170230" y="1861490"/>
                </a:lnTo>
                <a:lnTo>
                  <a:pt x="1174380" y="1864091"/>
                </a:lnTo>
                <a:lnTo>
                  <a:pt x="1178530" y="1866633"/>
                </a:lnTo>
                <a:lnTo>
                  <a:pt x="1182679" y="1869128"/>
                </a:lnTo>
                <a:lnTo>
                  <a:pt x="1186829" y="1871592"/>
                </a:lnTo>
                <a:lnTo>
                  <a:pt x="1190979" y="1874028"/>
                </a:lnTo>
                <a:lnTo>
                  <a:pt x="1195129" y="1876432"/>
                </a:lnTo>
                <a:lnTo>
                  <a:pt x="1199278" y="1878793"/>
                </a:lnTo>
                <a:lnTo>
                  <a:pt x="1203428" y="1881098"/>
                </a:lnTo>
                <a:lnTo>
                  <a:pt x="1207578" y="1883328"/>
                </a:lnTo>
                <a:lnTo>
                  <a:pt x="1211728" y="1885467"/>
                </a:lnTo>
                <a:lnTo>
                  <a:pt x="1215877" y="1887496"/>
                </a:lnTo>
                <a:lnTo>
                  <a:pt x="1220027" y="1889399"/>
                </a:lnTo>
                <a:lnTo>
                  <a:pt x="1224177" y="1891152"/>
                </a:lnTo>
                <a:lnTo>
                  <a:pt x="1228327" y="1892766"/>
                </a:lnTo>
                <a:lnTo>
                  <a:pt x="1232476" y="1894243"/>
                </a:lnTo>
                <a:lnTo>
                  <a:pt x="1236626" y="1895589"/>
                </a:lnTo>
                <a:lnTo>
                  <a:pt x="1240776" y="1896814"/>
                </a:lnTo>
                <a:lnTo>
                  <a:pt x="1244926" y="1897930"/>
                </a:lnTo>
                <a:lnTo>
                  <a:pt x="1249075" y="1898950"/>
                </a:lnTo>
                <a:lnTo>
                  <a:pt x="1253225" y="1899887"/>
                </a:lnTo>
                <a:lnTo>
                  <a:pt x="1257375" y="1900755"/>
                </a:lnTo>
                <a:lnTo>
                  <a:pt x="1261525" y="1901561"/>
                </a:lnTo>
                <a:lnTo>
                  <a:pt x="1265674" y="1902319"/>
                </a:lnTo>
                <a:lnTo>
                  <a:pt x="1269824" y="1903041"/>
                </a:lnTo>
                <a:lnTo>
                  <a:pt x="1273974" y="1903735"/>
                </a:lnTo>
                <a:lnTo>
                  <a:pt x="1278124" y="1904410"/>
                </a:lnTo>
                <a:lnTo>
                  <a:pt x="1282273" y="1905072"/>
                </a:lnTo>
                <a:lnTo>
                  <a:pt x="1286423" y="1905730"/>
                </a:lnTo>
                <a:lnTo>
                  <a:pt x="1290573" y="1906391"/>
                </a:lnTo>
                <a:lnTo>
                  <a:pt x="1294723" y="1907065"/>
                </a:lnTo>
                <a:lnTo>
                  <a:pt x="1298872" y="1907760"/>
                </a:lnTo>
                <a:lnTo>
                  <a:pt x="1303022" y="1908487"/>
                </a:lnTo>
                <a:lnTo>
                  <a:pt x="1307172" y="1909251"/>
                </a:lnTo>
                <a:lnTo>
                  <a:pt x="1311322" y="1910058"/>
                </a:lnTo>
                <a:lnTo>
                  <a:pt x="1315471" y="1910909"/>
                </a:lnTo>
                <a:lnTo>
                  <a:pt x="1319621" y="1911807"/>
                </a:lnTo>
                <a:lnTo>
                  <a:pt x="1323771" y="1912751"/>
                </a:lnTo>
                <a:lnTo>
                  <a:pt x="1327921" y="1913737"/>
                </a:lnTo>
                <a:lnTo>
                  <a:pt x="1332070" y="1914759"/>
                </a:lnTo>
                <a:lnTo>
                  <a:pt x="1336220" y="1915812"/>
                </a:lnTo>
                <a:lnTo>
                  <a:pt x="1340370" y="1916887"/>
                </a:lnTo>
                <a:lnTo>
                  <a:pt x="1344520" y="1917973"/>
                </a:lnTo>
                <a:lnTo>
                  <a:pt x="1348669" y="1919059"/>
                </a:lnTo>
                <a:lnTo>
                  <a:pt x="1352819" y="1920134"/>
                </a:lnTo>
                <a:lnTo>
                  <a:pt x="1356969" y="1921192"/>
                </a:lnTo>
                <a:lnTo>
                  <a:pt x="1361119" y="1922224"/>
                </a:lnTo>
                <a:lnTo>
                  <a:pt x="1365268" y="1923226"/>
                </a:lnTo>
                <a:lnTo>
                  <a:pt x="1369418" y="1924193"/>
                </a:lnTo>
                <a:lnTo>
                  <a:pt x="1373568" y="1925124"/>
                </a:lnTo>
                <a:lnTo>
                  <a:pt x="1377718" y="1926016"/>
                </a:lnTo>
                <a:lnTo>
                  <a:pt x="1381867" y="1926868"/>
                </a:lnTo>
                <a:lnTo>
                  <a:pt x="1386017" y="1927681"/>
                </a:lnTo>
                <a:lnTo>
                  <a:pt x="1390167" y="1928458"/>
                </a:lnTo>
                <a:lnTo>
                  <a:pt x="1394317" y="1929200"/>
                </a:lnTo>
                <a:lnTo>
                  <a:pt x="1398466" y="1929908"/>
                </a:lnTo>
                <a:lnTo>
                  <a:pt x="1402616" y="1930580"/>
                </a:lnTo>
                <a:lnTo>
                  <a:pt x="1406766" y="1931217"/>
                </a:lnTo>
                <a:lnTo>
                  <a:pt x="1410916" y="1931819"/>
                </a:lnTo>
                <a:lnTo>
                  <a:pt x="1415065" y="1932386"/>
                </a:lnTo>
                <a:lnTo>
                  <a:pt x="1419215" y="1932917"/>
                </a:lnTo>
                <a:lnTo>
                  <a:pt x="1423365" y="1933412"/>
                </a:lnTo>
                <a:lnTo>
                  <a:pt x="1427515" y="1933878"/>
                </a:lnTo>
                <a:lnTo>
                  <a:pt x="1431664" y="1934321"/>
                </a:lnTo>
                <a:lnTo>
                  <a:pt x="1435814" y="1934747"/>
                </a:lnTo>
                <a:lnTo>
                  <a:pt x="1439964" y="1935164"/>
                </a:lnTo>
                <a:lnTo>
                  <a:pt x="1444114" y="1935579"/>
                </a:lnTo>
                <a:lnTo>
                  <a:pt x="1448264" y="1936002"/>
                </a:lnTo>
                <a:lnTo>
                  <a:pt x="1452413" y="1936439"/>
                </a:lnTo>
                <a:lnTo>
                  <a:pt x="1456563" y="1936898"/>
                </a:lnTo>
                <a:lnTo>
                  <a:pt x="1460713" y="1937385"/>
                </a:lnTo>
                <a:lnTo>
                  <a:pt x="1464863" y="1937902"/>
                </a:lnTo>
                <a:lnTo>
                  <a:pt x="1469012" y="1938446"/>
                </a:lnTo>
                <a:lnTo>
                  <a:pt x="1473162" y="1939014"/>
                </a:lnTo>
                <a:lnTo>
                  <a:pt x="1477312" y="1939599"/>
                </a:lnTo>
                <a:lnTo>
                  <a:pt x="1481462" y="1940194"/>
                </a:lnTo>
                <a:lnTo>
                  <a:pt x="1485611" y="1940788"/>
                </a:lnTo>
                <a:lnTo>
                  <a:pt x="1489761" y="1941375"/>
                </a:lnTo>
                <a:lnTo>
                  <a:pt x="1493911" y="1941944"/>
                </a:lnTo>
                <a:lnTo>
                  <a:pt x="1498061" y="1942489"/>
                </a:lnTo>
                <a:lnTo>
                  <a:pt x="1502210" y="1943002"/>
                </a:lnTo>
                <a:lnTo>
                  <a:pt x="1506360" y="1943483"/>
                </a:lnTo>
                <a:lnTo>
                  <a:pt x="1510510" y="1943935"/>
                </a:lnTo>
                <a:lnTo>
                  <a:pt x="1514660" y="1944363"/>
                </a:lnTo>
                <a:lnTo>
                  <a:pt x="1518809" y="1944771"/>
                </a:lnTo>
                <a:lnTo>
                  <a:pt x="1522959" y="1945167"/>
                </a:lnTo>
                <a:lnTo>
                  <a:pt x="1527109" y="1945559"/>
                </a:lnTo>
                <a:lnTo>
                  <a:pt x="1531259" y="1945952"/>
                </a:lnTo>
                <a:lnTo>
                  <a:pt x="1535408" y="1946352"/>
                </a:lnTo>
                <a:lnTo>
                  <a:pt x="1539558" y="1946763"/>
                </a:lnTo>
                <a:lnTo>
                  <a:pt x="1543708" y="1947186"/>
                </a:lnTo>
                <a:lnTo>
                  <a:pt x="1547858" y="1947617"/>
                </a:lnTo>
                <a:lnTo>
                  <a:pt x="1552007" y="1948052"/>
                </a:lnTo>
                <a:lnTo>
                  <a:pt x="1556157" y="1948483"/>
                </a:lnTo>
                <a:lnTo>
                  <a:pt x="1560307" y="1948904"/>
                </a:lnTo>
                <a:lnTo>
                  <a:pt x="1564457" y="1949306"/>
                </a:lnTo>
                <a:lnTo>
                  <a:pt x="1568606" y="1949682"/>
                </a:lnTo>
                <a:lnTo>
                  <a:pt x="1572756" y="1950024"/>
                </a:lnTo>
                <a:lnTo>
                  <a:pt x="1576906" y="1950327"/>
                </a:lnTo>
                <a:lnTo>
                  <a:pt x="1581056" y="1950582"/>
                </a:lnTo>
                <a:lnTo>
                  <a:pt x="1585205" y="1950787"/>
                </a:lnTo>
                <a:lnTo>
                  <a:pt x="1589355" y="1950946"/>
                </a:lnTo>
                <a:lnTo>
                  <a:pt x="1593505" y="1951061"/>
                </a:lnTo>
                <a:lnTo>
                  <a:pt x="1597655" y="1951135"/>
                </a:lnTo>
                <a:lnTo>
                  <a:pt x="1601804" y="1951174"/>
                </a:lnTo>
                <a:lnTo>
                  <a:pt x="1605954" y="1951183"/>
                </a:lnTo>
                <a:lnTo>
                  <a:pt x="1610104" y="1951170"/>
                </a:lnTo>
                <a:lnTo>
                  <a:pt x="1614254" y="1951141"/>
                </a:lnTo>
                <a:lnTo>
                  <a:pt x="1618403" y="1951105"/>
                </a:lnTo>
                <a:lnTo>
                  <a:pt x="1622553" y="1951066"/>
                </a:lnTo>
                <a:lnTo>
                  <a:pt x="1626703" y="1951033"/>
                </a:lnTo>
                <a:lnTo>
                  <a:pt x="1630853" y="1951008"/>
                </a:lnTo>
                <a:lnTo>
                  <a:pt x="1635002" y="1950994"/>
                </a:lnTo>
                <a:lnTo>
                  <a:pt x="1639152" y="1950994"/>
                </a:lnTo>
                <a:lnTo>
                  <a:pt x="1643302" y="1951007"/>
                </a:lnTo>
                <a:lnTo>
                  <a:pt x="1647452" y="1951034"/>
                </a:lnTo>
                <a:lnTo>
                  <a:pt x="1651601" y="1951073"/>
                </a:lnTo>
                <a:lnTo>
                  <a:pt x="1655751" y="1951124"/>
                </a:lnTo>
                <a:lnTo>
                  <a:pt x="1659901" y="1951186"/>
                </a:lnTo>
                <a:lnTo>
                  <a:pt x="1664051" y="1951255"/>
                </a:lnTo>
                <a:lnTo>
                  <a:pt x="1668200" y="1951329"/>
                </a:lnTo>
                <a:lnTo>
                  <a:pt x="1672350" y="1951404"/>
                </a:lnTo>
                <a:lnTo>
                  <a:pt x="1676500" y="1951478"/>
                </a:lnTo>
                <a:lnTo>
                  <a:pt x="1680650" y="1951548"/>
                </a:lnTo>
                <a:lnTo>
                  <a:pt x="1684799" y="1951611"/>
                </a:lnTo>
                <a:lnTo>
                  <a:pt x="1688949" y="1951663"/>
                </a:lnTo>
                <a:lnTo>
                  <a:pt x="1693099" y="1951702"/>
                </a:lnTo>
                <a:lnTo>
                  <a:pt x="1697249" y="1951726"/>
                </a:lnTo>
                <a:lnTo>
                  <a:pt x="1701398" y="1951733"/>
                </a:lnTo>
                <a:lnTo>
                  <a:pt x="1705548" y="1951723"/>
                </a:lnTo>
                <a:lnTo>
                  <a:pt x="1709698" y="1951698"/>
                </a:lnTo>
                <a:lnTo>
                  <a:pt x="1713848" y="1951661"/>
                </a:lnTo>
                <a:lnTo>
                  <a:pt x="1717997" y="1951614"/>
                </a:lnTo>
                <a:lnTo>
                  <a:pt x="1722147" y="1951561"/>
                </a:lnTo>
                <a:lnTo>
                  <a:pt x="1726297" y="1951506"/>
                </a:lnTo>
                <a:lnTo>
                  <a:pt x="1730447" y="1951453"/>
                </a:lnTo>
                <a:lnTo>
                  <a:pt x="1734597" y="1951407"/>
                </a:lnTo>
                <a:lnTo>
                  <a:pt x="1738746" y="1951372"/>
                </a:lnTo>
                <a:lnTo>
                  <a:pt x="1742896" y="1951352"/>
                </a:lnTo>
                <a:lnTo>
                  <a:pt x="1747046" y="1951350"/>
                </a:lnTo>
                <a:lnTo>
                  <a:pt x="1751196" y="1951365"/>
                </a:lnTo>
                <a:lnTo>
                  <a:pt x="1755345" y="1951399"/>
                </a:lnTo>
                <a:lnTo>
                  <a:pt x="1759495" y="1951452"/>
                </a:lnTo>
                <a:lnTo>
                  <a:pt x="1763645" y="1951522"/>
                </a:lnTo>
                <a:lnTo>
                  <a:pt x="1767795" y="1951608"/>
                </a:lnTo>
                <a:lnTo>
                  <a:pt x="1771944" y="1951709"/>
                </a:lnTo>
                <a:lnTo>
                  <a:pt x="1776094" y="1951822"/>
                </a:lnTo>
                <a:lnTo>
                  <a:pt x="1780244" y="1951948"/>
                </a:lnTo>
                <a:lnTo>
                  <a:pt x="1784394" y="1952083"/>
                </a:lnTo>
                <a:lnTo>
                  <a:pt x="1788543" y="1952227"/>
                </a:lnTo>
                <a:lnTo>
                  <a:pt x="1792693" y="1952379"/>
                </a:lnTo>
                <a:lnTo>
                  <a:pt x="1796843" y="1952540"/>
                </a:lnTo>
                <a:lnTo>
                  <a:pt x="1800993" y="1952708"/>
                </a:lnTo>
                <a:lnTo>
                  <a:pt x="1805142" y="1952886"/>
                </a:lnTo>
                <a:lnTo>
                  <a:pt x="1809292" y="1953072"/>
                </a:lnTo>
                <a:lnTo>
                  <a:pt x="1813442" y="1953266"/>
                </a:lnTo>
                <a:lnTo>
                  <a:pt x="1817592" y="1953467"/>
                </a:lnTo>
                <a:lnTo>
                  <a:pt x="1821741" y="1953673"/>
                </a:lnTo>
                <a:lnTo>
                  <a:pt x="1825891" y="1953880"/>
                </a:lnTo>
                <a:lnTo>
                  <a:pt x="1830041" y="1954083"/>
                </a:lnTo>
                <a:lnTo>
                  <a:pt x="1834191" y="1954277"/>
                </a:lnTo>
                <a:lnTo>
                  <a:pt x="1838340" y="1954457"/>
                </a:lnTo>
                <a:lnTo>
                  <a:pt x="1842490" y="1954616"/>
                </a:lnTo>
                <a:lnTo>
                  <a:pt x="1846640" y="1954749"/>
                </a:lnTo>
                <a:lnTo>
                  <a:pt x="1850790" y="1954850"/>
                </a:lnTo>
                <a:lnTo>
                  <a:pt x="1854939" y="1954914"/>
                </a:lnTo>
                <a:lnTo>
                  <a:pt x="1859089" y="1954936"/>
                </a:lnTo>
                <a:lnTo>
                  <a:pt x="1863239" y="1954914"/>
                </a:lnTo>
                <a:lnTo>
                  <a:pt x="1867389" y="1954851"/>
                </a:lnTo>
                <a:lnTo>
                  <a:pt x="1871538" y="1954750"/>
                </a:lnTo>
                <a:lnTo>
                  <a:pt x="1875688" y="1954616"/>
                </a:lnTo>
                <a:lnTo>
                  <a:pt x="1879838" y="1954455"/>
                </a:lnTo>
                <a:lnTo>
                  <a:pt x="1883988" y="1954276"/>
                </a:lnTo>
                <a:lnTo>
                  <a:pt x="1888137" y="1954088"/>
                </a:lnTo>
                <a:lnTo>
                  <a:pt x="1892287" y="1953901"/>
                </a:lnTo>
                <a:lnTo>
                  <a:pt x="1896437" y="1953725"/>
                </a:lnTo>
                <a:lnTo>
                  <a:pt x="1900587" y="1953574"/>
                </a:lnTo>
                <a:lnTo>
                  <a:pt x="1904736" y="1953455"/>
                </a:lnTo>
                <a:lnTo>
                  <a:pt x="1908886" y="1953374"/>
                </a:lnTo>
                <a:lnTo>
                  <a:pt x="1913036" y="1953337"/>
                </a:lnTo>
                <a:lnTo>
                  <a:pt x="1917186" y="1953344"/>
                </a:lnTo>
                <a:lnTo>
                  <a:pt x="1921335" y="1953397"/>
                </a:lnTo>
                <a:lnTo>
                  <a:pt x="1925485" y="1953492"/>
                </a:lnTo>
                <a:lnTo>
                  <a:pt x="1929635" y="1953624"/>
                </a:lnTo>
                <a:lnTo>
                  <a:pt x="1933785" y="1953788"/>
                </a:lnTo>
                <a:lnTo>
                  <a:pt x="1937934" y="1953975"/>
                </a:lnTo>
                <a:lnTo>
                  <a:pt x="1942084" y="1954177"/>
                </a:lnTo>
                <a:lnTo>
                  <a:pt x="1946234" y="1954381"/>
                </a:lnTo>
                <a:lnTo>
                  <a:pt x="1950384" y="1954580"/>
                </a:lnTo>
                <a:lnTo>
                  <a:pt x="1954533" y="1954766"/>
                </a:lnTo>
                <a:lnTo>
                  <a:pt x="1958683" y="1954935"/>
                </a:lnTo>
                <a:lnTo>
                  <a:pt x="1962833" y="1955082"/>
                </a:lnTo>
                <a:lnTo>
                  <a:pt x="1966983" y="1955204"/>
                </a:lnTo>
                <a:lnTo>
                  <a:pt x="1971132" y="1955302"/>
                </a:lnTo>
                <a:lnTo>
                  <a:pt x="1975282" y="1955376"/>
                </a:lnTo>
                <a:lnTo>
                  <a:pt x="1979432" y="1955427"/>
                </a:lnTo>
                <a:lnTo>
                  <a:pt x="1983582" y="1955458"/>
                </a:lnTo>
                <a:lnTo>
                  <a:pt x="1987731" y="1955475"/>
                </a:lnTo>
                <a:lnTo>
                  <a:pt x="1991881" y="1955481"/>
                </a:lnTo>
                <a:lnTo>
                  <a:pt x="1996031" y="1955479"/>
                </a:lnTo>
                <a:lnTo>
                  <a:pt x="2000181" y="1955472"/>
                </a:lnTo>
                <a:lnTo>
                  <a:pt x="2004330" y="1955463"/>
                </a:lnTo>
                <a:lnTo>
                  <a:pt x="2008480" y="1955454"/>
                </a:lnTo>
                <a:lnTo>
                  <a:pt x="2012630" y="1955447"/>
                </a:lnTo>
                <a:lnTo>
                  <a:pt x="2016780" y="1955444"/>
                </a:lnTo>
                <a:lnTo>
                  <a:pt x="2020929" y="1955449"/>
                </a:lnTo>
                <a:lnTo>
                  <a:pt x="2025079" y="1955463"/>
                </a:lnTo>
                <a:lnTo>
                  <a:pt x="2029229" y="1955488"/>
                </a:lnTo>
                <a:lnTo>
                  <a:pt x="2033379" y="1955527"/>
                </a:lnTo>
                <a:lnTo>
                  <a:pt x="2037529" y="1955582"/>
                </a:lnTo>
                <a:lnTo>
                  <a:pt x="2041678" y="1955654"/>
                </a:lnTo>
                <a:lnTo>
                  <a:pt x="2045828" y="1955745"/>
                </a:lnTo>
                <a:lnTo>
                  <a:pt x="2049978" y="1955855"/>
                </a:lnTo>
                <a:lnTo>
                  <a:pt x="2054128" y="1955984"/>
                </a:lnTo>
                <a:lnTo>
                  <a:pt x="2058277" y="1956133"/>
                </a:lnTo>
                <a:lnTo>
                  <a:pt x="2062427" y="1956299"/>
                </a:lnTo>
                <a:lnTo>
                  <a:pt x="2066577" y="1956479"/>
                </a:lnTo>
                <a:lnTo>
                  <a:pt x="2070727" y="1956669"/>
                </a:lnTo>
                <a:lnTo>
                  <a:pt x="2074876" y="1956866"/>
                </a:lnTo>
                <a:lnTo>
                  <a:pt x="2079026" y="1957067"/>
                </a:lnTo>
                <a:lnTo>
                  <a:pt x="2083176" y="1957268"/>
                </a:lnTo>
                <a:lnTo>
                  <a:pt x="2087326" y="1957467"/>
                </a:lnTo>
                <a:lnTo>
                  <a:pt x="2091475" y="1957659"/>
                </a:lnTo>
                <a:lnTo>
                  <a:pt x="2095625" y="1957844"/>
                </a:lnTo>
                <a:lnTo>
                  <a:pt x="2099775" y="1958017"/>
                </a:lnTo>
                <a:lnTo>
                  <a:pt x="2103925" y="1958178"/>
                </a:lnTo>
                <a:lnTo>
                  <a:pt x="2108074" y="1958326"/>
                </a:lnTo>
                <a:lnTo>
                  <a:pt x="2112224" y="1958461"/>
                </a:lnTo>
                <a:lnTo>
                  <a:pt x="2116374" y="1958582"/>
                </a:lnTo>
                <a:lnTo>
                  <a:pt x="2120524" y="1958690"/>
                </a:lnTo>
              </a:path>
            </a:pathLst>
          </a:custGeom>
          <a:ln w="21681" cap="flat">
            <a:solidFill>
              <a:srgbClr val="FF2BA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3" name="pl7">
            <a:extLst>
              <a:ext uri="{FF2B5EF4-FFF2-40B4-BE49-F238E27FC236}">
                <a16:creationId xmlns:a16="http://schemas.microsoft.com/office/drawing/2014/main" id="{6D5C1F10-F9A8-4138-86B4-9E94871962CC}"/>
              </a:ext>
            </a:extLst>
          </p:cNvPr>
          <p:cNvSpPr/>
          <p:nvPr/>
        </p:nvSpPr>
        <p:spPr>
          <a:xfrm>
            <a:off x="1897483" y="2464137"/>
            <a:ext cx="2601955" cy="1462702"/>
          </a:xfrm>
          <a:custGeom>
            <a:avLst/>
            <a:gdLst/>
            <a:ahLst/>
            <a:cxnLst/>
            <a:rect l="0" t="0" r="0" b="0"/>
            <a:pathLst>
              <a:path w="2120524" h="1192063">
                <a:moveTo>
                  <a:pt x="0" y="1098277"/>
                </a:moveTo>
                <a:lnTo>
                  <a:pt x="4149" y="1089440"/>
                </a:lnTo>
                <a:lnTo>
                  <a:pt x="8299" y="1080143"/>
                </a:lnTo>
                <a:lnTo>
                  <a:pt x="12449" y="1070389"/>
                </a:lnTo>
                <a:lnTo>
                  <a:pt x="16599" y="1060181"/>
                </a:lnTo>
                <a:lnTo>
                  <a:pt x="20748" y="1049471"/>
                </a:lnTo>
                <a:lnTo>
                  <a:pt x="24898" y="1038259"/>
                </a:lnTo>
                <a:lnTo>
                  <a:pt x="29048" y="1026615"/>
                </a:lnTo>
                <a:lnTo>
                  <a:pt x="33198" y="1014545"/>
                </a:lnTo>
                <a:lnTo>
                  <a:pt x="37347" y="1002056"/>
                </a:lnTo>
                <a:lnTo>
                  <a:pt x="41497" y="989156"/>
                </a:lnTo>
                <a:lnTo>
                  <a:pt x="45647" y="975784"/>
                </a:lnTo>
                <a:lnTo>
                  <a:pt x="49797" y="961974"/>
                </a:lnTo>
                <a:lnTo>
                  <a:pt x="53946" y="947770"/>
                </a:lnTo>
                <a:lnTo>
                  <a:pt x="58096" y="933173"/>
                </a:lnTo>
                <a:lnTo>
                  <a:pt x="62246" y="918183"/>
                </a:lnTo>
                <a:lnTo>
                  <a:pt x="66396" y="902800"/>
                </a:lnTo>
                <a:lnTo>
                  <a:pt x="70545" y="886939"/>
                </a:lnTo>
                <a:lnTo>
                  <a:pt x="74695" y="870655"/>
                </a:lnTo>
                <a:lnTo>
                  <a:pt x="78845" y="853964"/>
                </a:lnTo>
                <a:lnTo>
                  <a:pt x="82995" y="836858"/>
                </a:lnTo>
                <a:lnTo>
                  <a:pt x="87144" y="819334"/>
                </a:lnTo>
                <a:lnTo>
                  <a:pt x="91294" y="801383"/>
                </a:lnTo>
                <a:lnTo>
                  <a:pt x="95444" y="782891"/>
                </a:lnTo>
                <a:lnTo>
                  <a:pt x="99594" y="763953"/>
                </a:lnTo>
                <a:lnTo>
                  <a:pt x="103743" y="744574"/>
                </a:lnTo>
                <a:lnTo>
                  <a:pt x="107893" y="724753"/>
                </a:lnTo>
                <a:lnTo>
                  <a:pt x="112043" y="704493"/>
                </a:lnTo>
                <a:lnTo>
                  <a:pt x="116193" y="683787"/>
                </a:lnTo>
                <a:lnTo>
                  <a:pt x="120342" y="662565"/>
                </a:lnTo>
                <a:lnTo>
                  <a:pt x="124492" y="640946"/>
                </a:lnTo>
                <a:lnTo>
                  <a:pt x="128642" y="618950"/>
                </a:lnTo>
                <a:lnTo>
                  <a:pt x="132792" y="596604"/>
                </a:lnTo>
                <a:lnTo>
                  <a:pt x="136941" y="573938"/>
                </a:lnTo>
                <a:lnTo>
                  <a:pt x="141091" y="550970"/>
                </a:lnTo>
                <a:lnTo>
                  <a:pt x="145241" y="527734"/>
                </a:lnTo>
                <a:lnTo>
                  <a:pt x="149391" y="504333"/>
                </a:lnTo>
                <a:lnTo>
                  <a:pt x="153540" y="480818"/>
                </a:lnTo>
                <a:lnTo>
                  <a:pt x="157690" y="457244"/>
                </a:lnTo>
                <a:lnTo>
                  <a:pt x="161840" y="433670"/>
                </a:lnTo>
                <a:lnTo>
                  <a:pt x="165990" y="410174"/>
                </a:lnTo>
                <a:lnTo>
                  <a:pt x="170139" y="386858"/>
                </a:lnTo>
                <a:lnTo>
                  <a:pt x="174289" y="363777"/>
                </a:lnTo>
                <a:lnTo>
                  <a:pt x="178439" y="340996"/>
                </a:lnTo>
                <a:lnTo>
                  <a:pt x="182589" y="318579"/>
                </a:lnTo>
                <a:lnTo>
                  <a:pt x="186738" y="296592"/>
                </a:lnTo>
                <a:lnTo>
                  <a:pt x="190888" y="275190"/>
                </a:lnTo>
                <a:lnTo>
                  <a:pt x="195038" y="254432"/>
                </a:lnTo>
                <a:lnTo>
                  <a:pt x="199188" y="234319"/>
                </a:lnTo>
                <a:lnTo>
                  <a:pt x="203337" y="214903"/>
                </a:lnTo>
                <a:lnTo>
                  <a:pt x="207487" y="196228"/>
                </a:lnTo>
                <a:lnTo>
                  <a:pt x="211637" y="178337"/>
                </a:lnTo>
                <a:lnTo>
                  <a:pt x="215787" y="161441"/>
                </a:lnTo>
                <a:lnTo>
                  <a:pt x="219936" y="145462"/>
                </a:lnTo>
                <a:lnTo>
                  <a:pt x="224086" y="130370"/>
                </a:lnTo>
                <a:lnTo>
                  <a:pt x="228236" y="116178"/>
                </a:lnTo>
                <a:lnTo>
                  <a:pt x="232386" y="102895"/>
                </a:lnTo>
                <a:lnTo>
                  <a:pt x="236535" y="90524"/>
                </a:lnTo>
                <a:lnTo>
                  <a:pt x="240685" y="79279"/>
                </a:lnTo>
                <a:lnTo>
                  <a:pt x="244835" y="68939"/>
                </a:lnTo>
                <a:lnTo>
                  <a:pt x="248985" y="59468"/>
                </a:lnTo>
                <a:lnTo>
                  <a:pt x="253134" y="50843"/>
                </a:lnTo>
                <a:lnTo>
                  <a:pt x="257284" y="43039"/>
                </a:lnTo>
                <a:lnTo>
                  <a:pt x="261434" y="36042"/>
                </a:lnTo>
                <a:lnTo>
                  <a:pt x="265584" y="29960"/>
                </a:lnTo>
                <a:lnTo>
                  <a:pt x="269733" y="24568"/>
                </a:lnTo>
                <a:lnTo>
                  <a:pt x="273883" y="19827"/>
                </a:lnTo>
                <a:lnTo>
                  <a:pt x="278033" y="15696"/>
                </a:lnTo>
                <a:lnTo>
                  <a:pt x="282183" y="12135"/>
                </a:lnTo>
                <a:lnTo>
                  <a:pt x="286332" y="9133"/>
                </a:lnTo>
                <a:lnTo>
                  <a:pt x="290482" y="6695"/>
                </a:lnTo>
                <a:lnTo>
                  <a:pt x="294632" y="4682"/>
                </a:lnTo>
                <a:lnTo>
                  <a:pt x="298782" y="3061"/>
                </a:lnTo>
                <a:lnTo>
                  <a:pt x="302932" y="1801"/>
                </a:lnTo>
                <a:lnTo>
                  <a:pt x="307081" y="873"/>
                </a:lnTo>
                <a:lnTo>
                  <a:pt x="311231" y="282"/>
                </a:lnTo>
                <a:lnTo>
                  <a:pt x="315381" y="11"/>
                </a:lnTo>
                <a:lnTo>
                  <a:pt x="319531" y="0"/>
                </a:lnTo>
                <a:lnTo>
                  <a:pt x="323680" y="238"/>
                </a:lnTo>
                <a:lnTo>
                  <a:pt x="327830" y="719"/>
                </a:lnTo>
                <a:lnTo>
                  <a:pt x="331980" y="1438"/>
                </a:lnTo>
                <a:lnTo>
                  <a:pt x="336130" y="2432"/>
                </a:lnTo>
                <a:lnTo>
                  <a:pt x="340279" y="3695"/>
                </a:lnTo>
                <a:lnTo>
                  <a:pt x="344429" y="5209"/>
                </a:lnTo>
                <a:lnTo>
                  <a:pt x="348579" y="6981"/>
                </a:lnTo>
                <a:lnTo>
                  <a:pt x="352729" y="9020"/>
                </a:lnTo>
                <a:lnTo>
                  <a:pt x="356878" y="11336"/>
                </a:lnTo>
                <a:lnTo>
                  <a:pt x="361028" y="13999"/>
                </a:lnTo>
                <a:lnTo>
                  <a:pt x="365178" y="16985"/>
                </a:lnTo>
                <a:lnTo>
                  <a:pt x="369328" y="20281"/>
                </a:lnTo>
                <a:lnTo>
                  <a:pt x="373477" y="23896"/>
                </a:lnTo>
                <a:lnTo>
                  <a:pt x="377627" y="27834"/>
                </a:lnTo>
                <a:lnTo>
                  <a:pt x="381777" y="32097"/>
                </a:lnTo>
                <a:lnTo>
                  <a:pt x="385927" y="36764"/>
                </a:lnTo>
                <a:lnTo>
                  <a:pt x="390076" y="41759"/>
                </a:lnTo>
                <a:lnTo>
                  <a:pt x="394226" y="47068"/>
                </a:lnTo>
                <a:lnTo>
                  <a:pt x="398376" y="52681"/>
                </a:lnTo>
                <a:lnTo>
                  <a:pt x="402526" y="58588"/>
                </a:lnTo>
                <a:lnTo>
                  <a:pt x="406675" y="64779"/>
                </a:lnTo>
                <a:lnTo>
                  <a:pt x="410825" y="71290"/>
                </a:lnTo>
                <a:lnTo>
                  <a:pt x="414975" y="78032"/>
                </a:lnTo>
                <a:lnTo>
                  <a:pt x="419125" y="84987"/>
                </a:lnTo>
                <a:lnTo>
                  <a:pt x="423274" y="92133"/>
                </a:lnTo>
                <a:lnTo>
                  <a:pt x="427424" y="99448"/>
                </a:lnTo>
                <a:lnTo>
                  <a:pt x="431574" y="106920"/>
                </a:lnTo>
                <a:lnTo>
                  <a:pt x="435724" y="114531"/>
                </a:lnTo>
                <a:lnTo>
                  <a:pt x="439873" y="122234"/>
                </a:lnTo>
                <a:lnTo>
                  <a:pt x="444023" y="130009"/>
                </a:lnTo>
                <a:lnTo>
                  <a:pt x="448173" y="137839"/>
                </a:lnTo>
                <a:lnTo>
                  <a:pt x="452323" y="145708"/>
                </a:lnTo>
                <a:lnTo>
                  <a:pt x="456472" y="153600"/>
                </a:lnTo>
                <a:lnTo>
                  <a:pt x="460622" y="161499"/>
                </a:lnTo>
                <a:lnTo>
                  <a:pt x="464772" y="169392"/>
                </a:lnTo>
                <a:lnTo>
                  <a:pt x="468922" y="177273"/>
                </a:lnTo>
                <a:lnTo>
                  <a:pt x="473071" y="185136"/>
                </a:lnTo>
                <a:lnTo>
                  <a:pt x="477221" y="192977"/>
                </a:lnTo>
                <a:lnTo>
                  <a:pt x="481371" y="200793"/>
                </a:lnTo>
                <a:lnTo>
                  <a:pt x="485521" y="208585"/>
                </a:lnTo>
                <a:lnTo>
                  <a:pt x="489670" y="216359"/>
                </a:lnTo>
                <a:lnTo>
                  <a:pt x="493820" y="224119"/>
                </a:lnTo>
                <a:lnTo>
                  <a:pt x="497970" y="231869"/>
                </a:lnTo>
                <a:lnTo>
                  <a:pt x="502120" y="239617"/>
                </a:lnTo>
                <a:lnTo>
                  <a:pt x="506269" y="247370"/>
                </a:lnTo>
                <a:lnTo>
                  <a:pt x="510419" y="255138"/>
                </a:lnTo>
                <a:lnTo>
                  <a:pt x="514569" y="262928"/>
                </a:lnTo>
                <a:lnTo>
                  <a:pt x="518719" y="270747"/>
                </a:lnTo>
                <a:lnTo>
                  <a:pt x="522868" y="278602"/>
                </a:lnTo>
                <a:lnTo>
                  <a:pt x="527018" y="286498"/>
                </a:lnTo>
                <a:lnTo>
                  <a:pt x="531168" y="294455"/>
                </a:lnTo>
                <a:lnTo>
                  <a:pt x="535318" y="302469"/>
                </a:lnTo>
                <a:lnTo>
                  <a:pt x="539467" y="310544"/>
                </a:lnTo>
                <a:lnTo>
                  <a:pt x="543617" y="318682"/>
                </a:lnTo>
                <a:lnTo>
                  <a:pt x="547767" y="326886"/>
                </a:lnTo>
                <a:lnTo>
                  <a:pt x="551917" y="335160"/>
                </a:lnTo>
                <a:lnTo>
                  <a:pt x="556066" y="343519"/>
                </a:lnTo>
                <a:lnTo>
                  <a:pt x="560216" y="351946"/>
                </a:lnTo>
                <a:lnTo>
                  <a:pt x="564366" y="360441"/>
                </a:lnTo>
                <a:lnTo>
                  <a:pt x="568516" y="369002"/>
                </a:lnTo>
                <a:lnTo>
                  <a:pt x="572665" y="377626"/>
                </a:lnTo>
                <a:lnTo>
                  <a:pt x="576815" y="386313"/>
                </a:lnTo>
                <a:lnTo>
                  <a:pt x="580965" y="395066"/>
                </a:lnTo>
                <a:lnTo>
                  <a:pt x="585115" y="403867"/>
                </a:lnTo>
                <a:lnTo>
                  <a:pt x="589265" y="412712"/>
                </a:lnTo>
                <a:lnTo>
                  <a:pt x="593414" y="421593"/>
                </a:lnTo>
                <a:lnTo>
                  <a:pt x="597564" y="430506"/>
                </a:lnTo>
                <a:lnTo>
                  <a:pt x="601714" y="439446"/>
                </a:lnTo>
                <a:lnTo>
                  <a:pt x="605864" y="448403"/>
                </a:lnTo>
                <a:lnTo>
                  <a:pt x="610013" y="457365"/>
                </a:lnTo>
                <a:lnTo>
                  <a:pt x="614163" y="466326"/>
                </a:lnTo>
                <a:lnTo>
                  <a:pt x="618313" y="475279"/>
                </a:lnTo>
                <a:lnTo>
                  <a:pt x="622463" y="484216"/>
                </a:lnTo>
                <a:lnTo>
                  <a:pt x="626612" y="493124"/>
                </a:lnTo>
                <a:lnTo>
                  <a:pt x="630762" y="501995"/>
                </a:lnTo>
                <a:lnTo>
                  <a:pt x="634912" y="510825"/>
                </a:lnTo>
                <a:lnTo>
                  <a:pt x="639062" y="519608"/>
                </a:lnTo>
                <a:lnTo>
                  <a:pt x="643211" y="528338"/>
                </a:lnTo>
                <a:lnTo>
                  <a:pt x="647361" y="537010"/>
                </a:lnTo>
                <a:lnTo>
                  <a:pt x="651511" y="545609"/>
                </a:lnTo>
                <a:lnTo>
                  <a:pt x="655661" y="554136"/>
                </a:lnTo>
                <a:lnTo>
                  <a:pt x="659810" y="562594"/>
                </a:lnTo>
                <a:lnTo>
                  <a:pt x="663960" y="570982"/>
                </a:lnTo>
                <a:lnTo>
                  <a:pt x="668110" y="579301"/>
                </a:lnTo>
                <a:lnTo>
                  <a:pt x="672260" y="587549"/>
                </a:lnTo>
                <a:lnTo>
                  <a:pt x="676409" y="595713"/>
                </a:lnTo>
                <a:lnTo>
                  <a:pt x="680559" y="603810"/>
                </a:lnTo>
                <a:lnTo>
                  <a:pt x="684709" y="611844"/>
                </a:lnTo>
                <a:lnTo>
                  <a:pt x="688859" y="619819"/>
                </a:lnTo>
                <a:lnTo>
                  <a:pt x="693008" y="627737"/>
                </a:lnTo>
                <a:lnTo>
                  <a:pt x="697158" y="635602"/>
                </a:lnTo>
                <a:lnTo>
                  <a:pt x="701308" y="643406"/>
                </a:lnTo>
                <a:lnTo>
                  <a:pt x="705458" y="651167"/>
                </a:lnTo>
                <a:lnTo>
                  <a:pt x="709607" y="658886"/>
                </a:lnTo>
                <a:lnTo>
                  <a:pt x="713757" y="666565"/>
                </a:lnTo>
                <a:lnTo>
                  <a:pt x="717907" y="674207"/>
                </a:lnTo>
                <a:lnTo>
                  <a:pt x="722057" y="681810"/>
                </a:lnTo>
                <a:lnTo>
                  <a:pt x="726206" y="689369"/>
                </a:lnTo>
                <a:lnTo>
                  <a:pt x="730356" y="696889"/>
                </a:lnTo>
                <a:lnTo>
                  <a:pt x="734506" y="704368"/>
                </a:lnTo>
                <a:lnTo>
                  <a:pt x="738656" y="711804"/>
                </a:lnTo>
                <a:lnTo>
                  <a:pt x="742805" y="719191"/>
                </a:lnTo>
                <a:lnTo>
                  <a:pt x="746955" y="726520"/>
                </a:lnTo>
                <a:lnTo>
                  <a:pt x="751105" y="733777"/>
                </a:lnTo>
                <a:lnTo>
                  <a:pt x="755255" y="740965"/>
                </a:lnTo>
                <a:lnTo>
                  <a:pt x="759404" y="748076"/>
                </a:lnTo>
                <a:lnTo>
                  <a:pt x="763554" y="755102"/>
                </a:lnTo>
                <a:lnTo>
                  <a:pt x="767704" y="762036"/>
                </a:lnTo>
                <a:lnTo>
                  <a:pt x="771854" y="768852"/>
                </a:lnTo>
                <a:lnTo>
                  <a:pt x="776003" y="775541"/>
                </a:lnTo>
                <a:lnTo>
                  <a:pt x="780153" y="782105"/>
                </a:lnTo>
                <a:lnTo>
                  <a:pt x="784303" y="788536"/>
                </a:lnTo>
                <a:lnTo>
                  <a:pt x="788453" y="794828"/>
                </a:lnTo>
                <a:lnTo>
                  <a:pt x="792602" y="800973"/>
                </a:lnTo>
                <a:lnTo>
                  <a:pt x="796752" y="806933"/>
                </a:lnTo>
                <a:lnTo>
                  <a:pt x="800902" y="812718"/>
                </a:lnTo>
                <a:lnTo>
                  <a:pt x="805052" y="818335"/>
                </a:lnTo>
                <a:lnTo>
                  <a:pt x="809201" y="823781"/>
                </a:lnTo>
                <a:lnTo>
                  <a:pt x="813351" y="829054"/>
                </a:lnTo>
                <a:lnTo>
                  <a:pt x="817501" y="834152"/>
                </a:lnTo>
                <a:lnTo>
                  <a:pt x="821651" y="839038"/>
                </a:lnTo>
                <a:lnTo>
                  <a:pt x="825800" y="843748"/>
                </a:lnTo>
                <a:lnTo>
                  <a:pt x="829950" y="848293"/>
                </a:lnTo>
                <a:lnTo>
                  <a:pt x="834100" y="852677"/>
                </a:lnTo>
                <a:lnTo>
                  <a:pt x="838250" y="856907"/>
                </a:lnTo>
                <a:lnTo>
                  <a:pt x="842399" y="860991"/>
                </a:lnTo>
                <a:lnTo>
                  <a:pt x="846549" y="864908"/>
                </a:lnTo>
                <a:lnTo>
                  <a:pt x="850699" y="868707"/>
                </a:lnTo>
                <a:lnTo>
                  <a:pt x="854849" y="872398"/>
                </a:lnTo>
                <a:lnTo>
                  <a:pt x="858998" y="875994"/>
                </a:lnTo>
                <a:lnTo>
                  <a:pt x="863148" y="879509"/>
                </a:lnTo>
                <a:lnTo>
                  <a:pt x="867298" y="882951"/>
                </a:lnTo>
                <a:lnTo>
                  <a:pt x="871448" y="886332"/>
                </a:lnTo>
                <a:lnTo>
                  <a:pt x="875598" y="889677"/>
                </a:lnTo>
                <a:lnTo>
                  <a:pt x="879747" y="892998"/>
                </a:lnTo>
                <a:lnTo>
                  <a:pt x="883897" y="896307"/>
                </a:lnTo>
                <a:lnTo>
                  <a:pt x="888047" y="899612"/>
                </a:lnTo>
                <a:lnTo>
                  <a:pt x="892197" y="902925"/>
                </a:lnTo>
                <a:lnTo>
                  <a:pt x="896346" y="906257"/>
                </a:lnTo>
                <a:lnTo>
                  <a:pt x="900496" y="909610"/>
                </a:lnTo>
                <a:lnTo>
                  <a:pt x="904646" y="912989"/>
                </a:lnTo>
                <a:lnTo>
                  <a:pt x="908796" y="916394"/>
                </a:lnTo>
                <a:lnTo>
                  <a:pt x="912945" y="919826"/>
                </a:lnTo>
                <a:lnTo>
                  <a:pt x="917095" y="923286"/>
                </a:lnTo>
                <a:lnTo>
                  <a:pt x="921245" y="926767"/>
                </a:lnTo>
                <a:lnTo>
                  <a:pt x="925395" y="930262"/>
                </a:lnTo>
                <a:lnTo>
                  <a:pt x="929544" y="933764"/>
                </a:lnTo>
                <a:lnTo>
                  <a:pt x="933694" y="937266"/>
                </a:lnTo>
                <a:lnTo>
                  <a:pt x="937844" y="940759"/>
                </a:lnTo>
                <a:lnTo>
                  <a:pt x="941994" y="944232"/>
                </a:lnTo>
                <a:lnTo>
                  <a:pt x="946143" y="947673"/>
                </a:lnTo>
                <a:lnTo>
                  <a:pt x="950293" y="951076"/>
                </a:lnTo>
                <a:lnTo>
                  <a:pt x="954443" y="954435"/>
                </a:lnTo>
                <a:lnTo>
                  <a:pt x="958593" y="957743"/>
                </a:lnTo>
                <a:lnTo>
                  <a:pt x="962742" y="960995"/>
                </a:lnTo>
                <a:lnTo>
                  <a:pt x="966892" y="964172"/>
                </a:lnTo>
                <a:lnTo>
                  <a:pt x="971042" y="967282"/>
                </a:lnTo>
                <a:lnTo>
                  <a:pt x="975192" y="970327"/>
                </a:lnTo>
                <a:lnTo>
                  <a:pt x="979341" y="973308"/>
                </a:lnTo>
                <a:lnTo>
                  <a:pt x="983491" y="976229"/>
                </a:lnTo>
                <a:lnTo>
                  <a:pt x="987641" y="979090"/>
                </a:lnTo>
                <a:lnTo>
                  <a:pt x="991791" y="981886"/>
                </a:lnTo>
                <a:lnTo>
                  <a:pt x="995940" y="984639"/>
                </a:lnTo>
                <a:lnTo>
                  <a:pt x="1000090" y="987353"/>
                </a:lnTo>
                <a:lnTo>
                  <a:pt x="1004240" y="990037"/>
                </a:lnTo>
                <a:lnTo>
                  <a:pt x="1008390" y="992697"/>
                </a:lnTo>
                <a:lnTo>
                  <a:pt x="1012539" y="995340"/>
                </a:lnTo>
                <a:lnTo>
                  <a:pt x="1016689" y="997973"/>
                </a:lnTo>
                <a:lnTo>
                  <a:pt x="1020839" y="1000605"/>
                </a:lnTo>
                <a:lnTo>
                  <a:pt x="1024989" y="1003240"/>
                </a:lnTo>
                <a:lnTo>
                  <a:pt x="1029138" y="1005881"/>
                </a:lnTo>
                <a:lnTo>
                  <a:pt x="1033288" y="1008532"/>
                </a:lnTo>
                <a:lnTo>
                  <a:pt x="1037438" y="1011194"/>
                </a:lnTo>
                <a:lnTo>
                  <a:pt x="1041588" y="1013869"/>
                </a:lnTo>
                <a:lnTo>
                  <a:pt x="1045737" y="1016552"/>
                </a:lnTo>
                <a:lnTo>
                  <a:pt x="1049887" y="1019241"/>
                </a:lnTo>
                <a:lnTo>
                  <a:pt x="1054037" y="1021933"/>
                </a:lnTo>
                <a:lnTo>
                  <a:pt x="1058187" y="1024625"/>
                </a:lnTo>
                <a:lnTo>
                  <a:pt x="1062336" y="1027309"/>
                </a:lnTo>
                <a:lnTo>
                  <a:pt x="1066486" y="1029980"/>
                </a:lnTo>
                <a:lnTo>
                  <a:pt x="1070636" y="1032634"/>
                </a:lnTo>
                <a:lnTo>
                  <a:pt x="1074786" y="1035266"/>
                </a:lnTo>
                <a:lnTo>
                  <a:pt x="1078935" y="1037872"/>
                </a:lnTo>
                <a:lnTo>
                  <a:pt x="1083085" y="1040450"/>
                </a:lnTo>
                <a:lnTo>
                  <a:pt x="1087235" y="1042989"/>
                </a:lnTo>
                <a:lnTo>
                  <a:pt x="1091385" y="1045491"/>
                </a:lnTo>
                <a:lnTo>
                  <a:pt x="1095534" y="1047959"/>
                </a:lnTo>
                <a:lnTo>
                  <a:pt x="1099684" y="1050392"/>
                </a:lnTo>
                <a:lnTo>
                  <a:pt x="1103834" y="1052791"/>
                </a:lnTo>
                <a:lnTo>
                  <a:pt x="1107984" y="1055160"/>
                </a:lnTo>
                <a:lnTo>
                  <a:pt x="1112133" y="1057495"/>
                </a:lnTo>
                <a:lnTo>
                  <a:pt x="1116283" y="1059805"/>
                </a:lnTo>
                <a:lnTo>
                  <a:pt x="1120433" y="1062098"/>
                </a:lnTo>
                <a:lnTo>
                  <a:pt x="1124583" y="1064375"/>
                </a:lnTo>
                <a:lnTo>
                  <a:pt x="1128732" y="1066643"/>
                </a:lnTo>
                <a:lnTo>
                  <a:pt x="1132882" y="1068905"/>
                </a:lnTo>
                <a:lnTo>
                  <a:pt x="1137032" y="1071165"/>
                </a:lnTo>
                <a:lnTo>
                  <a:pt x="1141182" y="1073430"/>
                </a:lnTo>
                <a:lnTo>
                  <a:pt x="1145331" y="1075700"/>
                </a:lnTo>
                <a:lnTo>
                  <a:pt x="1149481" y="1077978"/>
                </a:lnTo>
                <a:lnTo>
                  <a:pt x="1153631" y="1080265"/>
                </a:lnTo>
                <a:lnTo>
                  <a:pt x="1157781" y="1082561"/>
                </a:lnTo>
                <a:lnTo>
                  <a:pt x="1161931" y="1084865"/>
                </a:lnTo>
                <a:lnTo>
                  <a:pt x="1166080" y="1087173"/>
                </a:lnTo>
                <a:lnTo>
                  <a:pt x="1170230" y="1089481"/>
                </a:lnTo>
                <a:lnTo>
                  <a:pt x="1174380" y="1091784"/>
                </a:lnTo>
                <a:lnTo>
                  <a:pt x="1178530" y="1094077"/>
                </a:lnTo>
                <a:lnTo>
                  <a:pt x="1182679" y="1096352"/>
                </a:lnTo>
                <a:lnTo>
                  <a:pt x="1186829" y="1098597"/>
                </a:lnTo>
                <a:lnTo>
                  <a:pt x="1190979" y="1100806"/>
                </a:lnTo>
                <a:lnTo>
                  <a:pt x="1195129" y="1102972"/>
                </a:lnTo>
                <a:lnTo>
                  <a:pt x="1199278" y="1105086"/>
                </a:lnTo>
                <a:lnTo>
                  <a:pt x="1203428" y="1107142"/>
                </a:lnTo>
                <a:lnTo>
                  <a:pt x="1207578" y="1109121"/>
                </a:lnTo>
                <a:lnTo>
                  <a:pt x="1211728" y="1111010"/>
                </a:lnTo>
                <a:lnTo>
                  <a:pt x="1215877" y="1112813"/>
                </a:lnTo>
                <a:lnTo>
                  <a:pt x="1220027" y="1114522"/>
                </a:lnTo>
                <a:lnTo>
                  <a:pt x="1224177" y="1116133"/>
                </a:lnTo>
                <a:lnTo>
                  <a:pt x="1228327" y="1117639"/>
                </a:lnTo>
                <a:lnTo>
                  <a:pt x="1232476" y="1119016"/>
                </a:lnTo>
                <a:lnTo>
                  <a:pt x="1236626" y="1120268"/>
                </a:lnTo>
                <a:lnTo>
                  <a:pt x="1240776" y="1121403"/>
                </a:lnTo>
                <a:lnTo>
                  <a:pt x="1244926" y="1122417"/>
                </a:lnTo>
                <a:lnTo>
                  <a:pt x="1249075" y="1123310"/>
                </a:lnTo>
                <a:lnTo>
                  <a:pt x="1253225" y="1124082"/>
                </a:lnTo>
                <a:lnTo>
                  <a:pt x="1257375" y="1124707"/>
                </a:lnTo>
                <a:lnTo>
                  <a:pt x="1261525" y="1125205"/>
                </a:lnTo>
                <a:lnTo>
                  <a:pt x="1265674" y="1125585"/>
                </a:lnTo>
                <a:lnTo>
                  <a:pt x="1269824" y="1125850"/>
                </a:lnTo>
                <a:lnTo>
                  <a:pt x="1273974" y="1126001"/>
                </a:lnTo>
                <a:lnTo>
                  <a:pt x="1278124" y="1126043"/>
                </a:lnTo>
                <a:lnTo>
                  <a:pt x="1282273" y="1125953"/>
                </a:lnTo>
                <a:lnTo>
                  <a:pt x="1286423" y="1125765"/>
                </a:lnTo>
                <a:lnTo>
                  <a:pt x="1290573" y="1125483"/>
                </a:lnTo>
                <a:lnTo>
                  <a:pt x="1294723" y="1125115"/>
                </a:lnTo>
                <a:lnTo>
                  <a:pt x="1298872" y="1124666"/>
                </a:lnTo>
                <a:lnTo>
                  <a:pt x="1303022" y="1124140"/>
                </a:lnTo>
                <a:lnTo>
                  <a:pt x="1307172" y="1123534"/>
                </a:lnTo>
                <a:lnTo>
                  <a:pt x="1311322" y="1122873"/>
                </a:lnTo>
                <a:lnTo>
                  <a:pt x="1315471" y="1122165"/>
                </a:lnTo>
                <a:lnTo>
                  <a:pt x="1319621" y="1121417"/>
                </a:lnTo>
                <a:lnTo>
                  <a:pt x="1323771" y="1120638"/>
                </a:lnTo>
                <a:lnTo>
                  <a:pt x="1327921" y="1119834"/>
                </a:lnTo>
                <a:lnTo>
                  <a:pt x="1332070" y="1119015"/>
                </a:lnTo>
                <a:lnTo>
                  <a:pt x="1336220" y="1118192"/>
                </a:lnTo>
                <a:lnTo>
                  <a:pt x="1340370" y="1117374"/>
                </a:lnTo>
                <a:lnTo>
                  <a:pt x="1344520" y="1116565"/>
                </a:lnTo>
                <a:lnTo>
                  <a:pt x="1348669" y="1115772"/>
                </a:lnTo>
                <a:lnTo>
                  <a:pt x="1352819" y="1115004"/>
                </a:lnTo>
                <a:lnTo>
                  <a:pt x="1356969" y="1114268"/>
                </a:lnTo>
                <a:lnTo>
                  <a:pt x="1361119" y="1113564"/>
                </a:lnTo>
                <a:lnTo>
                  <a:pt x="1365268" y="1112895"/>
                </a:lnTo>
                <a:lnTo>
                  <a:pt x="1369418" y="1112263"/>
                </a:lnTo>
                <a:lnTo>
                  <a:pt x="1373568" y="1111668"/>
                </a:lnTo>
                <a:lnTo>
                  <a:pt x="1377718" y="1111119"/>
                </a:lnTo>
                <a:lnTo>
                  <a:pt x="1381867" y="1110612"/>
                </a:lnTo>
                <a:lnTo>
                  <a:pt x="1386017" y="1110145"/>
                </a:lnTo>
                <a:lnTo>
                  <a:pt x="1390167" y="1109715"/>
                </a:lnTo>
                <a:lnTo>
                  <a:pt x="1394317" y="1109322"/>
                </a:lnTo>
                <a:lnTo>
                  <a:pt x="1398466" y="1108967"/>
                </a:lnTo>
                <a:lnTo>
                  <a:pt x="1402616" y="1108656"/>
                </a:lnTo>
                <a:lnTo>
                  <a:pt x="1406766" y="1108384"/>
                </a:lnTo>
                <a:lnTo>
                  <a:pt x="1410916" y="1108150"/>
                </a:lnTo>
                <a:lnTo>
                  <a:pt x="1415065" y="1107955"/>
                </a:lnTo>
                <a:lnTo>
                  <a:pt x="1419215" y="1107801"/>
                </a:lnTo>
                <a:lnTo>
                  <a:pt x="1423365" y="1107691"/>
                </a:lnTo>
                <a:lnTo>
                  <a:pt x="1427515" y="1107640"/>
                </a:lnTo>
                <a:lnTo>
                  <a:pt x="1431664" y="1107643"/>
                </a:lnTo>
                <a:lnTo>
                  <a:pt x="1435814" y="1107702"/>
                </a:lnTo>
                <a:lnTo>
                  <a:pt x="1439964" y="1107824"/>
                </a:lnTo>
                <a:lnTo>
                  <a:pt x="1444114" y="1108011"/>
                </a:lnTo>
                <a:lnTo>
                  <a:pt x="1448264" y="1108272"/>
                </a:lnTo>
                <a:lnTo>
                  <a:pt x="1452413" y="1108627"/>
                </a:lnTo>
                <a:lnTo>
                  <a:pt x="1456563" y="1109065"/>
                </a:lnTo>
                <a:lnTo>
                  <a:pt x="1460713" y="1109588"/>
                </a:lnTo>
                <a:lnTo>
                  <a:pt x="1464863" y="1110199"/>
                </a:lnTo>
                <a:lnTo>
                  <a:pt x="1469012" y="1110900"/>
                </a:lnTo>
                <a:lnTo>
                  <a:pt x="1473162" y="1111698"/>
                </a:lnTo>
                <a:lnTo>
                  <a:pt x="1477312" y="1112605"/>
                </a:lnTo>
                <a:lnTo>
                  <a:pt x="1481462" y="1113599"/>
                </a:lnTo>
                <a:lnTo>
                  <a:pt x="1485611" y="1114678"/>
                </a:lnTo>
                <a:lnTo>
                  <a:pt x="1489761" y="1115839"/>
                </a:lnTo>
                <a:lnTo>
                  <a:pt x="1493911" y="1117076"/>
                </a:lnTo>
                <a:lnTo>
                  <a:pt x="1498061" y="1118390"/>
                </a:lnTo>
                <a:lnTo>
                  <a:pt x="1502210" y="1119773"/>
                </a:lnTo>
                <a:lnTo>
                  <a:pt x="1506360" y="1121206"/>
                </a:lnTo>
                <a:lnTo>
                  <a:pt x="1510510" y="1122681"/>
                </a:lnTo>
                <a:lnTo>
                  <a:pt x="1514660" y="1124189"/>
                </a:lnTo>
                <a:lnTo>
                  <a:pt x="1518809" y="1125720"/>
                </a:lnTo>
                <a:lnTo>
                  <a:pt x="1522959" y="1127266"/>
                </a:lnTo>
                <a:lnTo>
                  <a:pt x="1527109" y="1128813"/>
                </a:lnTo>
                <a:lnTo>
                  <a:pt x="1531259" y="1130350"/>
                </a:lnTo>
                <a:lnTo>
                  <a:pt x="1535408" y="1131871"/>
                </a:lnTo>
                <a:lnTo>
                  <a:pt x="1539558" y="1133366"/>
                </a:lnTo>
                <a:lnTo>
                  <a:pt x="1543708" y="1134831"/>
                </a:lnTo>
                <a:lnTo>
                  <a:pt x="1547858" y="1136249"/>
                </a:lnTo>
                <a:lnTo>
                  <a:pt x="1552007" y="1137619"/>
                </a:lnTo>
                <a:lnTo>
                  <a:pt x="1556157" y="1138941"/>
                </a:lnTo>
                <a:lnTo>
                  <a:pt x="1560307" y="1140212"/>
                </a:lnTo>
                <a:lnTo>
                  <a:pt x="1564457" y="1141430"/>
                </a:lnTo>
                <a:lnTo>
                  <a:pt x="1568606" y="1142595"/>
                </a:lnTo>
                <a:lnTo>
                  <a:pt x="1572756" y="1143694"/>
                </a:lnTo>
                <a:lnTo>
                  <a:pt x="1576906" y="1144742"/>
                </a:lnTo>
                <a:lnTo>
                  <a:pt x="1581056" y="1145741"/>
                </a:lnTo>
                <a:lnTo>
                  <a:pt x="1585205" y="1146695"/>
                </a:lnTo>
                <a:lnTo>
                  <a:pt x="1589355" y="1147605"/>
                </a:lnTo>
                <a:lnTo>
                  <a:pt x="1593505" y="1148475"/>
                </a:lnTo>
                <a:lnTo>
                  <a:pt x="1597655" y="1149303"/>
                </a:lnTo>
                <a:lnTo>
                  <a:pt x="1601804" y="1150101"/>
                </a:lnTo>
                <a:lnTo>
                  <a:pt x="1605954" y="1150872"/>
                </a:lnTo>
                <a:lnTo>
                  <a:pt x="1610104" y="1151620"/>
                </a:lnTo>
                <a:lnTo>
                  <a:pt x="1614254" y="1152346"/>
                </a:lnTo>
                <a:lnTo>
                  <a:pt x="1618403" y="1153053"/>
                </a:lnTo>
                <a:lnTo>
                  <a:pt x="1622553" y="1153740"/>
                </a:lnTo>
                <a:lnTo>
                  <a:pt x="1626703" y="1154412"/>
                </a:lnTo>
                <a:lnTo>
                  <a:pt x="1630853" y="1155069"/>
                </a:lnTo>
                <a:lnTo>
                  <a:pt x="1635002" y="1155709"/>
                </a:lnTo>
                <a:lnTo>
                  <a:pt x="1639152" y="1156334"/>
                </a:lnTo>
                <a:lnTo>
                  <a:pt x="1643302" y="1156938"/>
                </a:lnTo>
                <a:lnTo>
                  <a:pt x="1647452" y="1157519"/>
                </a:lnTo>
                <a:lnTo>
                  <a:pt x="1651601" y="1158077"/>
                </a:lnTo>
                <a:lnTo>
                  <a:pt x="1655751" y="1158611"/>
                </a:lnTo>
                <a:lnTo>
                  <a:pt x="1659901" y="1159117"/>
                </a:lnTo>
                <a:lnTo>
                  <a:pt x="1664051" y="1159595"/>
                </a:lnTo>
                <a:lnTo>
                  <a:pt x="1668200" y="1160036"/>
                </a:lnTo>
                <a:lnTo>
                  <a:pt x="1672350" y="1160442"/>
                </a:lnTo>
                <a:lnTo>
                  <a:pt x="1676500" y="1160813"/>
                </a:lnTo>
                <a:lnTo>
                  <a:pt x="1680650" y="1161151"/>
                </a:lnTo>
                <a:lnTo>
                  <a:pt x="1684799" y="1161455"/>
                </a:lnTo>
                <a:lnTo>
                  <a:pt x="1688949" y="1161727"/>
                </a:lnTo>
                <a:lnTo>
                  <a:pt x="1693099" y="1161962"/>
                </a:lnTo>
                <a:lnTo>
                  <a:pt x="1697249" y="1162168"/>
                </a:lnTo>
                <a:lnTo>
                  <a:pt x="1701398" y="1162350"/>
                </a:lnTo>
                <a:lnTo>
                  <a:pt x="1705548" y="1162511"/>
                </a:lnTo>
                <a:lnTo>
                  <a:pt x="1709698" y="1162654"/>
                </a:lnTo>
                <a:lnTo>
                  <a:pt x="1713848" y="1162785"/>
                </a:lnTo>
                <a:lnTo>
                  <a:pt x="1717997" y="1162906"/>
                </a:lnTo>
                <a:lnTo>
                  <a:pt x="1722147" y="1163024"/>
                </a:lnTo>
                <a:lnTo>
                  <a:pt x="1726297" y="1163145"/>
                </a:lnTo>
                <a:lnTo>
                  <a:pt x="1730447" y="1163271"/>
                </a:lnTo>
                <a:lnTo>
                  <a:pt x="1734597" y="1163405"/>
                </a:lnTo>
                <a:lnTo>
                  <a:pt x="1738746" y="1163552"/>
                </a:lnTo>
                <a:lnTo>
                  <a:pt x="1742896" y="1163718"/>
                </a:lnTo>
                <a:lnTo>
                  <a:pt x="1747046" y="1163901"/>
                </a:lnTo>
                <a:lnTo>
                  <a:pt x="1751196" y="1164103"/>
                </a:lnTo>
                <a:lnTo>
                  <a:pt x="1755345" y="1164323"/>
                </a:lnTo>
                <a:lnTo>
                  <a:pt x="1759495" y="1164562"/>
                </a:lnTo>
                <a:lnTo>
                  <a:pt x="1763645" y="1164820"/>
                </a:lnTo>
                <a:lnTo>
                  <a:pt x="1767795" y="1165097"/>
                </a:lnTo>
                <a:lnTo>
                  <a:pt x="1771944" y="1165389"/>
                </a:lnTo>
                <a:lnTo>
                  <a:pt x="1776094" y="1165692"/>
                </a:lnTo>
                <a:lnTo>
                  <a:pt x="1780244" y="1166004"/>
                </a:lnTo>
                <a:lnTo>
                  <a:pt x="1784394" y="1166324"/>
                </a:lnTo>
                <a:lnTo>
                  <a:pt x="1788543" y="1166647"/>
                </a:lnTo>
                <a:lnTo>
                  <a:pt x="1792693" y="1166972"/>
                </a:lnTo>
                <a:lnTo>
                  <a:pt x="1796843" y="1167294"/>
                </a:lnTo>
                <a:lnTo>
                  <a:pt x="1800993" y="1167611"/>
                </a:lnTo>
                <a:lnTo>
                  <a:pt x="1805142" y="1167922"/>
                </a:lnTo>
                <a:lnTo>
                  <a:pt x="1809292" y="1168225"/>
                </a:lnTo>
                <a:lnTo>
                  <a:pt x="1813442" y="1168516"/>
                </a:lnTo>
                <a:lnTo>
                  <a:pt x="1817592" y="1168796"/>
                </a:lnTo>
                <a:lnTo>
                  <a:pt x="1821741" y="1169065"/>
                </a:lnTo>
                <a:lnTo>
                  <a:pt x="1825891" y="1169324"/>
                </a:lnTo>
                <a:lnTo>
                  <a:pt x="1830041" y="1169572"/>
                </a:lnTo>
                <a:lnTo>
                  <a:pt x="1834191" y="1169810"/>
                </a:lnTo>
                <a:lnTo>
                  <a:pt x="1838340" y="1170039"/>
                </a:lnTo>
                <a:lnTo>
                  <a:pt x="1842490" y="1170261"/>
                </a:lnTo>
                <a:lnTo>
                  <a:pt x="1846640" y="1170480"/>
                </a:lnTo>
                <a:lnTo>
                  <a:pt x="1850790" y="1170696"/>
                </a:lnTo>
                <a:lnTo>
                  <a:pt x="1854939" y="1170912"/>
                </a:lnTo>
                <a:lnTo>
                  <a:pt x="1859089" y="1171130"/>
                </a:lnTo>
                <a:lnTo>
                  <a:pt x="1863239" y="1171355"/>
                </a:lnTo>
                <a:lnTo>
                  <a:pt x="1867389" y="1171587"/>
                </a:lnTo>
                <a:lnTo>
                  <a:pt x="1871538" y="1171829"/>
                </a:lnTo>
                <a:lnTo>
                  <a:pt x="1875688" y="1172083"/>
                </a:lnTo>
                <a:lnTo>
                  <a:pt x="1879838" y="1172351"/>
                </a:lnTo>
                <a:lnTo>
                  <a:pt x="1883988" y="1172633"/>
                </a:lnTo>
                <a:lnTo>
                  <a:pt x="1888137" y="1172937"/>
                </a:lnTo>
                <a:lnTo>
                  <a:pt x="1892287" y="1173259"/>
                </a:lnTo>
                <a:lnTo>
                  <a:pt x="1896437" y="1173599"/>
                </a:lnTo>
                <a:lnTo>
                  <a:pt x="1900587" y="1173958"/>
                </a:lnTo>
                <a:lnTo>
                  <a:pt x="1904736" y="1174336"/>
                </a:lnTo>
                <a:lnTo>
                  <a:pt x="1908886" y="1174734"/>
                </a:lnTo>
                <a:lnTo>
                  <a:pt x="1913036" y="1175154"/>
                </a:lnTo>
                <a:lnTo>
                  <a:pt x="1917186" y="1175590"/>
                </a:lnTo>
                <a:lnTo>
                  <a:pt x="1921335" y="1176041"/>
                </a:lnTo>
                <a:lnTo>
                  <a:pt x="1925485" y="1176506"/>
                </a:lnTo>
                <a:lnTo>
                  <a:pt x="1929635" y="1176982"/>
                </a:lnTo>
                <a:lnTo>
                  <a:pt x="1933785" y="1177469"/>
                </a:lnTo>
                <a:lnTo>
                  <a:pt x="1937934" y="1177964"/>
                </a:lnTo>
                <a:lnTo>
                  <a:pt x="1942084" y="1178461"/>
                </a:lnTo>
                <a:lnTo>
                  <a:pt x="1946234" y="1178960"/>
                </a:lnTo>
                <a:lnTo>
                  <a:pt x="1950384" y="1179457"/>
                </a:lnTo>
                <a:lnTo>
                  <a:pt x="1954533" y="1179949"/>
                </a:lnTo>
                <a:lnTo>
                  <a:pt x="1958683" y="1180434"/>
                </a:lnTo>
                <a:lnTo>
                  <a:pt x="1962833" y="1180907"/>
                </a:lnTo>
                <a:lnTo>
                  <a:pt x="1966983" y="1181367"/>
                </a:lnTo>
                <a:lnTo>
                  <a:pt x="1971132" y="1181813"/>
                </a:lnTo>
                <a:lnTo>
                  <a:pt x="1975282" y="1182242"/>
                </a:lnTo>
                <a:lnTo>
                  <a:pt x="1979432" y="1182655"/>
                </a:lnTo>
                <a:lnTo>
                  <a:pt x="1983582" y="1183045"/>
                </a:lnTo>
                <a:lnTo>
                  <a:pt x="1987731" y="1183414"/>
                </a:lnTo>
                <a:lnTo>
                  <a:pt x="1991881" y="1183764"/>
                </a:lnTo>
                <a:lnTo>
                  <a:pt x="1996031" y="1184095"/>
                </a:lnTo>
                <a:lnTo>
                  <a:pt x="2000181" y="1184408"/>
                </a:lnTo>
                <a:lnTo>
                  <a:pt x="2004330" y="1184703"/>
                </a:lnTo>
                <a:lnTo>
                  <a:pt x="2008480" y="1184979"/>
                </a:lnTo>
                <a:lnTo>
                  <a:pt x="2012630" y="1185241"/>
                </a:lnTo>
                <a:lnTo>
                  <a:pt x="2016780" y="1185491"/>
                </a:lnTo>
                <a:lnTo>
                  <a:pt x="2020929" y="1185732"/>
                </a:lnTo>
                <a:lnTo>
                  <a:pt x="2025079" y="1185966"/>
                </a:lnTo>
                <a:lnTo>
                  <a:pt x="2029229" y="1186194"/>
                </a:lnTo>
                <a:lnTo>
                  <a:pt x="2033379" y="1186418"/>
                </a:lnTo>
                <a:lnTo>
                  <a:pt x="2037529" y="1186643"/>
                </a:lnTo>
                <a:lnTo>
                  <a:pt x="2041678" y="1186870"/>
                </a:lnTo>
                <a:lnTo>
                  <a:pt x="2045828" y="1187101"/>
                </a:lnTo>
                <a:lnTo>
                  <a:pt x="2049978" y="1187336"/>
                </a:lnTo>
                <a:lnTo>
                  <a:pt x="2054128" y="1187578"/>
                </a:lnTo>
                <a:lnTo>
                  <a:pt x="2058277" y="1187829"/>
                </a:lnTo>
                <a:lnTo>
                  <a:pt x="2062427" y="1188087"/>
                </a:lnTo>
                <a:lnTo>
                  <a:pt x="2066577" y="1188353"/>
                </a:lnTo>
                <a:lnTo>
                  <a:pt x="2070727" y="1188627"/>
                </a:lnTo>
                <a:lnTo>
                  <a:pt x="2074876" y="1188908"/>
                </a:lnTo>
                <a:lnTo>
                  <a:pt x="2079026" y="1189195"/>
                </a:lnTo>
                <a:lnTo>
                  <a:pt x="2083176" y="1189488"/>
                </a:lnTo>
                <a:lnTo>
                  <a:pt x="2087326" y="1189784"/>
                </a:lnTo>
                <a:lnTo>
                  <a:pt x="2091475" y="1190081"/>
                </a:lnTo>
                <a:lnTo>
                  <a:pt x="2095625" y="1190379"/>
                </a:lnTo>
                <a:lnTo>
                  <a:pt x="2099775" y="1190675"/>
                </a:lnTo>
                <a:lnTo>
                  <a:pt x="2103925" y="1190968"/>
                </a:lnTo>
                <a:lnTo>
                  <a:pt x="2108074" y="1191254"/>
                </a:lnTo>
                <a:lnTo>
                  <a:pt x="2112224" y="1191532"/>
                </a:lnTo>
                <a:lnTo>
                  <a:pt x="2116374" y="1191802"/>
                </a:lnTo>
                <a:lnTo>
                  <a:pt x="2120524" y="1192063"/>
                </a:lnTo>
              </a:path>
            </a:pathLst>
          </a:custGeom>
          <a:ln w="21681" cap="flat">
            <a:solidFill>
              <a:srgbClr val="00B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4" name="pl8">
            <a:extLst>
              <a:ext uri="{FF2B5EF4-FFF2-40B4-BE49-F238E27FC236}">
                <a16:creationId xmlns:a16="http://schemas.microsoft.com/office/drawing/2014/main" id="{E46420C2-A063-4780-A4BE-3E23091CDFD5}"/>
              </a:ext>
            </a:extLst>
          </p:cNvPr>
          <p:cNvSpPr/>
          <p:nvPr/>
        </p:nvSpPr>
        <p:spPr>
          <a:xfrm>
            <a:off x="1897483" y="2635811"/>
            <a:ext cx="2601955" cy="1293396"/>
          </a:xfrm>
          <a:custGeom>
            <a:avLst/>
            <a:gdLst/>
            <a:ahLst/>
            <a:cxnLst/>
            <a:rect l="0" t="0" r="0" b="0"/>
            <a:pathLst>
              <a:path w="2120524" h="1054083">
                <a:moveTo>
                  <a:pt x="0" y="1000368"/>
                </a:moveTo>
                <a:lnTo>
                  <a:pt x="4149" y="998598"/>
                </a:lnTo>
                <a:lnTo>
                  <a:pt x="8299" y="997018"/>
                </a:lnTo>
                <a:lnTo>
                  <a:pt x="12449" y="995596"/>
                </a:lnTo>
                <a:lnTo>
                  <a:pt x="16599" y="994295"/>
                </a:lnTo>
                <a:lnTo>
                  <a:pt x="20748" y="993036"/>
                </a:lnTo>
                <a:lnTo>
                  <a:pt x="24898" y="991755"/>
                </a:lnTo>
                <a:lnTo>
                  <a:pt x="29048" y="990392"/>
                </a:lnTo>
                <a:lnTo>
                  <a:pt x="33198" y="988885"/>
                </a:lnTo>
                <a:lnTo>
                  <a:pt x="37347" y="987179"/>
                </a:lnTo>
                <a:lnTo>
                  <a:pt x="41497" y="985220"/>
                </a:lnTo>
                <a:lnTo>
                  <a:pt x="45647" y="982958"/>
                </a:lnTo>
                <a:lnTo>
                  <a:pt x="49797" y="980302"/>
                </a:lnTo>
                <a:lnTo>
                  <a:pt x="53946" y="977282"/>
                </a:lnTo>
                <a:lnTo>
                  <a:pt x="58096" y="973885"/>
                </a:lnTo>
                <a:lnTo>
                  <a:pt x="62246" y="970112"/>
                </a:lnTo>
                <a:lnTo>
                  <a:pt x="66396" y="965967"/>
                </a:lnTo>
                <a:lnTo>
                  <a:pt x="70545" y="961465"/>
                </a:lnTo>
                <a:lnTo>
                  <a:pt x="74695" y="956624"/>
                </a:lnTo>
                <a:lnTo>
                  <a:pt x="78845" y="951442"/>
                </a:lnTo>
                <a:lnTo>
                  <a:pt x="82995" y="945947"/>
                </a:lnTo>
                <a:lnTo>
                  <a:pt x="87144" y="940191"/>
                </a:lnTo>
                <a:lnTo>
                  <a:pt x="91294" y="934194"/>
                </a:lnTo>
                <a:lnTo>
                  <a:pt x="95444" y="927971"/>
                </a:lnTo>
                <a:lnTo>
                  <a:pt x="99594" y="921535"/>
                </a:lnTo>
                <a:lnTo>
                  <a:pt x="103743" y="914891"/>
                </a:lnTo>
                <a:lnTo>
                  <a:pt x="107893" y="908042"/>
                </a:lnTo>
                <a:lnTo>
                  <a:pt x="112043" y="900950"/>
                </a:lnTo>
                <a:lnTo>
                  <a:pt x="116193" y="893628"/>
                </a:lnTo>
                <a:lnTo>
                  <a:pt x="120342" y="886068"/>
                </a:lnTo>
                <a:lnTo>
                  <a:pt x="124492" y="878255"/>
                </a:lnTo>
                <a:lnTo>
                  <a:pt x="128642" y="870170"/>
                </a:lnTo>
                <a:lnTo>
                  <a:pt x="132792" y="861799"/>
                </a:lnTo>
                <a:lnTo>
                  <a:pt x="136941" y="853123"/>
                </a:lnTo>
                <a:lnTo>
                  <a:pt x="141091" y="844121"/>
                </a:lnTo>
                <a:lnTo>
                  <a:pt x="145241" y="834739"/>
                </a:lnTo>
                <a:lnTo>
                  <a:pt x="149391" y="825021"/>
                </a:lnTo>
                <a:lnTo>
                  <a:pt x="153540" y="814965"/>
                </a:lnTo>
                <a:lnTo>
                  <a:pt x="157690" y="804575"/>
                </a:lnTo>
                <a:lnTo>
                  <a:pt x="161840" y="793856"/>
                </a:lnTo>
                <a:lnTo>
                  <a:pt x="165990" y="782821"/>
                </a:lnTo>
                <a:lnTo>
                  <a:pt x="170139" y="771482"/>
                </a:lnTo>
                <a:lnTo>
                  <a:pt x="174289" y="759832"/>
                </a:lnTo>
                <a:lnTo>
                  <a:pt x="178439" y="747901"/>
                </a:lnTo>
                <a:lnTo>
                  <a:pt x="182589" y="735736"/>
                </a:lnTo>
                <a:lnTo>
                  <a:pt x="186738" y="723358"/>
                </a:lnTo>
                <a:lnTo>
                  <a:pt x="190888" y="710791"/>
                </a:lnTo>
                <a:lnTo>
                  <a:pt x="195038" y="698057"/>
                </a:lnTo>
                <a:lnTo>
                  <a:pt x="199188" y="685180"/>
                </a:lnTo>
                <a:lnTo>
                  <a:pt x="203337" y="672180"/>
                </a:lnTo>
                <a:lnTo>
                  <a:pt x="207487" y="659064"/>
                </a:lnTo>
                <a:lnTo>
                  <a:pt x="211637" y="645863"/>
                </a:lnTo>
                <a:lnTo>
                  <a:pt x="215787" y="632591"/>
                </a:lnTo>
                <a:lnTo>
                  <a:pt x="219936" y="619257"/>
                </a:lnTo>
                <a:lnTo>
                  <a:pt x="224086" y="605864"/>
                </a:lnTo>
                <a:lnTo>
                  <a:pt x="228236" y="592414"/>
                </a:lnTo>
                <a:lnTo>
                  <a:pt x="232386" y="578903"/>
                </a:lnTo>
                <a:lnTo>
                  <a:pt x="236535" y="565320"/>
                </a:lnTo>
                <a:lnTo>
                  <a:pt x="240685" y="551643"/>
                </a:lnTo>
                <a:lnTo>
                  <a:pt x="244835" y="537866"/>
                </a:lnTo>
                <a:lnTo>
                  <a:pt x="248985" y="523972"/>
                </a:lnTo>
                <a:lnTo>
                  <a:pt x="253134" y="509944"/>
                </a:lnTo>
                <a:lnTo>
                  <a:pt x="257284" y="495765"/>
                </a:lnTo>
                <a:lnTo>
                  <a:pt x="261434" y="481420"/>
                </a:lnTo>
                <a:lnTo>
                  <a:pt x="265584" y="466897"/>
                </a:lnTo>
                <a:lnTo>
                  <a:pt x="269733" y="452168"/>
                </a:lnTo>
                <a:lnTo>
                  <a:pt x="273883" y="437240"/>
                </a:lnTo>
                <a:lnTo>
                  <a:pt x="278033" y="422135"/>
                </a:lnTo>
                <a:lnTo>
                  <a:pt x="282183" y="406870"/>
                </a:lnTo>
                <a:lnTo>
                  <a:pt x="286332" y="391468"/>
                </a:lnTo>
                <a:lnTo>
                  <a:pt x="290482" y="375960"/>
                </a:lnTo>
                <a:lnTo>
                  <a:pt x="294632" y="360383"/>
                </a:lnTo>
                <a:lnTo>
                  <a:pt x="298782" y="344780"/>
                </a:lnTo>
                <a:lnTo>
                  <a:pt x="302932" y="329215"/>
                </a:lnTo>
                <a:lnTo>
                  <a:pt x="307081" y="313745"/>
                </a:lnTo>
                <a:lnTo>
                  <a:pt x="311231" y="298421"/>
                </a:lnTo>
                <a:lnTo>
                  <a:pt x="315381" y="283293"/>
                </a:lnTo>
                <a:lnTo>
                  <a:pt x="319531" y="268408"/>
                </a:lnTo>
                <a:lnTo>
                  <a:pt x="323680" y="253810"/>
                </a:lnTo>
                <a:lnTo>
                  <a:pt x="327830" y="239536"/>
                </a:lnTo>
                <a:lnTo>
                  <a:pt x="331980" y="225643"/>
                </a:lnTo>
                <a:lnTo>
                  <a:pt x="336130" y="212187"/>
                </a:lnTo>
                <a:lnTo>
                  <a:pt x="340279" y="199144"/>
                </a:lnTo>
                <a:lnTo>
                  <a:pt x="344429" y="186525"/>
                </a:lnTo>
                <a:lnTo>
                  <a:pt x="348579" y="174341"/>
                </a:lnTo>
                <a:lnTo>
                  <a:pt x="352729" y="162599"/>
                </a:lnTo>
                <a:lnTo>
                  <a:pt x="356878" y="151302"/>
                </a:lnTo>
                <a:lnTo>
                  <a:pt x="361028" y="140454"/>
                </a:lnTo>
                <a:lnTo>
                  <a:pt x="365178" y="130112"/>
                </a:lnTo>
                <a:lnTo>
                  <a:pt x="369328" y="120255"/>
                </a:lnTo>
                <a:lnTo>
                  <a:pt x="373477" y="110859"/>
                </a:lnTo>
                <a:lnTo>
                  <a:pt x="377627" y="101930"/>
                </a:lnTo>
                <a:lnTo>
                  <a:pt x="381777" y="93471"/>
                </a:lnTo>
                <a:lnTo>
                  <a:pt x="385927" y="85488"/>
                </a:lnTo>
                <a:lnTo>
                  <a:pt x="390076" y="77982"/>
                </a:lnTo>
                <a:lnTo>
                  <a:pt x="394226" y="70956"/>
                </a:lnTo>
                <a:lnTo>
                  <a:pt x="398376" y="64486"/>
                </a:lnTo>
                <a:lnTo>
                  <a:pt x="402526" y="58479"/>
                </a:lnTo>
                <a:lnTo>
                  <a:pt x="406675" y="52923"/>
                </a:lnTo>
                <a:lnTo>
                  <a:pt x="410825" y="47796"/>
                </a:lnTo>
                <a:lnTo>
                  <a:pt x="414975" y="43077"/>
                </a:lnTo>
                <a:lnTo>
                  <a:pt x="419125" y="38737"/>
                </a:lnTo>
                <a:lnTo>
                  <a:pt x="423274" y="34745"/>
                </a:lnTo>
                <a:lnTo>
                  <a:pt x="427424" y="31085"/>
                </a:lnTo>
                <a:lnTo>
                  <a:pt x="431574" y="27722"/>
                </a:lnTo>
                <a:lnTo>
                  <a:pt x="435724" y="24589"/>
                </a:lnTo>
                <a:lnTo>
                  <a:pt x="439873" y="21654"/>
                </a:lnTo>
                <a:lnTo>
                  <a:pt x="444023" y="18892"/>
                </a:lnTo>
                <a:lnTo>
                  <a:pt x="448173" y="16280"/>
                </a:lnTo>
                <a:lnTo>
                  <a:pt x="452323" y="13805"/>
                </a:lnTo>
                <a:lnTo>
                  <a:pt x="456472" y="11460"/>
                </a:lnTo>
                <a:lnTo>
                  <a:pt x="460622" y="9266"/>
                </a:lnTo>
                <a:lnTo>
                  <a:pt x="464772" y="7228"/>
                </a:lnTo>
                <a:lnTo>
                  <a:pt x="468922" y="5366"/>
                </a:lnTo>
                <a:lnTo>
                  <a:pt x="473071" y="3712"/>
                </a:lnTo>
                <a:lnTo>
                  <a:pt x="477221" y="2303"/>
                </a:lnTo>
                <a:lnTo>
                  <a:pt x="481371" y="1182"/>
                </a:lnTo>
                <a:lnTo>
                  <a:pt x="485521" y="396"/>
                </a:lnTo>
                <a:lnTo>
                  <a:pt x="489670" y="0"/>
                </a:lnTo>
                <a:lnTo>
                  <a:pt x="493820" y="116"/>
                </a:lnTo>
                <a:lnTo>
                  <a:pt x="497970" y="726"/>
                </a:lnTo>
                <a:lnTo>
                  <a:pt x="502120" y="1869"/>
                </a:lnTo>
                <a:lnTo>
                  <a:pt x="506269" y="3575"/>
                </a:lnTo>
                <a:lnTo>
                  <a:pt x="510419" y="5869"/>
                </a:lnTo>
                <a:lnTo>
                  <a:pt x="514569" y="8764"/>
                </a:lnTo>
                <a:lnTo>
                  <a:pt x="518719" y="12265"/>
                </a:lnTo>
                <a:lnTo>
                  <a:pt x="522868" y="16413"/>
                </a:lnTo>
                <a:lnTo>
                  <a:pt x="527018" y="21193"/>
                </a:lnTo>
                <a:lnTo>
                  <a:pt x="531168" y="26515"/>
                </a:lnTo>
                <a:lnTo>
                  <a:pt x="535318" y="32338"/>
                </a:lnTo>
                <a:lnTo>
                  <a:pt x="539467" y="38615"/>
                </a:lnTo>
                <a:lnTo>
                  <a:pt x="543617" y="45293"/>
                </a:lnTo>
                <a:lnTo>
                  <a:pt x="547767" y="52317"/>
                </a:lnTo>
                <a:lnTo>
                  <a:pt x="551917" y="59628"/>
                </a:lnTo>
                <a:lnTo>
                  <a:pt x="556066" y="67188"/>
                </a:lnTo>
                <a:lnTo>
                  <a:pt x="560216" y="74903"/>
                </a:lnTo>
                <a:lnTo>
                  <a:pt x="564366" y="82714"/>
                </a:lnTo>
                <a:lnTo>
                  <a:pt x="568516" y="90575"/>
                </a:lnTo>
                <a:lnTo>
                  <a:pt x="572665" y="98446"/>
                </a:lnTo>
                <a:lnTo>
                  <a:pt x="576815" y="106294"/>
                </a:lnTo>
                <a:lnTo>
                  <a:pt x="580965" y="114092"/>
                </a:lnTo>
                <a:lnTo>
                  <a:pt x="585115" y="121818"/>
                </a:lnTo>
                <a:lnTo>
                  <a:pt x="589265" y="129448"/>
                </a:lnTo>
                <a:lnTo>
                  <a:pt x="593414" y="136989"/>
                </a:lnTo>
                <a:lnTo>
                  <a:pt x="597564" y="144443"/>
                </a:lnTo>
                <a:lnTo>
                  <a:pt x="601714" y="151816"/>
                </a:lnTo>
                <a:lnTo>
                  <a:pt x="605864" y="159116"/>
                </a:lnTo>
                <a:lnTo>
                  <a:pt x="610013" y="166354"/>
                </a:lnTo>
                <a:lnTo>
                  <a:pt x="614163" y="173541"/>
                </a:lnTo>
                <a:lnTo>
                  <a:pt x="618313" y="180686"/>
                </a:lnTo>
                <a:lnTo>
                  <a:pt x="622463" y="187804"/>
                </a:lnTo>
                <a:lnTo>
                  <a:pt x="626612" y="194909"/>
                </a:lnTo>
                <a:lnTo>
                  <a:pt x="630762" y="202007"/>
                </a:lnTo>
                <a:lnTo>
                  <a:pt x="634912" y="209102"/>
                </a:lnTo>
                <a:lnTo>
                  <a:pt x="639062" y="216199"/>
                </a:lnTo>
                <a:lnTo>
                  <a:pt x="643211" y="223295"/>
                </a:lnTo>
                <a:lnTo>
                  <a:pt x="647361" y="230388"/>
                </a:lnTo>
                <a:lnTo>
                  <a:pt x="651511" y="237467"/>
                </a:lnTo>
                <a:lnTo>
                  <a:pt x="655661" y="244520"/>
                </a:lnTo>
                <a:lnTo>
                  <a:pt x="659810" y="251532"/>
                </a:lnTo>
                <a:lnTo>
                  <a:pt x="663960" y="258486"/>
                </a:lnTo>
                <a:lnTo>
                  <a:pt x="668110" y="265361"/>
                </a:lnTo>
                <a:lnTo>
                  <a:pt x="672260" y="272134"/>
                </a:lnTo>
                <a:lnTo>
                  <a:pt x="676409" y="278782"/>
                </a:lnTo>
                <a:lnTo>
                  <a:pt x="680559" y="285271"/>
                </a:lnTo>
                <a:lnTo>
                  <a:pt x="684709" y="291549"/>
                </a:lnTo>
                <a:lnTo>
                  <a:pt x="688859" y="297614"/>
                </a:lnTo>
                <a:lnTo>
                  <a:pt x="693008" y="303441"/>
                </a:lnTo>
                <a:lnTo>
                  <a:pt x="697158" y="309009"/>
                </a:lnTo>
                <a:lnTo>
                  <a:pt x="701308" y="314302"/>
                </a:lnTo>
                <a:lnTo>
                  <a:pt x="705458" y="319307"/>
                </a:lnTo>
                <a:lnTo>
                  <a:pt x="709607" y="324018"/>
                </a:lnTo>
                <a:lnTo>
                  <a:pt x="713757" y="328405"/>
                </a:lnTo>
                <a:lnTo>
                  <a:pt x="717907" y="332487"/>
                </a:lnTo>
                <a:lnTo>
                  <a:pt x="722057" y="336307"/>
                </a:lnTo>
                <a:lnTo>
                  <a:pt x="726206" y="339888"/>
                </a:lnTo>
                <a:lnTo>
                  <a:pt x="730356" y="343265"/>
                </a:lnTo>
                <a:lnTo>
                  <a:pt x="734506" y="346474"/>
                </a:lnTo>
                <a:lnTo>
                  <a:pt x="738656" y="349559"/>
                </a:lnTo>
                <a:lnTo>
                  <a:pt x="742805" y="352566"/>
                </a:lnTo>
                <a:lnTo>
                  <a:pt x="746955" y="355549"/>
                </a:lnTo>
                <a:lnTo>
                  <a:pt x="751105" y="358572"/>
                </a:lnTo>
                <a:lnTo>
                  <a:pt x="755255" y="361677"/>
                </a:lnTo>
                <a:lnTo>
                  <a:pt x="759404" y="364907"/>
                </a:lnTo>
                <a:lnTo>
                  <a:pt x="763554" y="368295"/>
                </a:lnTo>
                <a:lnTo>
                  <a:pt x="767704" y="371867"/>
                </a:lnTo>
                <a:lnTo>
                  <a:pt x="771854" y="375645"/>
                </a:lnTo>
                <a:lnTo>
                  <a:pt x="776003" y="379652"/>
                </a:lnTo>
                <a:lnTo>
                  <a:pt x="780153" y="383902"/>
                </a:lnTo>
                <a:lnTo>
                  <a:pt x="784303" y="388360"/>
                </a:lnTo>
                <a:lnTo>
                  <a:pt x="788453" y="393008"/>
                </a:lnTo>
                <a:lnTo>
                  <a:pt x="792602" y="397822"/>
                </a:lnTo>
                <a:lnTo>
                  <a:pt x="796752" y="402778"/>
                </a:lnTo>
                <a:lnTo>
                  <a:pt x="800902" y="407845"/>
                </a:lnTo>
                <a:lnTo>
                  <a:pt x="805052" y="412993"/>
                </a:lnTo>
                <a:lnTo>
                  <a:pt x="809201" y="418194"/>
                </a:lnTo>
                <a:lnTo>
                  <a:pt x="813351" y="423407"/>
                </a:lnTo>
                <a:lnTo>
                  <a:pt x="817501" y="428605"/>
                </a:lnTo>
                <a:lnTo>
                  <a:pt x="821651" y="433768"/>
                </a:lnTo>
                <a:lnTo>
                  <a:pt x="825800" y="438880"/>
                </a:lnTo>
                <a:lnTo>
                  <a:pt x="829950" y="443926"/>
                </a:lnTo>
                <a:lnTo>
                  <a:pt x="834100" y="448898"/>
                </a:lnTo>
                <a:lnTo>
                  <a:pt x="838250" y="453789"/>
                </a:lnTo>
                <a:lnTo>
                  <a:pt x="842399" y="458581"/>
                </a:lnTo>
                <a:lnTo>
                  <a:pt x="846549" y="463289"/>
                </a:lnTo>
                <a:lnTo>
                  <a:pt x="850699" y="467911"/>
                </a:lnTo>
                <a:lnTo>
                  <a:pt x="854849" y="472449"/>
                </a:lnTo>
                <a:lnTo>
                  <a:pt x="858998" y="476901"/>
                </a:lnTo>
                <a:lnTo>
                  <a:pt x="863148" y="481266"/>
                </a:lnTo>
                <a:lnTo>
                  <a:pt x="867298" y="485541"/>
                </a:lnTo>
                <a:lnTo>
                  <a:pt x="871448" y="489715"/>
                </a:lnTo>
                <a:lnTo>
                  <a:pt x="875598" y="493775"/>
                </a:lnTo>
                <a:lnTo>
                  <a:pt x="879747" y="497725"/>
                </a:lnTo>
                <a:lnTo>
                  <a:pt x="883897" y="501557"/>
                </a:lnTo>
                <a:lnTo>
                  <a:pt x="888047" y="505264"/>
                </a:lnTo>
                <a:lnTo>
                  <a:pt x="892197" y="508839"/>
                </a:lnTo>
                <a:lnTo>
                  <a:pt x="896346" y="512277"/>
                </a:lnTo>
                <a:lnTo>
                  <a:pt x="900496" y="515575"/>
                </a:lnTo>
                <a:lnTo>
                  <a:pt x="904646" y="518716"/>
                </a:lnTo>
                <a:lnTo>
                  <a:pt x="908796" y="521713"/>
                </a:lnTo>
                <a:lnTo>
                  <a:pt x="912945" y="524583"/>
                </a:lnTo>
                <a:lnTo>
                  <a:pt x="917095" y="527336"/>
                </a:lnTo>
                <a:lnTo>
                  <a:pt x="921245" y="529985"/>
                </a:lnTo>
                <a:lnTo>
                  <a:pt x="925395" y="532548"/>
                </a:lnTo>
                <a:lnTo>
                  <a:pt x="929544" y="535042"/>
                </a:lnTo>
                <a:lnTo>
                  <a:pt x="933694" y="537488"/>
                </a:lnTo>
                <a:lnTo>
                  <a:pt x="937844" y="539910"/>
                </a:lnTo>
                <a:lnTo>
                  <a:pt x="941994" y="542338"/>
                </a:lnTo>
                <a:lnTo>
                  <a:pt x="946143" y="544794"/>
                </a:lnTo>
                <a:lnTo>
                  <a:pt x="950293" y="547298"/>
                </a:lnTo>
                <a:lnTo>
                  <a:pt x="954443" y="549871"/>
                </a:lnTo>
                <a:lnTo>
                  <a:pt x="958593" y="552527"/>
                </a:lnTo>
                <a:lnTo>
                  <a:pt x="962742" y="555282"/>
                </a:lnTo>
                <a:lnTo>
                  <a:pt x="966892" y="558156"/>
                </a:lnTo>
                <a:lnTo>
                  <a:pt x="971042" y="561162"/>
                </a:lnTo>
                <a:lnTo>
                  <a:pt x="975192" y="564292"/>
                </a:lnTo>
                <a:lnTo>
                  <a:pt x="979341" y="567544"/>
                </a:lnTo>
                <a:lnTo>
                  <a:pt x="983491" y="570915"/>
                </a:lnTo>
                <a:lnTo>
                  <a:pt x="987641" y="574401"/>
                </a:lnTo>
                <a:lnTo>
                  <a:pt x="991791" y="577991"/>
                </a:lnTo>
                <a:lnTo>
                  <a:pt x="995940" y="581677"/>
                </a:lnTo>
                <a:lnTo>
                  <a:pt x="1000090" y="585454"/>
                </a:lnTo>
                <a:lnTo>
                  <a:pt x="1004240" y="589299"/>
                </a:lnTo>
                <a:lnTo>
                  <a:pt x="1008390" y="593194"/>
                </a:lnTo>
                <a:lnTo>
                  <a:pt x="1012539" y="597127"/>
                </a:lnTo>
                <a:lnTo>
                  <a:pt x="1016689" y="601084"/>
                </a:lnTo>
                <a:lnTo>
                  <a:pt x="1020839" y="605055"/>
                </a:lnTo>
                <a:lnTo>
                  <a:pt x="1024989" y="609029"/>
                </a:lnTo>
                <a:lnTo>
                  <a:pt x="1029138" y="612999"/>
                </a:lnTo>
                <a:lnTo>
                  <a:pt x="1033288" y="616957"/>
                </a:lnTo>
                <a:lnTo>
                  <a:pt x="1037438" y="620900"/>
                </a:lnTo>
                <a:lnTo>
                  <a:pt x="1041588" y="624829"/>
                </a:lnTo>
                <a:lnTo>
                  <a:pt x="1045737" y="628746"/>
                </a:lnTo>
                <a:lnTo>
                  <a:pt x="1049887" y="632653"/>
                </a:lnTo>
                <a:lnTo>
                  <a:pt x="1054037" y="636555"/>
                </a:lnTo>
                <a:lnTo>
                  <a:pt x="1058187" y="640457"/>
                </a:lnTo>
                <a:lnTo>
                  <a:pt x="1062336" y="644366"/>
                </a:lnTo>
                <a:lnTo>
                  <a:pt x="1066486" y="648291"/>
                </a:lnTo>
                <a:lnTo>
                  <a:pt x="1070636" y="652238"/>
                </a:lnTo>
                <a:lnTo>
                  <a:pt x="1074786" y="656212"/>
                </a:lnTo>
                <a:lnTo>
                  <a:pt x="1078935" y="660219"/>
                </a:lnTo>
                <a:lnTo>
                  <a:pt x="1083085" y="664263"/>
                </a:lnTo>
                <a:lnTo>
                  <a:pt x="1087235" y="668350"/>
                </a:lnTo>
                <a:lnTo>
                  <a:pt x="1091385" y="672481"/>
                </a:lnTo>
                <a:lnTo>
                  <a:pt x="1095534" y="676670"/>
                </a:lnTo>
                <a:lnTo>
                  <a:pt x="1099684" y="680912"/>
                </a:lnTo>
                <a:lnTo>
                  <a:pt x="1103834" y="685210"/>
                </a:lnTo>
                <a:lnTo>
                  <a:pt x="1107984" y="689565"/>
                </a:lnTo>
                <a:lnTo>
                  <a:pt x="1112133" y="693980"/>
                </a:lnTo>
                <a:lnTo>
                  <a:pt x="1116283" y="698457"/>
                </a:lnTo>
                <a:lnTo>
                  <a:pt x="1120433" y="702995"/>
                </a:lnTo>
                <a:lnTo>
                  <a:pt x="1124583" y="707599"/>
                </a:lnTo>
                <a:lnTo>
                  <a:pt x="1128732" y="712275"/>
                </a:lnTo>
                <a:lnTo>
                  <a:pt x="1132882" y="717013"/>
                </a:lnTo>
                <a:lnTo>
                  <a:pt x="1137032" y="721809"/>
                </a:lnTo>
                <a:lnTo>
                  <a:pt x="1141182" y="726660"/>
                </a:lnTo>
                <a:lnTo>
                  <a:pt x="1145331" y="731563"/>
                </a:lnTo>
                <a:lnTo>
                  <a:pt x="1149481" y="736510"/>
                </a:lnTo>
                <a:lnTo>
                  <a:pt x="1153631" y="741496"/>
                </a:lnTo>
                <a:lnTo>
                  <a:pt x="1157781" y="746516"/>
                </a:lnTo>
                <a:lnTo>
                  <a:pt x="1161931" y="751560"/>
                </a:lnTo>
                <a:lnTo>
                  <a:pt x="1166080" y="756619"/>
                </a:lnTo>
                <a:lnTo>
                  <a:pt x="1170230" y="761689"/>
                </a:lnTo>
                <a:lnTo>
                  <a:pt x="1174380" y="766764"/>
                </a:lnTo>
                <a:lnTo>
                  <a:pt x="1178530" y="771841"/>
                </a:lnTo>
                <a:lnTo>
                  <a:pt x="1182679" y="776919"/>
                </a:lnTo>
                <a:lnTo>
                  <a:pt x="1186829" y="781998"/>
                </a:lnTo>
                <a:lnTo>
                  <a:pt x="1190979" y="787080"/>
                </a:lnTo>
                <a:lnTo>
                  <a:pt x="1195129" y="792170"/>
                </a:lnTo>
                <a:lnTo>
                  <a:pt x="1199278" y="797270"/>
                </a:lnTo>
                <a:lnTo>
                  <a:pt x="1203428" y="802385"/>
                </a:lnTo>
                <a:lnTo>
                  <a:pt x="1207578" y="807519"/>
                </a:lnTo>
                <a:lnTo>
                  <a:pt x="1211728" y="812675"/>
                </a:lnTo>
                <a:lnTo>
                  <a:pt x="1215877" y="817854"/>
                </a:lnTo>
                <a:lnTo>
                  <a:pt x="1220027" y="823058"/>
                </a:lnTo>
                <a:lnTo>
                  <a:pt x="1224177" y="828283"/>
                </a:lnTo>
                <a:lnTo>
                  <a:pt x="1228327" y="833522"/>
                </a:lnTo>
                <a:lnTo>
                  <a:pt x="1232476" y="838763"/>
                </a:lnTo>
                <a:lnTo>
                  <a:pt x="1236626" y="843998"/>
                </a:lnTo>
                <a:lnTo>
                  <a:pt x="1240776" y="849213"/>
                </a:lnTo>
                <a:lnTo>
                  <a:pt x="1244926" y="854392"/>
                </a:lnTo>
                <a:lnTo>
                  <a:pt x="1249075" y="859522"/>
                </a:lnTo>
                <a:lnTo>
                  <a:pt x="1253225" y="864573"/>
                </a:lnTo>
                <a:lnTo>
                  <a:pt x="1257375" y="869529"/>
                </a:lnTo>
                <a:lnTo>
                  <a:pt x="1261525" y="874377"/>
                </a:lnTo>
                <a:lnTo>
                  <a:pt x="1265674" y="879102"/>
                </a:lnTo>
                <a:lnTo>
                  <a:pt x="1269824" y="883691"/>
                </a:lnTo>
                <a:lnTo>
                  <a:pt x="1273974" y="888132"/>
                </a:lnTo>
                <a:lnTo>
                  <a:pt x="1278124" y="892414"/>
                </a:lnTo>
                <a:lnTo>
                  <a:pt x="1282273" y="896529"/>
                </a:lnTo>
                <a:lnTo>
                  <a:pt x="1286423" y="900440"/>
                </a:lnTo>
                <a:lnTo>
                  <a:pt x="1290573" y="904176"/>
                </a:lnTo>
                <a:lnTo>
                  <a:pt x="1294723" y="907735"/>
                </a:lnTo>
                <a:lnTo>
                  <a:pt x="1298872" y="911122"/>
                </a:lnTo>
                <a:lnTo>
                  <a:pt x="1303022" y="914340"/>
                </a:lnTo>
                <a:lnTo>
                  <a:pt x="1307172" y="917396"/>
                </a:lnTo>
                <a:lnTo>
                  <a:pt x="1311322" y="920299"/>
                </a:lnTo>
                <a:lnTo>
                  <a:pt x="1315471" y="923049"/>
                </a:lnTo>
                <a:lnTo>
                  <a:pt x="1319621" y="925656"/>
                </a:lnTo>
                <a:lnTo>
                  <a:pt x="1323771" y="928150"/>
                </a:lnTo>
                <a:lnTo>
                  <a:pt x="1327921" y="930545"/>
                </a:lnTo>
                <a:lnTo>
                  <a:pt x="1332070" y="932858"/>
                </a:lnTo>
                <a:lnTo>
                  <a:pt x="1336220" y="935103"/>
                </a:lnTo>
                <a:lnTo>
                  <a:pt x="1340370" y="937298"/>
                </a:lnTo>
                <a:lnTo>
                  <a:pt x="1344520" y="939459"/>
                </a:lnTo>
                <a:lnTo>
                  <a:pt x="1348669" y="941603"/>
                </a:lnTo>
                <a:lnTo>
                  <a:pt x="1352819" y="943750"/>
                </a:lnTo>
                <a:lnTo>
                  <a:pt x="1356969" y="945915"/>
                </a:lnTo>
                <a:lnTo>
                  <a:pt x="1361119" y="948110"/>
                </a:lnTo>
                <a:lnTo>
                  <a:pt x="1365268" y="950344"/>
                </a:lnTo>
                <a:lnTo>
                  <a:pt x="1369418" y="952626"/>
                </a:lnTo>
                <a:lnTo>
                  <a:pt x="1373568" y="954962"/>
                </a:lnTo>
                <a:lnTo>
                  <a:pt x="1377718" y="957355"/>
                </a:lnTo>
                <a:lnTo>
                  <a:pt x="1381867" y="959813"/>
                </a:lnTo>
                <a:lnTo>
                  <a:pt x="1386017" y="962322"/>
                </a:lnTo>
                <a:lnTo>
                  <a:pt x="1390167" y="964875"/>
                </a:lnTo>
                <a:lnTo>
                  <a:pt x="1394317" y="967464"/>
                </a:lnTo>
                <a:lnTo>
                  <a:pt x="1398466" y="970075"/>
                </a:lnTo>
                <a:lnTo>
                  <a:pt x="1402616" y="972698"/>
                </a:lnTo>
                <a:lnTo>
                  <a:pt x="1406766" y="975316"/>
                </a:lnTo>
                <a:lnTo>
                  <a:pt x="1410916" y="977913"/>
                </a:lnTo>
                <a:lnTo>
                  <a:pt x="1415065" y="980467"/>
                </a:lnTo>
                <a:lnTo>
                  <a:pt x="1419215" y="982965"/>
                </a:lnTo>
                <a:lnTo>
                  <a:pt x="1423365" y="985394"/>
                </a:lnTo>
                <a:lnTo>
                  <a:pt x="1427515" y="987740"/>
                </a:lnTo>
                <a:lnTo>
                  <a:pt x="1431664" y="989992"/>
                </a:lnTo>
                <a:lnTo>
                  <a:pt x="1435814" y="992140"/>
                </a:lnTo>
                <a:lnTo>
                  <a:pt x="1439964" y="994177"/>
                </a:lnTo>
                <a:lnTo>
                  <a:pt x="1444114" y="996079"/>
                </a:lnTo>
                <a:lnTo>
                  <a:pt x="1448264" y="997854"/>
                </a:lnTo>
                <a:lnTo>
                  <a:pt x="1452413" y="999506"/>
                </a:lnTo>
                <a:lnTo>
                  <a:pt x="1456563" y="1001036"/>
                </a:lnTo>
                <a:lnTo>
                  <a:pt x="1460713" y="1002447"/>
                </a:lnTo>
                <a:lnTo>
                  <a:pt x="1464863" y="1003744"/>
                </a:lnTo>
                <a:lnTo>
                  <a:pt x="1469012" y="1004932"/>
                </a:lnTo>
                <a:lnTo>
                  <a:pt x="1473162" y="1006016"/>
                </a:lnTo>
                <a:lnTo>
                  <a:pt x="1477312" y="1006996"/>
                </a:lnTo>
                <a:lnTo>
                  <a:pt x="1481462" y="1007896"/>
                </a:lnTo>
                <a:lnTo>
                  <a:pt x="1485611" y="1008729"/>
                </a:lnTo>
                <a:lnTo>
                  <a:pt x="1489761" y="1009504"/>
                </a:lnTo>
                <a:lnTo>
                  <a:pt x="1493911" y="1010233"/>
                </a:lnTo>
                <a:lnTo>
                  <a:pt x="1498061" y="1010927"/>
                </a:lnTo>
                <a:lnTo>
                  <a:pt x="1502210" y="1011597"/>
                </a:lnTo>
                <a:lnTo>
                  <a:pt x="1506360" y="1012251"/>
                </a:lnTo>
                <a:lnTo>
                  <a:pt x="1510510" y="1012900"/>
                </a:lnTo>
                <a:lnTo>
                  <a:pt x="1514660" y="1013554"/>
                </a:lnTo>
                <a:lnTo>
                  <a:pt x="1518809" y="1014216"/>
                </a:lnTo>
                <a:lnTo>
                  <a:pt x="1522959" y="1014891"/>
                </a:lnTo>
                <a:lnTo>
                  <a:pt x="1527109" y="1015581"/>
                </a:lnTo>
                <a:lnTo>
                  <a:pt x="1531259" y="1016285"/>
                </a:lnTo>
                <a:lnTo>
                  <a:pt x="1535408" y="1017004"/>
                </a:lnTo>
                <a:lnTo>
                  <a:pt x="1539558" y="1017737"/>
                </a:lnTo>
                <a:lnTo>
                  <a:pt x="1543708" y="1018478"/>
                </a:lnTo>
                <a:lnTo>
                  <a:pt x="1547858" y="1019222"/>
                </a:lnTo>
                <a:lnTo>
                  <a:pt x="1552007" y="1019967"/>
                </a:lnTo>
                <a:lnTo>
                  <a:pt x="1556157" y="1020707"/>
                </a:lnTo>
                <a:lnTo>
                  <a:pt x="1560307" y="1021439"/>
                </a:lnTo>
                <a:lnTo>
                  <a:pt x="1564457" y="1022161"/>
                </a:lnTo>
                <a:lnTo>
                  <a:pt x="1568606" y="1022870"/>
                </a:lnTo>
                <a:lnTo>
                  <a:pt x="1572756" y="1023563"/>
                </a:lnTo>
                <a:lnTo>
                  <a:pt x="1576906" y="1024242"/>
                </a:lnTo>
                <a:lnTo>
                  <a:pt x="1581056" y="1024908"/>
                </a:lnTo>
                <a:lnTo>
                  <a:pt x="1585205" y="1025564"/>
                </a:lnTo>
                <a:lnTo>
                  <a:pt x="1589355" y="1026212"/>
                </a:lnTo>
                <a:lnTo>
                  <a:pt x="1593505" y="1026854"/>
                </a:lnTo>
                <a:lnTo>
                  <a:pt x="1597655" y="1027494"/>
                </a:lnTo>
                <a:lnTo>
                  <a:pt x="1601804" y="1028137"/>
                </a:lnTo>
                <a:lnTo>
                  <a:pt x="1605954" y="1028784"/>
                </a:lnTo>
                <a:lnTo>
                  <a:pt x="1610104" y="1029440"/>
                </a:lnTo>
                <a:lnTo>
                  <a:pt x="1614254" y="1030104"/>
                </a:lnTo>
                <a:lnTo>
                  <a:pt x="1618403" y="1030779"/>
                </a:lnTo>
                <a:lnTo>
                  <a:pt x="1622553" y="1031463"/>
                </a:lnTo>
                <a:lnTo>
                  <a:pt x="1626703" y="1032156"/>
                </a:lnTo>
                <a:lnTo>
                  <a:pt x="1630853" y="1032856"/>
                </a:lnTo>
                <a:lnTo>
                  <a:pt x="1635002" y="1033560"/>
                </a:lnTo>
                <a:lnTo>
                  <a:pt x="1639152" y="1034264"/>
                </a:lnTo>
                <a:lnTo>
                  <a:pt x="1643302" y="1034962"/>
                </a:lnTo>
                <a:lnTo>
                  <a:pt x="1647452" y="1035651"/>
                </a:lnTo>
                <a:lnTo>
                  <a:pt x="1651601" y="1036325"/>
                </a:lnTo>
                <a:lnTo>
                  <a:pt x="1655751" y="1036980"/>
                </a:lnTo>
                <a:lnTo>
                  <a:pt x="1659901" y="1037611"/>
                </a:lnTo>
                <a:lnTo>
                  <a:pt x="1664051" y="1038214"/>
                </a:lnTo>
                <a:lnTo>
                  <a:pt x="1668200" y="1038780"/>
                </a:lnTo>
                <a:lnTo>
                  <a:pt x="1672350" y="1039310"/>
                </a:lnTo>
                <a:lnTo>
                  <a:pt x="1676500" y="1039803"/>
                </a:lnTo>
                <a:lnTo>
                  <a:pt x="1680650" y="1040258"/>
                </a:lnTo>
                <a:lnTo>
                  <a:pt x="1684799" y="1040674"/>
                </a:lnTo>
                <a:lnTo>
                  <a:pt x="1688949" y="1041052"/>
                </a:lnTo>
                <a:lnTo>
                  <a:pt x="1693099" y="1041392"/>
                </a:lnTo>
                <a:lnTo>
                  <a:pt x="1697249" y="1041693"/>
                </a:lnTo>
                <a:lnTo>
                  <a:pt x="1701398" y="1041960"/>
                </a:lnTo>
                <a:lnTo>
                  <a:pt x="1705548" y="1042198"/>
                </a:lnTo>
                <a:lnTo>
                  <a:pt x="1709698" y="1042410"/>
                </a:lnTo>
                <a:lnTo>
                  <a:pt x="1713848" y="1042601"/>
                </a:lnTo>
                <a:lnTo>
                  <a:pt x="1717997" y="1042774"/>
                </a:lnTo>
                <a:lnTo>
                  <a:pt x="1722147" y="1042932"/>
                </a:lnTo>
                <a:lnTo>
                  <a:pt x="1726297" y="1043081"/>
                </a:lnTo>
                <a:lnTo>
                  <a:pt x="1730447" y="1043222"/>
                </a:lnTo>
                <a:lnTo>
                  <a:pt x="1734597" y="1043362"/>
                </a:lnTo>
                <a:lnTo>
                  <a:pt x="1738746" y="1043503"/>
                </a:lnTo>
                <a:lnTo>
                  <a:pt x="1742896" y="1043647"/>
                </a:lnTo>
                <a:lnTo>
                  <a:pt x="1747046" y="1043797"/>
                </a:lnTo>
                <a:lnTo>
                  <a:pt x="1751196" y="1043954"/>
                </a:lnTo>
                <a:lnTo>
                  <a:pt x="1755345" y="1044120"/>
                </a:lnTo>
                <a:lnTo>
                  <a:pt x="1759495" y="1044294"/>
                </a:lnTo>
                <a:lnTo>
                  <a:pt x="1763645" y="1044479"/>
                </a:lnTo>
                <a:lnTo>
                  <a:pt x="1767795" y="1044672"/>
                </a:lnTo>
                <a:lnTo>
                  <a:pt x="1771944" y="1044872"/>
                </a:lnTo>
                <a:lnTo>
                  <a:pt x="1776094" y="1045077"/>
                </a:lnTo>
                <a:lnTo>
                  <a:pt x="1780244" y="1045285"/>
                </a:lnTo>
                <a:lnTo>
                  <a:pt x="1784394" y="1045496"/>
                </a:lnTo>
                <a:lnTo>
                  <a:pt x="1788543" y="1045705"/>
                </a:lnTo>
                <a:lnTo>
                  <a:pt x="1792693" y="1045911"/>
                </a:lnTo>
                <a:lnTo>
                  <a:pt x="1796843" y="1046111"/>
                </a:lnTo>
                <a:lnTo>
                  <a:pt x="1800993" y="1046302"/>
                </a:lnTo>
                <a:lnTo>
                  <a:pt x="1805142" y="1046484"/>
                </a:lnTo>
                <a:lnTo>
                  <a:pt x="1809292" y="1046653"/>
                </a:lnTo>
                <a:lnTo>
                  <a:pt x="1813442" y="1046810"/>
                </a:lnTo>
                <a:lnTo>
                  <a:pt x="1817592" y="1046953"/>
                </a:lnTo>
                <a:lnTo>
                  <a:pt x="1821741" y="1047081"/>
                </a:lnTo>
                <a:lnTo>
                  <a:pt x="1825891" y="1047194"/>
                </a:lnTo>
                <a:lnTo>
                  <a:pt x="1830041" y="1047292"/>
                </a:lnTo>
                <a:lnTo>
                  <a:pt x="1834191" y="1047378"/>
                </a:lnTo>
                <a:lnTo>
                  <a:pt x="1838340" y="1047453"/>
                </a:lnTo>
                <a:lnTo>
                  <a:pt x="1842490" y="1047518"/>
                </a:lnTo>
                <a:lnTo>
                  <a:pt x="1846640" y="1047575"/>
                </a:lnTo>
                <a:lnTo>
                  <a:pt x="1850790" y="1047626"/>
                </a:lnTo>
                <a:lnTo>
                  <a:pt x="1854939" y="1047672"/>
                </a:lnTo>
                <a:lnTo>
                  <a:pt x="1859089" y="1047717"/>
                </a:lnTo>
                <a:lnTo>
                  <a:pt x="1863239" y="1047761"/>
                </a:lnTo>
                <a:lnTo>
                  <a:pt x="1867389" y="1047809"/>
                </a:lnTo>
                <a:lnTo>
                  <a:pt x="1871538" y="1047860"/>
                </a:lnTo>
                <a:lnTo>
                  <a:pt x="1875688" y="1047918"/>
                </a:lnTo>
                <a:lnTo>
                  <a:pt x="1879838" y="1047983"/>
                </a:lnTo>
                <a:lnTo>
                  <a:pt x="1883988" y="1048056"/>
                </a:lnTo>
                <a:lnTo>
                  <a:pt x="1888137" y="1048141"/>
                </a:lnTo>
                <a:lnTo>
                  <a:pt x="1892287" y="1048238"/>
                </a:lnTo>
                <a:lnTo>
                  <a:pt x="1896437" y="1048347"/>
                </a:lnTo>
                <a:lnTo>
                  <a:pt x="1900587" y="1048467"/>
                </a:lnTo>
                <a:lnTo>
                  <a:pt x="1904736" y="1048600"/>
                </a:lnTo>
                <a:lnTo>
                  <a:pt x="1908886" y="1048744"/>
                </a:lnTo>
                <a:lnTo>
                  <a:pt x="1913036" y="1048898"/>
                </a:lnTo>
                <a:lnTo>
                  <a:pt x="1917186" y="1049063"/>
                </a:lnTo>
                <a:lnTo>
                  <a:pt x="1921335" y="1049237"/>
                </a:lnTo>
                <a:lnTo>
                  <a:pt x="1925485" y="1049418"/>
                </a:lnTo>
                <a:lnTo>
                  <a:pt x="1929635" y="1049602"/>
                </a:lnTo>
                <a:lnTo>
                  <a:pt x="1933785" y="1049790"/>
                </a:lnTo>
                <a:lnTo>
                  <a:pt x="1937934" y="1049977"/>
                </a:lnTo>
                <a:lnTo>
                  <a:pt x="1942084" y="1050163"/>
                </a:lnTo>
                <a:lnTo>
                  <a:pt x="1946234" y="1050345"/>
                </a:lnTo>
                <a:lnTo>
                  <a:pt x="1950384" y="1050522"/>
                </a:lnTo>
                <a:lnTo>
                  <a:pt x="1954533" y="1050689"/>
                </a:lnTo>
                <a:lnTo>
                  <a:pt x="1958683" y="1050849"/>
                </a:lnTo>
                <a:lnTo>
                  <a:pt x="1962833" y="1050998"/>
                </a:lnTo>
                <a:lnTo>
                  <a:pt x="1966983" y="1051138"/>
                </a:lnTo>
                <a:lnTo>
                  <a:pt x="1971132" y="1051268"/>
                </a:lnTo>
                <a:lnTo>
                  <a:pt x="1975282" y="1051387"/>
                </a:lnTo>
                <a:lnTo>
                  <a:pt x="1979432" y="1051498"/>
                </a:lnTo>
                <a:lnTo>
                  <a:pt x="1983582" y="1051599"/>
                </a:lnTo>
                <a:lnTo>
                  <a:pt x="1987731" y="1051693"/>
                </a:lnTo>
                <a:lnTo>
                  <a:pt x="1991881" y="1051782"/>
                </a:lnTo>
                <a:lnTo>
                  <a:pt x="1996031" y="1051866"/>
                </a:lnTo>
                <a:lnTo>
                  <a:pt x="2000181" y="1051947"/>
                </a:lnTo>
                <a:lnTo>
                  <a:pt x="2004330" y="1052026"/>
                </a:lnTo>
                <a:lnTo>
                  <a:pt x="2008480" y="1052103"/>
                </a:lnTo>
                <a:lnTo>
                  <a:pt x="2012630" y="1052181"/>
                </a:lnTo>
                <a:lnTo>
                  <a:pt x="2016780" y="1052258"/>
                </a:lnTo>
                <a:lnTo>
                  <a:pt x="2020929" y="1052336"/>
                </a:lnTo>
                <a:lnTo>
                  <a:pt x="2025079" y="1052415"/>
                </a:lnTo>
                <a:lnTo>
                  <a:pt x="2029229" y="1052495"/>
                </a:lnTo>
                <a:lnTo>
                  <a:pt x="2033379" y="1052574"/>
                </a:lnTo>
                <a:lnTo>
                  <a:pt x="2037529" y="1052654"/>
                </a:lnTo>
                <a:lnTo>
                  <a:pt x="2041678" y="1052733"/>
                </a:lnTo>
                <a:lnTo>
                  <a:pt x="2045828" y="1052812"/>
                </a:lnTo>
                <a:lnTo>
                  <a:pt x="2049978" y="1052889"/>
                </a:lnTo>
                <a:lnTo>
                  <a:pt x="2054128" y="1052965"/>
                </a:lnTo>
                <a:lnTo>
                  <a:pt x="2058277" y="1053039"/>
                </a:lnTo>
                <a:lnTo>
                  <a:pt x="2062427" y="1053112"/>
                </a:lnTo>
                <a:lnTo>
                  <a:pt x="2066577" y="1053183"/>
                </a:lnTo>
                <a:lnTo>
                  <a:pt x="2070727" y="1053252"/>
                </a:lnTo>
                <a:lnTo>
                  <a:pt x="2074876" y="1053321"/>
                </a:lnTo>
                <a:lnTo>
                  <a:pt x="2079026" y="1053389"/>
                </a:lnTo>
                <a:lnTo>
                  <a:pt x="2083176" y="1053457"/>
                </a:lnTo>
                <a:lnTo>
                  <a:pt x="2087326" y="1053525"/>
                </a:lnTo>
                <a:lnTo>
                  <a:pt x="2091475" y="1053594"/>
                </a:lnTo>
                <a:lnTo>
                  <a:pt x="2095625" y="1053663"/>
                </a:lnTo>
                <a:lnTo>
                  <a:pt x="2099775" y="1053732"/>
                </a:lnTo>
                <a:lnTo>
                  <a:pt x="2103925" y="1053803"/>
                </a:lnTo>
                <a:lnTo>
                  <a:pt x="2108074" y="1053873"/>
                </a:lnTo>
                <a:lnTo>
                  <a:pt x="2112224" y="1053944"/>
                </a:lnTo>
                <a:lnTo>
                  <a:pt x="2116374" y="1054014"/>
                </a:lnTo>
                <a:lnTo>
                  <a:pt x="2120524" y="1054083"/>
                </a:lnTo>
              </a:path>
            </a:pathLst>
          </a:custGeom>
          <a:ln w="21681" cap="flat">
            <a:solidFill>
              <a:srgbClr val="000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rc9">
            <a:extLst>
              <a:ext uri="{FF2B5EF4-FFF2-40B4-BE49-F238E27FC236}">
                <a16:creationId xmlns:a16="http://schemas.microsoft.com/office/drawing/2014/main" id="{8FFEF7FE-44C5-4385-95F0-40974E727383}"/>
              </a:ext>
            </a:extLst>
          </p:cNvPr>
          <p:cNvSpPr/>
          <p:nvPr/>
        </p:nvSpPr>
        <p:spPr>
          <a:xfrm>
            <a:off x="1767384" y="4628943"/>
            <a:ext cx="2862150" cy="2643717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l10">
            <a:extLst>
              <a:ext uri="{FF2B5EF4-FFF2-40B4-BE49-F238E27FC236}">
                <a16:creationId xmlns:a16="http://schemas.microsoft.com/office/drawing/2014/main" id="{A2179D94-FC23-4187-B3DE-43FE4CE197E4}"/>
              </a:ext>
            </a:extLst>
          </p:cNvPr>
          <p:cNvSpPr/>
          <p:nvPr/>
        </p:nvSpPr>
        <p:spPr>
          <a:xfrm>
            <a:off x="1897483" y="4749111"/>
            <a:ext cx="2601955" cy="2403379"/>
          </a:xfrm>
          <a:custGeom>
            <a:avLst/>
            <a:gdLst/>
            <a:ahLst/>
            <a:cxnLst/>
            <a:rect l="0" t="0" r="0" b="0"/>
            <a:pathLst>
              <a:path w="2120524" h="1958690">
                <a:moveTo>
                  <a:pt x="0" y="571755"/>
                </a:moveTo>
                <a:lnTo>
                  <a:pt x="4149" y="524966"/>
                </a:lnTo>
                <a:lnTo>
                  <a:pt x="8299" y="479615"/>
                </a:lnTo>
                <a:lnTo>
                  <a:pt x="12449" y="435810"/>
                </a:lnTo>
                <a:lnTo>
                  <a:pt x="16599" y="394182"/>
                </a:lnTo>
                <a:lnTo>
                  <a:pt x="20748" y="354423"/>
                </a:lnTo>
                <a:lnTo>
                  <a:pt x="24898" y="316538"/>
                </a:lnTo>
                <a:lnTo>
                  <a:pt x="29048" y="280585"/>
                </a:lnTo>
                <a:lnTo>
                  <a:pt x="33198" y="246614"/>
                </a:lnTo>
                <a:lnTo>
                  <a:pt x="37347" y="215241"/>
                </a:lnTo>
                <a:lnTo>
                  <a:pt x="41497" y="186049"/>
                </a:lnTo>
                <a:lnTo>
                  <a:pt x="45647" y="158944"/>
                </a:lnTo>
                <a:lnTo>
                  <a:pt x="49797" y="133933"/>
                </a:lnTo>
                <a:lnTo>
                  <a:pt x="53946" y="111016"/>
                </a:lnTo>
                <a:lnTo>
                  <a:pt x="58096" y="90728"/>
                </a:lnTo>
                <a:lnTo>
                  <a:pt x="62246" y="72637"/>
                </a:lnTo>
                <a:lnTo>
                  <a:pt x="66396" y="56578"/>
                </a:lnTo>
                <a:lnTo>
                  <a:pt x="70545" y="42521"/>
                </a:lnTo>
                <a:lnTo>
                  <a:pt x="74695" y="30434"/>
                </a:lnTo>
                <a:lnTo>
                  <a:pt x="78845" y="20734"/>
                </a:lnTo>
                <a:lnTo>
                  <a:pt x="82995" y="13037"/>
                </a:lnTo>
                <a:lnTo>
                  <a:pt x="87144" y="7134"/>
                </a:lnTo>
                <a:lnTo>
                  <a:pt x="91294" y="2973"/>
                </a:lnTo>
                <a:lnTo>
                  <a:pt x="95444" y="498"/>
                </a:lnTo>
                <a:lnTo>
                  <a:pt x="99594" y="0"/>
                </a:lnTo>
                <a:lnTo>
                  <a:pt x="103743" y="1167"/>
                </a:lnTo>
                <a:lnTo>
                  <a:pt x="107893" y="3776"/>
                </a:lnTo>
                <a:lnTo>
                  <a:pt x="112043" y="7761"/>
                </a:lnTo>
                <a:lnTo>
                  <a:pt x="116193" y="13055"/>
                </a:lnTo>
                <a:lnTo>
                  <a:pt x="120342" y="19828"/>
                </a:lnTo>
                <a:lnTo>
                  <a:pt x="124492" y="27844"/>
                </a:lnTo>
                <a:lnTo>
                  <a:pt x="128642" y="36894"/>
                </a:lnTo>
                <a:lnTo>
                  <a:pt x="132792" y="46909"/>
                </a:lnTo>
                <a:lnTo>
                  <a:pt x="136941" y="57818"/>
                </a:lnTo>
                <a:lnTo>
                  <a:pt x="141091" y="69694"/>
                </a:lnTo>
                <a:lnTo>
                  <a:pt x="145241" y="82365"/>
                </a:lnTo>
                <a:lnTo>
                  <a:pt x="149391" y="95661"/>
                </a:lnTo>
                <a:lnTo>
                  <a:pt x="153540" y="109516"/>
                </a:lnTo>
                <a:lnTo>
                  <a:pt x="157690" y="123865"/>
                </a:lnTo>
                <a:lnTo>
                  <a:pt x="161840" y="138701"/>
                </a:lnTo>
                <a:lnTo>
                  <a:pt x="165990" y="153903"/>
                </a:lnTo>
                <a:lnTo>
                  <a:pt x="170139" y="169348"/>
                </a:lnTo>
                <a:lnTo>
                  <a:pt x="174289" y="184976"/>
                </a:lnTo>
                <a:lnTo>
                  <a:pt x="178439" y="200727"/>
                </a:lnTo>
                <a:lnTo>
                  <a:pt x="182589" y="216535"/>
                </a:lnTo>
                <a:lnTo>
                  <a:pt x="186738" y="232298"/>
                </a:lnTo>
                <a:lnTo>
                  <a:pt x="190888" y="247950"/>
                </a:lnTo>
                <a:lnTo>
                  <a:pt x="195038" y="263434"/>
                </a:lnTo>
                <a:lnTo>
                  <a:pt x="199188" y="278692"/>
                </a:lnTo>
                <a:lnTo>
                  <a:pt x="203337" y="293612"/>
                </a:lnTo>
                <a:lnTo>
                  <a:pt x="207487" y="308087"/>
                </a:lnTo>
                <a:lnTo>
                  <a:pt x="211637" y="322116"/>
                </a:lnTo>
                <a:lnTo>
                  <a:pt x="215787" y="335647"/>
                </a:lnTo>
                <a:lnTo>
                  <a:pt x="219936" y="348626"/>
                </a:lnTo>
                <a:lnTo>
                  <a:pt x="224086" y="360910"/>
                </a:lnTo>
                <a:lnTo>
                  <a:pt x="228236" y="372381"/>
                </a:lnTo>
                <a:lnTo>
                  <a:pt x="232386" y="383113"/>
                </a:lnTo>
                <a:lnTo>
                  <a:pt x="236535" y="393065"/>
                </a:lnTo>
                <a:lnTo>
                  <a:pt x="240685" y="402201"/>
                </a:lnTo>
                <a:lnTo>
                  <a:pt x="244835" y="410378"/>
                </a:lnTo>
                <a:lnTo>
                  <a:pt x="248985" y="417468"/>
                </a:lnTo>
                <a:lnTo>
                  <a:pt x="253134" y="423632"/>
                </a:lnTo>
                <a:lnTo>
                  <a:pt x="257284" y="428855"/>
                </a:lnTo>
                <a:lnTo>
                  <a:pt x="261434" y="433126"/>
                </a:lnTo>
                <a:lnTo>
                  <a:pt x="265584" y="436340"/>
                </a:lnTo>
                <a:lnTo>
                  <a:pt x="269733" y="438387"/>
                </a:lnTo>
                <a:lnTo>
                  <a:pt x="273883" y="439499"/>
                </a:lnTo>
                <a:lnTo>
                  <a:pt x="278033" y="439695"/>
                </a:lnTo>
                <a:lnTo>
                  <a:pt x="282183" y="439000"/>
                </a:lnTo>
                <a:lnTo>
                  <a:pt x="286332" y="437376"/>
                </a:lnTo>
                <a:lnTo>
                  <a:pt x="290482" y="434765"/>
                </a:lnTo>
                <a:lnTo>
                  <a:pt x="294632" y="431425"/>
                </a:lnTo>
                <a:lnTo>
                  <a:pt x="298782" y="427413"/>
                </a:lnTo>
                <a:lnTo>
                  <a:pt x="302932" y="422787"/>
                </a:lnTo>
                <a:lnTo>
                  <a:pt x="307081" y="417579"/>
                </a:lnTo>
                <a:lnTo>
                  <a:pt x="311231" y="411823"/>
                </a:lnTo>
                <a:lnTo>
                  <a:pt x="315381" y="405735"/>
                </a:lnTo>
                <a:lnTo>
                  <a:pt x="319531" y="399394"/>
                </a:lnTo>
                <a:lnTo>
                  <a:pt x="323680" y="392881"/>
                </a:lnTo>
                <a:lnTo>
                  <a:pt x="327830" y="386282"/>
                </a:lnTo>
                <a:lnTo>
                  <a:pt x="331980" y="379738"/>
                </a:lnTo>
                <a:lnTo>
                  <a:pt x="336130" y="373356"/>
                </a:lnTo>
                <a:lnTo>
                  <a:pt x="340279" y="367220"/>
                </a:lnTo>
                <a:lnTo>
                  <a:pt x="344429" y="361412"/>
                </a:lnTo>
                <a:lnTo>
                  <a:pt x="348579" y="356033"/>
                </a:lnTo>
                <a:lnTo>
                  <a:pt x="352729" y="351334"/>
                </a:lnTo>
                <a:lnTo>
                  <a:pt x="356878" y="347266"/>
                </a:lnTo>
                <a:lnTo>
                  <a:pt x="361028" y="343895"/>
                </a:lnTo>
                <a:lnTo>
                  <a:pt x="365178" y="341286"/>
                </a:lnTo>
                <a:lnTo>
                  <a:pt x="369328" y="339520"/>
                </a:lnTo>
                <a:lnTo>
                  <a:pt x="373477" y="338928"/>
                </a:lnTo>
                <a:lnTo>
                  <a:pt x="377627" y="339303"/>
                </a:lnTo>
                <a:lnTo>
                  <a:pt x="381777" y="340682"/>
                </a:lnTo>
                <a:lnTo>
                  <a:pt x="385927" y="343096"/>
                </a:lnTo>
                <a:lnTo>
                  <a:pt x="390076" y="346586"/>
                </a:lnTo>
                <a:lnTo>
                  <a:pt x="394226" y="351519"/>
                </a:lnTo>
                <a:lnTo>
                  <a:pt x="398376" y="357564"/>
                </a:lnTo>
                <a:lnTo>
                  <a:pt x="402526" y="364725"/>
                </a:lnTo>
                <a:lnTo>
                  <a:pt x="406675" y="373003"/>
                </a:lnTo>
                <a:lnTo>
                  <a:pt x="410825" y="382392"/>
                </a:lnTo>
                <a:lnTo>
                  <a:pt x="414975" y="393230"/>
                </a:lnTo>
                <a:lnTo>
                  <a:pt x="419125" y="405142"/>
                </a:lnTo>
                <a:lnTo>
                  <a:pt x="423274" y="418098"/>
                </a:lnTo>
                <a:lnTo>
                  <a:pt x="427424" y="432069"/>
                </a:lnTo>
                <a:lnTo>
                  <a:pt x="431574" y="447025"/>
                </a:lnTo>
                <a:lnTo>
                  <a:pt x="435724" y="463200"/>
                </a:lnTo>
                <a:lnTo>
                  <a:pt x="439873" y="480267"/>
                </a:lnTo>
                <a:lnTo>
                  <a:pt x="444023" y="498163"/>
                </a:lnTo>
                <a:lnTo>
                  <a:pt x="448173" y="516840"/>
                </a:lnTo>
                <a:lnTo>
                  <a:pt x="452323" y="536251"/>
                </a:lnTo>
                <a:lnTo>
                  <a:pt x="456472" y="556519"/>
                </a:lnTo>
                <a:lnTo>
                  <a:pt x="460622" y="577393"/>
                </a:lnTo>
                <a:lnTo>
                  <a:pt x="464772" y="598797"/>
                </a:lnTo>
                <a:lnTo>
                  <a:pt x="468922" y="620676"/>
                </a:lnTo>
                <a:lnTo>
                  <a:pt x="473071" y="642978"/>
                </a:lnTo>
                <a:lnTo>
                  <a:pt x="477221" y="665721"/>
                </a:lnTo>
                <a:lnTo>
                  <a:pt x="481371" y="688745"/>
                </a:lnTo>
                <a:lnTo>
                  <a:pt x="485521" y="711980"/>
                </a:lnTo>
                <a:lnTo>
                  <a:pt x="489670" y="735375"/>
                </a:lnTo>
                <a:lnTo>
                  <a:pt x="493820" y="758879"/>
                </a:lnTo>
                <a:lnTo>
                  <a:pt x="497970" y="782437"/>
                </a:lnTo>
                <a:lnTo>
                  <a:pt x="502120" y="805968"/>
                </a:lnTo>
                <a:lnTo>
                  <a:pt x="506269" y="829426"/>
                </a:lnTo>
                <a:lnTo>
                  <a:pt x="510419" y="852770"/>
                </a:lnTo>
                <a:lnTo>
                  <a:pt x="514569" y="875961"/>
                </a:lnTo>
                <a:lnTo>
                  <a:pt x="518719" y="898900"/>
                </a:lnTo>
                <a:lnTo>
                  <a:pt x="522868" y="921565"/>
                </a:lnTo>
                <a:lnTo>
                  <a:pt x="527018" y="943945"/>
                </a:lnTo>
                <a:lnTo>
                  <a:pt x="531168" y="966014"/>
                </a:lnTo>
                <a:lnTo>
                  <a:pt x="535318" y="987745"/>
                </a:lnTo>
                <a:lnTo>
                  <a:pt x="539467" y="1009026"/>
                </a:lnTo>
                <a:lnTo>
                  <a:pt x="543617" y="1029874"/>
                </a:lnTo>
                <a:lnTo>
                  <a:pt x="547767" y="1050311"/>
                </a:lnTo>
                <a:lnTo>
                  <a:pt x="551917" y="1070325"/>
                </a:lnTo>
                <a:lnTo>
                  <a:pt x="556066" y="1089906"/>
                </a:lnTo>
                <a:lnTo>
                  <a:pt x="560216" y="1108949"/>
                </a:lnTo>
                <a:lnTo>
                  <a:pt x="564366" y="1127491"/>
                </a:lnTo>
                <a:lnTo>
                  <a:pt x="568516" y="1145582"/>
                </a:lnTo>
                <a:lnTo>
                  <a:pt x="572665" y="1163222"/>
                </a:lnTo>
                <a:lnTo>
                  <a:pt x="576815" y="1180416"/>
                </a:lnTo>
                <a:lnTo>
                  <a:pt x="580965" y="1197081"/>
                </a:lnTo>
                <a:lnTo>
                  <a:pt x="585115" y="1213259"/>
                </a:lnTo>
                <a:lnTo>
                  <a:pt x="589265" y="1229019"/>
                </a:lnTo>
                <a:lnTo>
                  <a:pt x="593414" y="1244370"/>
                </a:lnTo>
                <a:lnTo>
                  <a:pt x="597564" y="1259326"/>
                </a:lnTo>
                <a:lnTo>
                  <a:pt x="601714" y="1273834"/>
                </a:lnTo>
                <a:lnTo>
                  <a:pt x="605864" y="1287933"/>
                </a:lnTo>
                <a:lnTo>
                  <a:pt x="610013" y="1301694"/>
                </a:lnTo>
                <a:lnTo>
                  <a:pt x="614163" y="1315132"/>
                </a:lnTo>
                <a:lnTo>
                  <a:pt x="618313" y="1328265"/>
                </a:lnTo>
                <a:lnTo>
                  <a:pt x="622463" y="1341064"/>
                </a:lnTo>
                <a:lnTo>
                  <a:pt x="626612" y="1353557"/>
                </a:lnTo>
                <a:lnTo>
                  <a:pt x="630762" y="1365807"/>
                </a:lnTo>
                <a:lnTo>
                  <a:pt x="634912" y="1377827"/>
                </a:lnTo>
                <a:lnTo>
                  <a:pt x="639062" y="1389631"/>
                </a:lnTo>
                <a:lnTo>
                  <a:pt x="643211" y="1401204"/>
                </a:lnTo>
                <a:lnTo>
                  <a:pt x="647361" y="1412558"/>
                </a:lnTo>
                <a:lnTo>
                  <a:pt x="651511" y="1423737"/>
                </a:lnTo>
                <a:lnTo>
                  <a:pt x="655661" y="1434748"/>
                </a:lnTo>
                <a:lnTo>
                  <a:pt x="659810" y="1445596"/>
                </a:lnTo>
                <a:lnTo>
                  <a:pt x="663960" y="1456265"/>
                </a:lnTo>
                <a:lnTo>
                  <a:pt x="668110" y="1466745"/>
                </a:lnTo>
                <a:lnTo>
                  <a:pt x="672260" y="1477067"/>
                </a:lnTo>
                <a:lnTo>
                  <a:pt x="676409" y="1487227"/>
                </a:lnTo>
                <a:lnTo>
                  <a:pt x="680559" y="1497219"/>
                </a:lnTo>
                <a:lnTo>
                  <a:pt x="684709" y="1507017"/>
                </a:lnTo>
                <a:lnTo>
                  <a:pt x="688859" y="1516588"/>
                </a:lnTo>
                <a:lnTo>
                  <a:pt x="693008" y="1525960"/>
                </a:lnTo>
                <a:lnTo>
                  <a:pt x="697158" y="1535120"/>
                </a:lnTo>
                <a:lnTo>
                  <a:pt x="701308" y="1544057"/>
                </a:lnTo>
                <a:lnTo>
                  <a:pt x="705458" y="1552733"/>
                </a:lnTo>
                <a:lnTo>
                  <a:pt x="709607" y="1561094"/>
                </a:lnTo>
                <a:lnTo>
                  <a:pt x="713757" y="1569182"/>
                </a:lnTo>
                <a:lnTo>
                  <a:pt x="717907" y="1576984"/>
                </a:lnTo>
                <a:lnTo>
                  <a:pt x="722057" y="1584487"/>
                </a:lnTo>
                <a:lnTo>
                  <a:pt x="726206" y="1591653"/>
                </a:lnTo>
                <a:lnTo>
                  <a:pt x="730356" y="1598415"/>
                </a:lnTo>
                <a:lnTo>
                  <a:pt x="734506" y="1604840"/>
                </a:lnTo>
                <a:lnTo>
                  <a:pt x="738656" y="1610923"/>
                </a:lnTo>
                <a:lnTo>
                  <a:pt x="742805" y="1616659"/>
                </a:lnTo>
                <a:lnTo>
                  <a:pt x="746955" y="1622021"/>
                </a:lnTo>
                <a:lnTo>
                  <a:pt x="751105" y="1626942"/>
                </a:lnTo>
                <a:lnTo>
                  <a:pt x="755255" y="1631517"/>
                </a:lnTo>
                <a:lnTo>
                  <a:pt x="759404" y="1635751"/>
                </a:lnTo>
                <a:lnTo>
                  <a:pt x="763554" y="1639653"/>
                </a:lnTo>
                <a:lnTo>
                  <a:pt x="767704" y="1643212"/>
                </a:lnTo>
                <a:lnTo>
                  <a:pt x="771854" y="1646382"/>
                </a:lnTo>
                <a:lnTo>
                  <a:pt x="776003" y="1649265"/>
                </a:lnTo>
                <a:lnTo>
                  <a:pt x="780153" y="1651876"/>
                </a:lnTo>
                <a:lnTo>
                  <a:pt x="784303" y="1654234"/>
                </a:lnTo>
                <a:lnTo>
                  <a:pt x="788453" y="1656345"/>
                </a:lnTo>
                <a:lnTo>
                  <a:pt x="792602" y="1658189"/>
                </a:lnTo>
                <a:lnTo>
                  <a:pt x="796752" y="1659851"/>
                </a:lnTo>
                <a:lnTo>
                  <a:pt x="800902" y="1661350"/>
                </a:lnTo>
                <a:lnTo>
                  <a:pt x="805052" y="1662705"/>
                </a:lnTo>
                <a:lnTo>
                  <a:pt x="809201" y="1663930"/>
                </a:lnTo>
                <a:lnTo>
                  <a:pt x="813351" y="1665024"/>
                </a:lnTo>
                <a:lnTo>
                  <a:pt x="817501" y="1666037"/>
                </a:lnTo>
                <a:lnTo>
                  <a:pt x="821651" y="1666985"/>
                </a:lnTo>
                <a:lnTo>
                  <a:pt x="825800" y="1667877"/>
                </a:lnTo>
                <a:lnTo>
                  <a:pt x="829950" y="1668724"/>
                </a:lnTo>
                <a:lnTo>
                  <a:pt x="834100" y="1669528"/>
                </a:lnTo>
                <a:lnTo>
                  <a:pt x="838250" y="1670307"/>
                </a:lnTo>
                <a:lnTo>
                  <a:pt x="842399" y="1671064"/>
                </a:lnTo>
                <a:lnTo>
                  <a:pt x="846549" y="1671802"/>
                </a:lnTo>
                <a:lnTo>
                  <a:pt x="850699" y="1672521"/>
                </a:lnTo>
                <a:lnTo>
                  <a:pt x="854849" y="1673212"/>
                </a:lnTo>
                <a:lnTo>
                  <a:pt x="858998" y="1673878"/>
                </a:lnTo>
                <a:lnTo>
                  <a:pt x="863148" y="1674516"/>
                </a:lnTo>
                <a:lnTo>
                  <a:pt x="867298" y="1675122"/>
                </a:lnTo>
                <a:lnTo>
                  <a:pt x="871448" y="1675691"/>
                </a:lnTo>
                <a:lnTo>
                  <a:pt x="875598" y="1676203"/>
                </a:lnTo>
                <a:lnTo>
                  <a:pt x="879747" y="1676664"/>
                </a:lnTo>
                <a:lnTo>
                  <a:pt x="883897" y="1677073"/>
                </a:lnTo>
                <a:lnTo>
                  <a:pt x="888047" y="1677426"/>
                </a:lnTo>
                <a:lnTo>
                  <a:pt x="892197" y="1677720"/>
                </a:lnTo>
                <a:lnTo>
                  <a:pt x="896346" y="1677938"/>
                </a:lnTo>
                <a:lnTo>
                  <a:pt x="900496" y="1678096"/>
                </a:lnTo>
                <a:lnTo>
                  <a:pt x="904646" y="1678198"/>
                </a:lnTo>
                <a:lnTo>
                  <a:pt x="908796" y="1678247"/>
                </a:lnTo>
                <a:lnTo>
                  <a:pt x="912945" y="1678248"/>
                </a:lnTo>
                <a:lnTo>
                  <a:pt x="917095" y="1678198"/>
                </a:lnTo>
                <a:lnTo>
                  <a:pt x="921245" y="1678116"/>
                </a:lnTo>
                <a:lnTo>
                  <a:pt x="925395" y="1678015"/>
                </a:lnTo>
                <a:lnTo>
                  <a:pt x="929544" y="1677903"/>
                </a:lnTo>
                <a:lnTo>
                  <a:pt x="933694" y="1677790"/>
                </a:lnTo>
                <a:lnTo>
                  <a:pt x="937844" y="1677693"/>
                </a:lnTo>
                <a:lnTo>
                  <a:pt x="941994" y="1677628"/>
                </a:lnTo>
                <a:lnTo>
                  <a:pt x="946143" y="1677604"/>
                </a:lnTo>
                <a:lnTo>
                  <a:pt x="950293" y="1677632"/>
                </a:lnTo>
                <a:lnTo>
                  <a:pt x="954443" y="1677723"/>
                </a:lnTo>
                <a:lnTo>
                  <a:pt x="958593" y="1677910"/>
                </a:lnTo>
                <a:lnTo>
                  <a:pt x="962742" y="1678197"/>
                </a:lnTo>
                <a:lnTo>
                  <a:pt x="966892" y="1678587"/>
                </a:lnTo>
                <a:lnTo>
                  <a:pt x="971042" y="1679087"/>
                </a:lnTo>
                <a:lnTo>
                  <a:pt x="975192" y="1679707"/>
                </a:lnTo>
                <a:lnTo>
                  <a:pt x="979341" y="1680484"/>
                </a:lnTo>
                <a:lnTo>
                  <a:pt x="983491" y="1681413"/>
                </a:lnTo>
                <a:lnTo>
                  <a:pt x="987641" y="1682486"/>
                </a:lnTo>
                <a:lnTo>
                  <a:pt x="991791" y="1683707"/>
                </a:lnTo>
                <a:lnTo>
                  <a:pt x="995940" y="1685081"/>
                </a:lnTo>
                <a:lnTo>
                  <a:pt x="1000090" y="1686645"/>
                </a:lnTo>
                <a:lnTo>
                  <a:pt x="1004240" y="1688388"/>
                </a:lnTo>
                <a:lnTo>
                  <a:pt x="1008390" y="1690295"/>
                </a:lnTo>
                <a:lnTo>
                  <a:pt x="1012539" y="1692365"/>
                </a:lnTo>
                <a:lnTo>
                  <a:pt x="1016689" y="1694600"/>
                </a:lnTo>
                <a:lnTo>
                  <a:pt x="1020839" y="1697032"/>
                </a:lnTo>
                <a:lnTo>
                  <a:pt x="1024989" y="1699651"/>
                </a:lnTo>
                <a:lnTo>
                  <a:pt x="1029138" y="1702434"/>
                </a:lnTo>
                <a:lnTo>
                  <a:pt x="1033288" y="1705378"/>
                </a:lnTo>
                <a:lnTo>
                  <a:pt x="1037438" y="1708482"/>
                </a:lnTo>
                <a:lnTo>
                  <a:pt x="1041588" y="1711772"/>
                </a:lnTo>
                <a:lnTo>
                  <a:pt x="1045737" y="1715236"/>
                </a:lnTo>
                <a:lnTo>
                  <a:pt x="1049887" y="1718848"/>
                </a:lnTo>
                <a:lnTo>
                  <a:pt x="1054037" y="1722602"/>
                </a:lnTo>
                <a:lnTo>
                  <a:pt x="1058187" y="1726494"/>
                </a:lnTo>
                <a:lnTo>
                  <a:pt x="1062336" y="1730537"/>
                </a:lnTo>
                <a:lnTo>
                  <a:pt x="1066486" y="1734720"/>
                </a:lnTo>
                <a:lnTo>
                  <a:pt x="1070636" y="1739013"/>
                </a:lnTo>
                <a:lnTo>
                  <a:pt x="1074786" y="1743407"/>
                </a:lnTo>
                <a:lnTo>
                  <a:pt x="1078935" y="1747894"/>
                </a:lnTo>
                <a:lnTo>
                  <a:pt x="1083085" y="1752472"/>
                </a:lnTo>
                <a:lnTo>
                  <a:pt x="1087235" y="1757125"/>
                </a:lnTo>
                <a:lnTo>
                  <a:pt x="1091385" y="1761827"/>
                </a:lnTo>
                <a:lnTo>
                  <a:pt x="1095534" y="1766566"/>
                </a:lnTo>
                <a:lnTo>
                  <a:pt x="1099684" y="1771330"/>
                </a:lnTo>
                <a:lnTo>
                  <a:pt x="1103834" y="1776104"/>
                </a:lnTo>
                <a:lnTo>
                  <a:pt x="1107984" y="1780865"/>
                </a:lnTo>
                <a:lnTo>
                  <a:pt x="1112133" y="1785600"/>
                </a:lnTo>
                <a:lnTo>
                  <a:pt x="1116283" y="1790294"/>
                </a:lnTo>
                <a:lnTo>
                  <a:pt x="1120433" y="1794936"/>
                </a:lnTo>
                <a:lnTo>
                  <a:pt x="1124583" y="1799503"/>
                </a:lnTo>
                <a:lnTo>
                  <a:pt x="1128732" y="1803967"/>
                </a:lnTo>
                <a:lnTo>
                  <a:pt x="1132882" y="1808331"/>
                </a:lnTo>
                <a:lnTo>
                  <a:pt x="1137032" y="1812585"/>
                </a:lnTo>
                <a:lnTo>
                  <a:pt x="1141182" y="1816720"/>
                </a:lnTo>
                <a:lnTo>
                  <a:pt x="1145331" y="1820713"/>
                </a:lnTo>
                <a:lnTo>
                  <a:pt x="1149481" y="1824532"/>
                </a:lnTo>
                <a:lnTo>
                  <a:pt x="1153631" y="1828201"/>
                </a:lnTo>
                <a:lnTo>
                  <a:pt x="1157781" y="1831716"/>
                </a:lnTo>
                <a:lnTo>
                  <a:pt x="1161931" y="1835070"/>
                </a:lnTo>
                <a:lnTo>
                  <a:pt x="1166080" y="1838246"/>
                </a:lnTo>
                <a:lnTo>
                  <a:pt x="1170230" y="1841213"/>
                </a:lnTo>
                <a:lnTo>
                  <a:pt x="1174380" y="1844010"/>
                </a:lnTo>
                <a:lnTo>
                  <a:pt x="1178530" y="1846636"/>
                </a:lnTo>
                <a:lnTo>
                  <a:pt x="1182679" y="1849092"/>
                </a:lnTo>
                <a:lnTo>
                  <a:pt x="1186829" y="1851366"/>
                </a:lnTo>
                <a:lnTo>
                  <a:pt x="1190979" y="1853429"/>
                </a:lnTo>
                <a:lnTo>
                  <a:pt x="1195129" y="1855329"/>
                </a:lnTo>
                <a:lnTo>
                  <a:pt x="1199278" y="1857067"/>
                </a:lnTo>
                <a:lnTo>
                  <a:pt x="1203428" y="1858648"/>
                </a:lnTo>
                <a:lnTo>
                  <a:pt x="1207578" y="1860067"/>
                </a:lnTo>
                <a:lnTo>
                  <a:pt x="1211728" y="1861299"/>
                </a:lnTo>
                <a:lnTo>
                  <a:pt x="1215877" y="1862391"/>
                </a:lnTo>
                <a:lnTo>
                  <a:pt x="1220027" y="1863349"/>
                </a:lnTo>
                <a:lnTo>
                  <a:pt x="1224177" y="1864179"/>
                </a:lnTo>
                <a:lnTo>
                  <a:pt x="1228327" y="1864882"/>
                </a:lnTo>
                <a:lnTo>
                  <a:pt x="1232476" y="1865438"/>
                </a:lnTo>
                <a:lnTo>
                  <a:pt x="1236626" y="1865892"/>
                </a:lnTo>
                <a:lnTo>
                  <a:pt x="1240776" y="1866249"/>
                </a:lnTo>
                <a:lnTo>
                  <a:pt x="1244926" y="1866516"/>
                </a:lnTo>
                <a:lnTo>
                  <a:pt x="1249075" y="1866701"/>
                </a:lnTo>
                <a:lnTo>
                  <a:pt x="1253225" y="1866792"/>
                </a:lnTo>
                <a:lnTo>
                  <a:pt x="1257375" y="1866825"/>
                </a:lnTo>
                <a:lnTo>
                  <a:pt x="1261525" y="1866806"/>
                </a:lnTo>
                <a:lnTo>
                  <a:pt x="1265674" y="1866743"/>
                </a:lnTo>
                <a:lnTo>
                  <a:pt x="1269824" y="1866644"/>
                </a:lnTo>
                <a:lnTo>
                  <a:pt x="1273974" y="1866513"/>
                </a:lnTo>
                <a:lnTo>
                  <a:pt x="1278124" y="1866369"/>
                </a:lnTo>
                <a:lnTo>
                  <a:pt x="1282273" y="1866219"/>
                </a:lnTo>
                <a:lnTo>
                  <a:pt x="1286423" y="1866071"/>
                </a:lnTo>
                <a:lnTo>
                  <a:pt x="1290573" y="1865932"/>
                </a:lnTo>
                <a:lnTo>
                  <a:pt x="1294723" y="1865818"/>
                </a:lnTo>
                <a:lnTo>
                  <a:pt x="1298872" y="1865731"/>
                </a:lnTo>
                <a:lnTo>
                  <a:pt x="1303022" y="1865678"/>
                </a:lnTo>
                <a:lnTo>
                  <a:pt x="1307172" y="1865663"/>
                </a:lnTo>
                <a:lnTo>
                  <a:pt x="1311322" y="1865692"/>
                </a:lnTo>
                <a:lnTo>
                  <a:pt x="1315471" y="1865786"/>
                </a:lnTo>
                <a:lnTo>
                  <a:pt x="1319621" y="1865936"/>
                </a:lnTo>
                <a:lnTo>
                  <a:pt x="1323771" y="1866143"/>
                </a:lnTo>
                <a:lnTo>
                  <a:pt x="1327921" y="1866410"/>
                </a:lnTo>
                <a:lnTo>
                  <a:pt x="1332070" y="1866739"/>
                </a:lnTo>
                <a:lnTo>
                  <a:pt x="1336220" y="1867149"/>
                </a:lnTo>
                <a:lnTo>
                  <a:pt x="1340370" y="1867627"/>
                </a:lnTo>
                <a:lnTo>
                  <a:pt x="1344520" y="1868168"/>
                </a:lnTo>
                <a:lnTo>
                  <a:pt x="1348669" y="1868772"/>
                </a:lnTo>
                <a:lnTo>
                  <a:pt x="1352819" y="1869440"/>
                </a:lnTo>
                <a:lnTo>
                  <a:pt x="1356969" y="1870184"/>
                </a:lnTo>
                <a:lnTo>
                  <a:pt x="1361119" y="1870991"/>
                </a:lnTo>
                <a:lnTo>
                  <a:pt x="1365268" y="1871853"/>
                </a:lnTo>
                <a:lnTo>
                  <a:pt x="1369418" y="1872769"/>
                </a:lnTo>
                <a:lnTo>
                  <a:pt x="1373568" y="1873737"/>
                </a:lnTo>
                <a:lnTo>
                  <a:pt x="1377718" y="1874765"/>
                </a:lnTo>
                <a:lnTo>
                  <a:pt x="1381867" y="1875839"/>
                </a:lnTo>
                <a:lnTo>
                  <a:pt x="1386017" y="1876954"/>
                </a:lnTo>
                <a:lnTo>
                  <a:pt x="1390167" y="1878108"/>
                </a:lnTo>
                <a:lnTo>
                  <a:pt x="1394317" y="1879296"/>
                </a:lnTo>
                <a:lnTo>
                  <a:pt x="1398466" y="1880522"/>
                </a:lnTo>
                <a:lnTo>
                  <a:pt x="1402616" y="1881778"/>
                </a:lnTo>
                <a:lnTo>
                  <a:pt x="1406766" y="1883057"/>
                </a:lnTo>
                <a:lnTo>
                  <a:pt x="1410916" y="1884358"/>
                </a:lnTo>
                <a:lnTo>
                  <a:pt x="1415065" y="1885676"/>
                </a:lnTo>
                <a:lnTo>
                  <a:pt x="1419215" y="1887012"/>
                </a:lnTo>
                <a:lnTo>
                  <a:pt x="1423365" y="1888359"/>
                </a:lnTo>
                <a:lnTo>
                  <a:pt x="1427515" y="1889713"/>
                </a:lnTo>
                <a:lnTo>
                  <a:pt x="1431664" y="1891073"/>
                </a:lnTo>
                <a:lnTo>
                  <a:pt x="1435814" y="1892434"/>
                </a:lnTo>
                <a:lnTo>
                  <a:pt x="1439964" y="1893794"/>
                </a:lnTo>
                <a:lnTo>
                  <a:pt x="1444114" y="1895148"/>
                </a:lnTo>
                <a:lnTo>
                  <a:pt x="1448264" y="1896494"/>
                </a:lnTo>
                <a:lnTo>
                  <a:pt x="1452413" y="1897829"/>
                </a:lnTo>
                <a:lnTo>
                  <a:pt x="1456563" y="1899152"/>
                </a:lnTo>
                <a:lnTo>
                  <a:pt x="1460713" y="1900455"/>
                </a:lnTo>
                <a:lnTo>
                  <a:pt x="1464863" y="1901737"/>
                </a:lnTo>
                <a:lnTo>
                  <a:pt x="1469012" y="1902998"/>
                </a:lnTo>
                <a:lnTo>
                  <a:pt x="1473162" y="1904235"/>
                </a:lnTo>
                <a:lnTo>
                  <a:pt x="1477312" y="1905447"/>
                </a:lnTo>
                <a:lnTo>
                  <a:pt x="1481462" y="1906628"/>
                </a:lnTo>
                <a:lnTo>
                  <a:pt x="1485611" y="1907775"/>
                </a:lnTo>
                <a:lnTo>
                  <a:pt x="1489761" y="1908893"/>
                </a:lnTo>
                <a:lnTo>
                  <a:pt x="1493911" y="1909980"/>
                </a:lnTo>
                <a:lnTo>
                  <a:pt x="1498061" y="1911036"/>
                </a:lnTo>
                <a:lnTo>
                  <a:pt x="1502210" y="1912056"/>
                </a:lnTo>
                <a:lnTo>
                  <a:pt x="1506360" y="1913041"/>
                </a:lnTo>
                <a:lnTo>
                  <a:pt x="1510510" y="1913996"/>
                </a:lnTo>
                <a:lnTo>
                  <a:pt x="1514660" y="1914922"/>
                </a:lnTo>
                <a:lnTo>
                  <a:pt x="1518809" y="1915821"/>
                </a:lnTo>
                <a:lnTo>
                  <a:pt x="1522959" y="1916690"/>
                </a:lnTo>
                <a:lnTo>
                  <a:pt x="1527109" y="1917533"/>
                </a:lnTo>
                <a:lnTo>
                  <a:pt x="1531259" y="1918356"/>
                </a:lnTo>
                <a:lnTo>
                  <a:pt x="1535408" y="1919162"/>
                </a:lnTo>
                <a:lnTo>
                  <a:pt x="1539558" y="1919953"/>
                </a:lnTo>
                <a:lnTo>
                  <a:pt x="1543708" y="1920731"/>
                </a:lnTo>
                <a:lnTo>
                  <a:pt x="1547858" y="1921500"/>
                </a:lnTo>
                <a:lnTo>
                  <a:pt x="1552007" y="1922266"/>
                </a:lnTo>
                <a:lnTo>
                  <a:pt x="1556157" y="1923031"/>
                </a:lnTo>
                <a:lnTo>
                  <a:pt x="1560307" y="1923799"/>
                </a:lnTo>
                <a:lnTo>
                  <a:pt x="1564457" y="1924572"/>
                </a:lnTo>
                <a:lnTo>
                  <a:pt x="1568606" y="1925357"/>
                </a:lnTo>
                <a:lnTo>
                  <a:pt x="1572756" y="1926154"/>
                </a:lnTo>
                <a:lnTo>
                  <a:pt x="1576906" y="1926965"/>
                </a:lnTo>
                <a:lnTo>
                  <a:pt x="1581056" y="1927792"/>
                </a:lnTo>
                <a:lnTo>
                  <a:pt x="1585205" y="1928638"/>
                </a:lnTo>
                <a:lnTo>
                  <a:pt x="1589355" y="1929507"/>
                </a:lnTo>
                <a:lnTo>
                  <a:pt x="1593505" y="1930397"/>
                </a:lnTo>
                <a:lnTo>
                  <a:pt x="1597655" y="1931306"/>
                </a:lnTo>
                <a:lnTo>
                  <a:pt x="1601804" y="1932234"/>
                </a:lnTo>
                <a:lnTo>
                  <a:pt x="1605954" y="1933183"/>
                </a:lnTo>
                <a:lnTo>
                  <a:pt x="1610104" y="1934153"/>
                </a:lnTo>
                <a:lnTo>
                  <a:pt x="1614254" y="1935137"/>
                </a:lnTo>
                <a:lnTo>
                  <a:pt x="1618403" y="1936135"/>
                </a:lnTo>
                <a:lnTo>
                  <a:pt x="1622553" y="1937144"/>
                </a:lnTo>
                <a:lnTo>
                  <a:pt x="1626703" y="1938162"/>
                </a:lnTo>
                <a:lnTo>
                  <a:pt x="1630853" y="1939185"/>
                </a:lnTo>
                <a:lnTo>
                  <a:pt x="1635002" y="1940208"/>
                </a:lnTo>
                <a:lnTo>
                  <a:pt x="1639152" y="1941228"/>
                </a:lnTo>
                <a:lnTo>
                  <a:pt x="1643302" y="1942242"/>
                </a:lnTo>
                <a:lnTo>
                  <a:pt x="1647452" y="1943246"/>
                </a:lnTo>
                <a:lnTo>
                  <a:pt x="1651601" y="1944232"/>
                </a:lnTo>
                <a:lnTo>
                  <a:pt x="1655751" y="1945199"/>
                </a:lnTo>
                <a:lnTo>
                  <a:pt x="1659901" y="1946146"/>
                </a:lnTo>
                <a:lnTo>
                  <a:pt x="1664051" y="1947069"/>
                </a:lnTo>
                <a:lnTo>
                  <a:pt x="1668200" y="1947964"/>
                </a:lnTo>
                <a:lnTo>
                  <a:pt x="1672350" y="1948821"/>
                </a:lnTo>
                <a:lnTo>
                  <a:pt x="1676500" y="1949645"/>
                </a:lnTo>
                <a:lnTo>
                  <a:pt x="1680650" y="1950435"/>
                </a:lnTo>
                <a:lnTo>
                  <a:pt x="1684799" y="1951189"/>
                </a:lnTo>
                <a:lnTo>
                  <a:pt x="1688949" y="1951906"/>
                </a:lnTo>
                <a:lnTo>
                  <a:pt x="1693099" y="1952573"/>
                </a:lnTo>
                <a:lnTo>
                  <a:pt x="1697249" y="1953202"/>
                </a:lnTo>
                <a:lnTo>
                  <a:pt x="1701398" y="1953792"/>
                </a:lnTo>
                <a:lnTo>
                  <a:pt x="1705548" y="1954344"/>
                </a:lnTo>
                <a:lnTo>
                  <a:pt x="1709698" y="1954858"/>
                </a:lnTo>
                <a:lnTo>
                  <a:pt x="1713848" y="1955322"/>
                </a:lnTo>
                <a:lnTo>
                  <a:pt x="1717997" y="1955751"/>
                </a:lnTo>
                <a:lnTo>
                  <a:pt x="1722147" y="1956145"/>
                </a:lnTo>
                <a:lnTo>
                  <a:pt x="1726297" y="1956505"/>
                </a:lnTo>
                <a:lnTo>
                  <a:pt x="1730447" y="1956833"/>
                </a:lnTo>
                <a:lnTo>
                  <a:pt x="1734597" y="1957120"/>
                </a:lnTo>
                <a:lnTo>
                  <a:pt x="1738746" y="1957379"/>
                </a:lnTo>
                <a:lnTo>
                  <a:pt x="1742896" y="1957611"/>
                </a:lnTo>
                <a:lnTo>
                  <a:pt x="1747046" y="1957817"/>
                </a:lnTo>
                <a:lnTo>
                  <a:pt x="1751196" y="1957999"/>
                </a:lnTo>
                <a:lnTo>
                  <a:pt x="1755345" y="1958151"/>
                </a:lnTo>
                <a:lnTo>
                  <a:pt x="1759495" y="1958282"/>
                </a:lnTo>
                <a:lnTo>
                  <a:pt x="1763645" y="1958394"/>
                </a:lnTo>
                <a:lnTo>
                  <a:pt x="1767795" y="1958487"/>
                </a:lnTo>
                <a:lnTo>
                  <a:pt x="1771944" y="1958563"/>
                </a:lnTo>
                <a:lnTo>
                  <a:pt x="1776094" y="1958618"/>
                </a:lnTo>
                <a:lnTo>
                  <a:pt x="1780244" y="1958657"/>
                </a:lnTo>
                <a:lnTo>
                  <a:pt x="1784394" y="1958680"/>
                </a:lnTo>
                <a:lnTo>
                  <a:pt x="1788543" y="1958690"/>
                </a:lnTo>
                <a:lnTo>
                  <a:pt x="1792693" y="1958684"/>
                </a:lnTo>
                <a:lnTo>
                  <a:pt x="1796843" y="1958661"/>
                </a:lnTo>
                <a:lnTo>
                  <a:pt x="1800993" y="1958622"/>
                </a:lnTo>
                <a:lnTo>
                  <a:pt x="1805142" y="1958568"/>
                </a:lnTo>
                <a:lnTo>
                  <a:pt x="1809292" y="1958500"/>
                </a:lnTo>
                <a:lnTo>
                  <a:pt x="1813442" y="1958416"/>
                </a:lnTo>
                <a:lnTo>
                  <a:pt x="1817592" y="1958311"/>
                </a:lnTo>
                <a:lnTo>
                  <a:pt x="1821741" y="1958189"/>
                </a:lnTo>
                <a:lnTo>
                  <a:pt x="1825891" y="1958048"/>
                </a:lnTo>
                <a:lnTo>
                  <a:pt x="1830041" y="1957888"/>
                </a:lnTo>
                <a:lnTo>
                  <a:pt x="1834191" y="1957709"/>
                </a:lnTo>
                <a:lnTo>
                  <a:pt x="1838340" y="1957504"/>
                </a:lnTo>
                <a:lnTo>
                  <a:pt x="1842490" y="1957276"/>
                </a:lnTo>
                <a:lnTo>
                  <a:pt x="1846640" y="1957024"/>
                </a:lnTo>
                <a:lnTo>
                  <a:pt x="1850790" y="1956749"/>
                </a:lnTo>
                <a:lnTo>
                  <a:pt x="1854939" y="1956450"/>
                </a:lnTo>
                <a:lnTo>
                  <a:pt x="1859089" y="1956121"/>
                </a:lnTo>
                <a:lnTo>
                  <a:pt x="1863239" y="1955763"/>
                </a:lnTo>
                <a:lnTo>
                  <a:pt x="1867389" y="1955380"/>
                </a:lnTo>
                <a:lnTo>
                  <a:pt x="1871538" y="1954971"/>
                </a:lnTo>
                <a:lnTo>
                  <a:pt x="1875688" y="1954537"/>
                </a:lnTo>
                <a:lnTo>
                  <a:pt x="1879838" y="1954072"/>
                </a:lnTo>
                <a:lnTo>
                  <a:pt x="1883988" y="1953580"/>
                </a:lnTo>
                <a:lnTo>
                  <a:pt x="1888137" y="1953065"/>
                </a:lnTo>
                <a:lnTo>
                  <a:pt x="1892287" y="1952528"/>
                </a:lnTo>
                <a:lnTo>
                  <a:pt x="1896437" y="1951970"/>
                </a:lnTo>
                <a:lnTo>
                  <a:pt x="1900587" y="1951391"/>
                </a:lnTo>
                <a:lnTo>
                  <a:pt x="1904736" y="1950793"/>
                </a:lnTo>
                <a:lnTo>
                  <a:pt x="1908886" y="1950182"/>
                </a:lnTo>
                <a:lnTo>
                  <a:pt x="1913036" y="1949561"/>
                </a:lnTo>
                <a:lnTo>
                  <a:pt x="1917186" y="1948931"/>
                </a:lnTo>
                <a:lnTo>
                  <a:pt x="1921335" y="1948296"/>
                </a:lnTo>
                <a:lnTo>
                  <a:pt x="1925485" y="1947661"/>
                </a:lnTo>
                <a:lnTo>
                  <a:pt x="1929635" y="1947029"/>
                </a:lnTo>
                <a:lnTo>
                  <a:pt x="1933785" y="1946403"/>
                </a:lnTo>
                <a:lnTo>
                  <a:pt x="1937934" y="1945787"/>
                </a:lnTo>
                <a:lnTo>
                  <a:pt x="1942084" y="1945186"/>
                </a:lnTo>
                <a:lnTo>
                  <a:pt x="1946234" y="1944606"/>
                </a:lnTo>
                <a:lnTo>
                  <a:pt x="1950384" y="1944048"/>
                </a:lnTo>
                <a:lnTo>
                  <a:pt x="1954533" y="1943515"/>
                </a:lnTo>
                <a:lnTo>
                  <a:pt x="1958683" y="1943008"/>
                </a:lnTo>
                <a:lnTo>
                  <a:pt x="1962833" y="1942536"/>
                </a:lnTo>
                <a:lnTo>
                  <a:pt x="1966983" y="1942104"/>
                </a:lnTo>
                <a:lnTo>
                  <a:pt x="1971132" y="1941708"/>
                </a:lnTo>
                <a:lnTo>
                  <a:pt x="1975282" y="1941349"/>
                </a:lnTo>
                <a:lnTo>
                  <a:pt x="1979432" y="1941029"/>
                </a:lnTo>
                <a:lnTo>
                  <a:pt x="1983582" y="1940755"/>
                </a:lnTo>
                <a:lnTo>
                  <a:pt x="1987731" y="1940531"/>
                </a:lnTo>
                <a:lnTo>
                  <a:pt x="1991881" y="1940349"/>
                </a:lnTo>
                <a:lnTo>
                  <a:pt x="1996031" y="1940210"/>
                </a:lnTo>
                <a:lnTo>
                  <a:pt x="2000181" y="1940113"/>
                </a:lnTo>
                <a:lnTo>
                  <a:pt x="2004330" y="1940063"/>
                </a:lnTo>
                <a:lnTo>
                  <a:pt x="2008480" y="1940063"/>
                </a:lnTo>
                <a:lnTo>
                  <a:pt x="2012630" y="1940104"/>
                </a:lnTo>
                <a:lnTo>
                  <a:pt x="2016780" y="1940183"/>
                </a:lnTo>
                <a:lnTo>
                  <a:pt x="2020929" y="1940302"/>
                </a:lnTo>
                <a:lnTo>
                  <a:pt x="2025079" y="1940460"/>
                </a:lnTo>
                <a:lnTo>
                  <a:pt x="2029229" y="1940662"/>
                </a:lnTo>
                <a:lnTo>
                  <a:pt x="2033379" y="1940896"/>
                </a:lnTo>
                <a:lnTo>
                  <a:pt x="2037529" y="1941163"/>
                </a:lnTo>
                <a:lnTo>
                  <a:pt x="2041678" y="1941459"/>
                </a:lnTo>
                <a:lnTo>
                  <a:pt x="2045828" y="1941786"/>
                </a:lnTo>
                <a:lnTo>
                  <a:pt x="2049978" y="1942145"/>
                </a:lnTo>
                <a:lnTo>
                  <a:pt x="2054128" y="1942529"/>
                </a:lnTo>
                <a:lnTo>
                  <a:pt x="2058277" y="1942934"/>
                </a:lnTo>
                <a:lnTo>
                  <a:pt x="2062427" y="1943361"/>
                </a:lnTo>
                <a:lnTo>
                  <a:pt x="2066577" y="1943808"/>
                </a:lnTo>
                <a:lnTo>
                  <a:pt x="2070727" y="1944276"/>
                </a:lnTo>
                <a:lnTo>
                  <a:pt x="2074876" y="1944759"/>
                </a:lnTo>
                <a:lnTo>
                  <a:pt x="2079026" y="1945254"/>
                </a:lnTo>
                <a:lnTo>
                  <a:pt x="2083176" y="1945762"/>
                </a:lnTo>
                <a:lnTo>
                  <a:pt x="2087326" y="1946280"/>
                </a:lnTo>
                <a:lnTo>
                  <a:pt x="2091475" y="1946807"/>
                </a:lnTo>
                <a:lnTo>
                  <a:pt x="2095625" y="1947339"/>
                </a:lnTo>
                <a:lnTo>
                  <a:pt x="2099775" y="1947876"/>
                </a:lnTo>
                <a:lnTo>
                  <a:pt x="2103925" y="1948414"/>
                </a:lnTo>
                <a:lnTo>
                  <a:pt x="2108074" y="1948953"/>
                </a:lnTo>
                <a:lnTo>
                  <a:pt x="2112224" y="1949490"/>
                </a:lnTo>
                <a:lnTo>
                  <a:pt x="2116374" y="1950022"/>
                </a:lnTo>
                <a:lnTo>
                  <a:pt x="2120524" y="1950549"/>
                </a:lnTo>
              </a:path>
            </a:pathLst>
          </a:custGeom>
          <a:ln w="21681" cap="flat">
            <a:solidFill>
              <a:srgbClr val="FF2BA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" name="pl11">
            <a:extLst>
              <a:ext uri="{FF2B5EF4-FFF2-40B4-BE49-F238E27FC236}">
                <a16:creationId xmlns:a16="http://schemas.microsoft.com/office/drawing/2014/main" id="{0011D4BD-A864-444A-B2D0-B8B06864E37B}"/>
              </a:ext>
            </a:extLst>
          </p:cNvPr>
          <p:cNvSpPr/>
          <p:nvPr/>
        </p:nvSpPr>
        <p:spPr>
          <a:xfrm>
            <a:off x="1897483" y="5731114"/>
            <a:ext cx="2601955" cy="1354568"/>
          </a:xfrm>
          <a:custGeom>
            <a:avLst/>
            <a:gdLst/>
            <a:ahLst/>
            <a:cxnLst/>
            <a:rect l="0" t="0" r="0" b="0"/>
            <a:pathLst>
              <a:path w="2120524" h="1103937">
                <a:moveTo>
                  <a:pt x="0" y="724772"/>
                </a:moveTo>
                <a:lnTo>
                  <a:pt x="4149" y="712423"/>
                </a:lnTo>
                <a:lnTo>
                  <a:pt x="8299" y="699897"/>
                </a:lnTo>
                <a:lnTo>
                  <a:pt x="12449" y="687230"/>
                </a:lnTo>
                <a:lnTo>
                  <a:pt x="16599" y="674476"/>
                </a:lnTo>
                <a:lnTo>
                  <a:pt x="20748" y="661532"/>
                </a:lnTo>
                <a:lnTo>
                  <a:pt x="24898" y="648507"/>
                </a:lnTo>
                <a:lnTo>
                  <a:pt x="29048" y="635383"/>
                </a:lnTo>
                <a:lnTo>
                  <a:pt x="33198" y="622123"/>
                </a:lnTo>
                <a:lnTo>
                  <a:pt x="37347" y="608805"/>
                </a:lnTo>
                <a:lnTo>
                  <a:pt x="41497" y="595385"/>
                </a:lnTo>
                <a:lnTo>
                  <a:pt x="45647" y="581890"/>
                </a:lnTo>
                <a:lnTo>
                  <a:pt x="49797" y="568350"/>
                </a:lnTo>
                <a:lnTo>
                  <a:pt x="53946" y="554725"/>
                </a:lnTo>
                <a:lnTo>
                  <a:pt x="58096" y="541070"/>
                </a:lnTo>
                <a:lnTo>
                  <a:pt x="62246" y="527379"/>
                </a:lnTo>
                <a:lnTo>
                  <a:pt x="66396" y="513654"/>
                </a:lnTo>
                <a:lnTo>
                  <a:pt x="70545" y="499919"/>
                </a:lnTo>
                <a:lnTo>
                  <a:pt x="74695" y="486175"/>
                </a:lnTo>
                <a:lnTo>
                  <a:pt x="78845" y="472439"/>
                </a:lnTo>
                <a:lnTo>
                  <a:pt x="82995" y="458710"/>
                </a:lnTo>
                <a:lnTo>
                  <a:pt x="87144" y="445018"/>
                </a:lnTo>
                <a:lnTo>
                  <a:pt x="91294" y="431359"/>
                </a:lnTo>
                <a:lnTo>
                  <a:pt x="95444" y="417734"/>
                </a:lnTo>
                <a:lnTo>
                  <a:pt x="99594" y="404195"/>
                </a:lnTo>
                <a:lnTo>
                  <a:pt x="103743" y="390701"/>
                </a:lnTo>
                <a:lnTo>
                  <a:pt x="107893" y="377296"/>
                </a:lnTo>
                <a:lnTo>
                  <a:pt x="112043" y="363995"/>
                </a:lnTo>
                <a:lnTo>
                  <a:pt x="116193" y="350758"/>
                </a:lnTo>
                <a:lnTo>
                  <a:pt x="120342" y="337684"/>
                </a:lnTo>
                <a:lnTo>
                  <a:pt x="124492" y="324711"/>
                </a:lnTo>
                <a:lnTo>
                  <a:pt x="128642" y="311844"/>
                </a:lnTo>
                <a:lnTo>
                  <a:pt x="132792" y="299186"/>
                </a:lnTo>
                <a:lnTo>
                  <a:pt x="136941" y="286631"/>
                </a:lnTo>
                <a:lnTo>
                  <a:pt x="141091" y="274259"/>
                </a:lnTo>
                <a:lnTo>
                  <a:pt x="145241" y="262088"/>
                </a:lnTo>
                <a:lnTo>
                  <a:pt x="149391" y="250035"/>
                </a:lnTo>
                <a:lnTo>
                  <a:pt x="153540" y="238261"/>
                </a:lnTo>
                <a:lnTo>
                  <a:pt x="157690" y="226659"/>
                </a:lnTo>
                <a:lnTo>
                  <a:pt x="161840" y="215222"/>
                </a:lnTo>
                <a:lnTo>
                  <a:pt x="165990" y="204113"/>
                </a:lnTo>
                <a:lnTo>
                  <a:pt x="170139" y="193156"/>
                </a:lnTo>
                <a:lnTo>
                  <a:pt x="174289" y="182462"/>
                </a:lnTo>
                <a:lnTo>
                  <a:pt x="178439" y="172056"/>
                </a:lnTo>
                <a:lnTo>
                  <a:pt x="182589" y="161816"/>
                </a:lnTo>
                <a:lnTo>
                  <a:pt x="186738" y="151949"/>
                </a:lnTo>
                <a:lnTo>
                  <a:pt x="190888" y="142312"/>
                </a:lnTo>
                <a:lnTo>
                  <a:pt x="195038" y="132887"/>
                </a:lnTo>
                <a:lnTo>
                  <a:pt x="199188" y="123886"/>
                </a:lnTo>
                <a:lnTo>
                  <a:pt x="203337" y="115076"/>
                </a:lnTo>
                <a:lnTo>
                  <a:pt x="207487" y="106584"/>
                </a:lnTo>
                <a:lnTo>
                  <a:pt x="211637" y="98449"/>
                </a:lnTo>
                <a:lnTo>
                  <a:pt x="215787" y="90513"/>
                </a:lnTo>
                <a:lnTo>
                  <a:pt x="219936" y="83010"/>
                </a:lnTo>
                <a:lnTo>
                  <a:pt x="224086" y="75782"/>
                </a:lnTo>
                <a:lnTo>
                  <a:pt x="228236" y="68790"/>
                </a:lnTo>
                <a:lnTo>
                  <a:pt x="232386" y="62287"/>
                </a:lnTo>
                <a:lnTo>
                  <a:pt x="236535" y="55996"/>
                </a:lnTo>
                <a:lnTo>
                  <a:pt x="240685" y="50052"/>
                </a:lnTo>
                <a:lnTo>
                  <a:pt x="244835" y="44504"/>
                </a:lnTo>
                <a:lnTo>
                  <a:pt x="248985" y="39170"/>
                </a:lnTo>
                <a:lnTo>
                  <a:pt x="253134" y="34293"/>
                </a:lnTo>
                <a:lnTo>
                  <a:pt x="257284" y="29712"/>
                </a:lnTo>
                <a:lnTo>
                  <a:pt x="261434" y="25372"/>
                </a:lnTo>
                <a:lnTo>
                  <a:pt x="265584" y="21544"/>
                </a:lnTo>
                <a:lnTo>
                  <a:pt x="269733" y="17932"/>
                </a:lnTo>
                <a:lnTo>
                  <a:pt x="273883" y="14663"/>
                </a:lnTo>
                <a:lnTo>
                  <a:pt x="278033" y="11798"/>
                </a:lnTo>
                <a:lnTo>
                  <a:pt x="282183" y="9145"/>
                </a:lnTo>
                <a:lnTo>
                  <a:pt x="286332" y="6933"/>
                </a:lnTo>
                <a:lnTo>
                  <a:pt x="290482" y="5013"/>
                </a:lnTo>
                <a:lnTo>
                  <a:pt x="294632" y="3318"/>
                </a:lnTo>
                <a:lnTo>
                  <a:pt x="298782" y="2116"/>
                </a:lnTo>
                <a:lnTo>
                  <a:pt x="302932" y="1115"/>
                </a:lnTo>
                <a:lnTo>
                  <a:pt x="307081" y="428"/>
                </a:lnTo>
                <a:lnTo>
                  <a:pt x="311231" y="117"/>
                </a:lnTo>
                <a:lnTo>
                  <a:pt x="315381" y="0"/>
                </a:lnTo>
                <a:lnTo>
                  <a:pt x="319531" y="271"/>
                </a:lnTo>
                <a:lnTo>
                  <a:pt x="323680" y="809"/>
                </a:lnTo>
                <a:lnTo>
                  <a:pt x="327830" y="1538"/>
                </a:lnTo>
                <a:lnTo>
                  <a:pt x="331980" y="2702"/>
                </a:lnTo>
                <a:lnTo>
                  <a:pt x="336130" y="4037"/>
                </a:lnTo>
                <a:lnTo>
                  <a:pt x="340279" y="5632"/>
                </a:lnTo>
                <a:lnTo>
                  <a:pt x="344429" y="7547"/>
                </a:lnTo>
                <a:lnTo>
                  <a:pt x="348579" y="9622"/>
                </a:lnTo>
                <a:lnTo>
                  <a:pt x="352729" y="12010"/>
                </a:lnTo>
                <a:lnTo>
                  <a:pt x="356878" y="14614"/>
                </a:lnTo>
                <a:lnTo>
                  <a:pt x="361028" y="17368"/>
                </a:lnTo>
                <a:lnTo>
                  <a:pt x="365178" y="20464"/>
                </a:lnTo>
                <a:lnTo>
                  <a:pt x="369328" y="23691"/>
                </a:lnTo>
                <a:lnTo>
                  <a:pt x="373477" y="27111"/>
                </a:lnTo>
                <a:lnTo>
                  <a:pt x="377627" y="30772"/>
                </a:lnTo>
                <a:lnTo>
                  <a:pt x="381777" y="34550"/>
                </a:lnTo>
                <a:lnTo>
                  <a:pt x="385927" y="38548"/>
                </a:lnTo>
                <a:lnTo>
                  <a:pt x="390076" y="42700"/>
                </a:lnTo>
                <a:lnTo>
                  <a:pt x="394226" y="46954"/>
                </a:lnTo>
                <a:lnTo>
                  <a:pt x="398376" y="51437"/>
                </a:lnTo>
                <a:lnTo>
                  <a:pt x="402526" y="56005"/>
                </a:lnTo>
                <a:lnTo>
                  <a:pt x="406675" y="60695"/>
                </a:lnTo>
                <a:lnTo>
                  <a:pt x="410825" y="65535"/>
                </a:lnTo>
                <a:lnTo>
                  <a:pt x="414975" y="70443"/>
                </a:lnTo>
                <a:lnTo>
                  <a:pt x="419125" y="75477"/>
                </a:lnTo>
                <a:lnTo>
                  <a:pt x="423274" y="80597"/>
                </a:lnTo>
                <a:lnTo>
                  <a:pt x="427424" y="85771"/>
                </a:lnTo>
                <a:lnTo>
                  <a:pt x="431574" y="91057"/>
                </a:lnTo>
                <a:lnTo>
                  <a:pt x="435724" y="96383"/>
                </a:lnTo>
                <a:lnTo>
                  <a:pt x="439873" y="101762"/>
                </a:lnTo>
                <a:lnTo>
                  <a:pt x="444023" y="107201"/>
                </a:lnTo>
                <a:lnTo>
                  <a:pt x="448173" y="112663"/>
                </a:lnTo>
                <a:lnTo>
                  <a:pt x="452323" y="118164"/>
                </a:lnTo>
                <a:lnTo>
                  <a:pt x="456472" y="123685"/>
                </a:lnTo>
                <a:lnTo>
                  <a:pt x="460622" y="129218"/>
                </a:lnTo>
                <a:lnTo>
                  <a:pt x="464772" y="134762"/>
                </a:lnTo>
                <a:lnTo>
                  <a:pt x="468922" y="140303"/>
                </a:lnTo>
                <a:lnTo>
                  <a:pt x="473071" y="145842"/>
                </a:lnTo>
                <a:lnTo>
                  <a:pt x="477221" y="151361"/>
                </a:lnTo>
                <a:lnTo>
                  <a:pt x="481371" y="156867"/>
                </a:lnTo>
                <a:lnTo>
                  <a:pt x="485521" y="162345"/>
                </a:lnTo>
                <a:lnTo>
                  <a:pt x="489670" y="167788"/>
                </a:lnTo>
                <a:lnTo>
                  <a:pt x="493820" y="173210"/>
                </a:lnTo>
                <a:lnTo>
                  <a:pt x="497970" y="178569"/>
                </a:lnTo>
                <a:lnTo>
                  <a:pt x="502120" y="183894"/>
                </a:lnTo>
                <a:lnTo>
                  <a:pt x="506269" y="189176"/>
                </a:lnTo>
                <a:lnTo>
                  <a:pt x="510419" y="194383"/>
                </a:lnTo>
                <a:lnTo>
                  <a:pt x="514569" y="199553"/>
                </a:lnTo>
                <a:lnTo>
                  <a:pt x="518719" y="204652"/>
                </a:lnTo>
                <a:lnTo>
                  <a:pt x="522868" y="209682"/>
                </a:lnTo>
                <a:lnTo>
                  <a:pt x="527018" y="214670"/>
                </a:lnTo>
                <a:lnTo>
                  <a:pt x="531168" y="219556"/>
                </a:lnTo>
                <a:lnTo>
                  <a:pt x="535318" y="224388"/>
                </a:lnTo>
                <a:lnTo>
                  <a:pt x="539467" y="229159"/>
                </a:lnTo>
                <a:lnTo>
                  <a:pt x="543617" y="233829"/>
                </a:lnTo>
                <a:lnTo>
                  <a:pt x="547767" y="238451"/>
                </a:lnTo>
                <a:lnTo>
                  <a:pt x="551917" y="242986"/>
                </a:lnTo>
                <a:lnTo>
                  <a:pt x="556066" y="247441"/>
                </a:lnTo>
                <a:lnTo>
                  <a:pt x="560216" y="251848"/>
                </a:lnTo>
                <a:lnTo>
                  <a:pt x="564366" y="256147"/>
                </a:lnTo>
                <a:lnTo>
                  <a:pt x="568516" y="260389"/>
                </a:lnTo>
                <a:lnTo>
                  <a:pt x="572665" y="264572"/>
                </a:lnTo>
                <a:lnTo>
                  <a:pt x="576815" y="268655"/>
                </a:lnTo>
                <a:lnTo>
                  <a:pt x="580965" y="272693"/>
                </a:lnTo>
                <a:lnTo>
                  <a:pt x="585115" y="276655"/>
                </a:lnTo>
                <a:lnTo>
                  <a:pt x="589265" y="280546"/>
                </a:lnTo>
                <a:lnTo>
                  <a:pt x="593414" y="284396"/>
                </a:lnTo>
                <a:lnTo>
                  <a:pt x="597564" y="288159"/>
                </a:lnTo>
                <a:lnTo>
                  <a:pt x="601714" y="291877"/>
                </a:lnTo>
                <a:lnTo>
                  <a:pt x="605864" y="295551"/>
                </a:lnTo>
                <a:lnTo>
                  <a:pt x="610013" y="299152"/>
                </a:lnTo>
                <a:lnTo>
                  <a:pt x="614163" y="302722"/>
                </a:lnTo>
                <a:lnTo>
                  <a:pt x="618313" y="306242"/>
                </a:lnTo>
                <a:lnTo>
                  <a:pt x="622463" y="309717"/>
                </a:lnTo>
                <a:lnTo>
                  <a:pt x="626612" y="313166"/>
                </a:lnTo>
                <a:lnTo>
                  <a:pt x="630762" y="316567"/>
                </a:lnTo>
                <a:lnTo>
                  <a:pt x="634912" y="319945"/>
                </a:lnTo>
                <a:lnTo>
                  <a:pt x="639062" y="323301"/>
                </a:lnTo>
                <a:lnTo>
                  <a:pt x="643211" y="326624"/>
                </a:lnTo>
                <a:lnTo>
                  <a:pt x="647361" y="329935"/>
                </a:lnTo>
                <a:lnTo>
                  <a:pt x="651511" y="333229"/>
                </a:lnTo>
                <a:lnTo>
                  <a:pt x="655661" y="336511"/>
                </a:lnTo>
                <a:lnTo>
                  <a:pt x="659810" y="339786"/>
                </a:lnTo>
                <a:lnTo>
                  <a:pt x="663960" y="343055"/>
                </a:lnTo>
                <a:lnTo>
                  <a:pt x="668110" y="346325"/>
                </a:lnTo>
                <a:lnTo>
                  <a:pt x="672260" y="349594"/>
                </a:lnTo>
                <a:lnTo>
                  <a:pt x="676409" y="352873"/>
                </a:lnTo>
                <a:lnTo>
                  <a:pt x="680559" y="356157"/>
                </a:lnTo>
                <a:lnTo>
                  <a:pt x="684709" y="359453"/>
                </a:lnTo>
                <a:lnTo>
                  <a:pt x="688859" y="362767"/>
                </a:lnTo>
                <a:lnTo>
                  <a:pt x="693008" y="366091"/>
                </a:lnTo>
                <a:lnTo>
                  <a:pt x="697158" y="369441"/>
                </a:lnTo>
                <a:lnTo>
                  <a:pt x="701308" y="372811"/>
                </a:lnTo>
                <a:lnTo>
                  <a:pt x="705458" y="376197"/>
                </a:lnTo>
                <a:lnTo>
                  <a:pt x="709607" y="379621"/>
                </a:lnTo>
                <a:lnTo>
                  <a:pt x="713757" y="383063"/>
                </a:lnTo>
                <a:lnTo>
                  <a:pt x="717907" y="386535"/>
                </a:lnTo>
                <a:lnTo>
                  <a:pt x="722057" y="390041"/>
                </a:lnTo>
                <a:lnTo>
                  <a:pt x="726206" y="393568"/>
                </a:lnTo>
                <a:lnTo>
                  <a:pt x="730356" y="397135"/>
                </a:lnTo>
                <a:lnTo>
                  <a:pt x="734506" y="400731"/>
                </a:lnTo>
                <a:lnTo>
                  <a:pt x="738656" y="404350"/>
                </a:lnTo>
                <a:lnTo>
                  <a:pt x="742805" y="408016"/>
                </a:lnTo>
                <a:lnTo>
                  <a:pt x="746955" y="411703"/>
                </a:lnTo>
                <a:lnTo>
                  <a:pt x="751105" y="415421"/>
                </a:lnTo>
                <a:lnTo>
                  <a:pt x="755255" y="419176"/>
                </a:lnTo>
                <a:lnTo>
                  <a:pt x="759404" y="422950"/>
                </a:lnTo>
                <a:lnTo>
                  <a:pt x="763554" y="426761"/>
                </a:lnTo>
                <a:lnTo>
                  <a:pt x="767704" y="430596"/>
                </a:lnTo>
                <a:lnTo>
                  <a:pt x="771854" y="434449"/>
                </a:lnTo>
                <a:lnTo>
                  <a:pt x="776003" y="438338"/>
                </a:lnTo>
                <a:lnTo>
                  <a:pt x="780153" y="442240"/>
                </a:lnTo>
                <a:lnTo>
                  <a:pt x="784303" y="446162"/>
                </a:lnTo>
                <a:lnTo>
                  <a:pt x="788453" y="450105"/>
                </a:lnTo>
                <a:lnTo>
                  <a:pt x="792602" y="454057"/>
                </a:lnTo>
                <a:lnTo>
                  <a:pt x="796752" y="458026"/>
                </a:lnTo>
                <a:lnTo>
                  <a:pt x="800902" y="462002"/>
                </a:lnTo>
                <a:lnTo>
                  <a:pt x="805052" y="465984"/>
                </a:lnTo>
                <a:lnTo>
                  <a:pt x="809201" y="469972"/>
                </a:lnTo>
                <a:lnTo>
                  <a:pt x="813351" y="473960"/>
                </a:lnTo>
                <a:lnTo>
                  <a:pt x="817501" y="477946"/>
                </a:lnTo>
                <a:lnTo>
                  <a:pt x="821651" y="481925"/>
                </a:lnTo>
                <a:lnTo>
                  <a:pt x="825800" y="485899"/>
                </a:lnTo>
                <a:lnTo>
                  <a:pt x="829950" y="489859"/>
                </a:lnTo>
                <a:lnTo>
                  <a:pt x="834100" y="493803"/>
                </a:lnTo>
                <a:lnTo>
                  <a:pt x="838250" y="497737"/>
                </a:lnTo>
                <a:lnTo>
                  <a:pt x="842399" y="501637"/>
                </a:lnTo>
                <a:lnTo>
                  <a:pt x="846549" y="505520"/>
                </a:lnTo>
                <a:lnTo>
                  <a:pt x="850699" y="509378"/>
                </a:lnTo>
                <a:lnTo>
                  <a:pt x="854849" y="513196"/>
                </a:lnTo>
                <a:lnTo>
                  <a:pt x="858998" y="516992"/>
                </a:lnTo>
                <a:lnTo>
                  <a:pt x="863148" y="520743"/>
                </a:lnTo>
                <a:lnTo>
                  <a:pt x="867298" y="524454"/>
                </a:lnTo>
                <a:lnTo>
                  <a:pt x="871448" y="528139"/>
                </a:lnTo>
                <a:lnTo>
                  <a:pt x="875598" y="531753"/>
                </a:lnTo>
                <a:lnTo>
                  <a:pt x="879747" y="535334"/>
                </a:lnTo>
                <a:lnTo>
                  <a:pt x="883897" y="538869"/>
                </a:lnTo>
                <a:lnTo>
                  <a:pt x="888047" y="542335"/>
                </a:lnTo>
                <a:lnTo>
                  <a:pt x="892197" y="545765"/>
                </a:lnTo>
                <a:lnTo>
                  <a:pt x="896346" y="549126"/>
                </a:lnTo>
                <a:lnTo>
                  <a:pt x="900496" y="552427"/>
                </a:lnTo>
                <a:lnTo>
                  <a:pt x="904646" y="555689"/>
                </a:lnTo>
                <a:lnTo>
                  <a:pt x="908796" y="558854"/>
                </a:lnTo>
                <a:lnTo>
                  <a:pt x="912945" y="561975"/>
                </a:lnTo>
                <a:lnTo>
                  <a:pt x="917095" y="565037"/>
                </a:lnTo>
                <a:lnTo>
                  <a:pt x="921245" y="568009"/>
                </a:lnTo>
                <a:lnTo>
                  <a:pt x="925395" y="570938"/>
                </a:lnTo>
                <a:lnTo>
                  <a:pt x="929544" y="573785"/>
                </a:lnTo>
                <a:lnTo>
                  <a:pt x="933694" y="576559"/>
                </a:lnTo>
                <a:lnTo>
                  <a:pt x="937844" y="579289"/>
                </a:lnTo>
                <a:lnTo>
                  <a:pt x="941994" y="581913"/>
                </a:lnTo>
                <a:lnTo>
                  <a:pt x="946143" y="584485"/>
                </a:lnTo>
                <a:lnTo>
                  <a:pt x="950293" y="586996"/>
                </a:lnTo>
                <a:lnTo>
                  <a:pt x="954443" y="589410"/>
                </a:lnTo>
                <a:lnTo>
                  <a:pt x="958593" y="591780"/>
                </a:lnTo>
                <a:lnTo>
                  <a:pt x="962742" y="594067"/>
                </a:lnTo>
                <a:lnTo>
                  <a:pt x="966892" y="596281"/>
                </a:lnTo>
                <a:lnTo>
                  <a:pt x="971042" y="598450"/>
                </a:lnTo>
                <a:lnTo>
                  <a:pt x="975192" y="600519"/>
                </a:lnTo>
                <a:lnTo>
                  <a:pt x="979341" y="602538"/>
                </a:lnTo>
                <a:lnTo>
                  <a:pt x="983491" y="604501"/>
                </a:lnTo>
                <a:lnTo>
                  <a:pt x="987641" y="606376"/>
                </a:lnTo>
                <a:lnTo>
                  <a:pt x="991791" y="608210"/>
                </a:lnTo>
                <a:lnTo>
                  <a:pt x="995940" y="609972"/>
                </a:lnTo>
                <a:lnTo>
                  <a:pt x="1000090" y="611671"/>
                </a:lnTo>
                <a:lnTo>
                  <a:pt x="1004240" y="613332"/>
                </a:lnTo>
                <a:lnTo>
                  <a:pt x="1008390" y="614911"/>
                </a:lnTo>
                <a:lnTo>
                  <a:pt x="1012539" y="616449"/>
                </a:lnTo>
                <a:lnTo>
                  <a:pt x="1016689" y="617943"/>
                </a:lnTo>
                <a:lnTo>
                  <a:pt x="1020839" y="619367"/>
                </a:lnTo>
                <a:lnTo>
                  <a:pt x="1024989" y="620761"/>
                </a:lnTo>
                <a:lnTo>
                  <a:pt x="1029138" y="622103"/>
                </a:lnTo>
                <a:lnTo>
                  <a:pt x="1033288" y="623399"/>
                </a:lnTo>
                <a:lnTo>
                  <a:pt x="1037438" y="624669"/>
                </a:lnTo>
                <a:lnTo>
                  <a:pt x="1041588" y="625883"/>
                </a:lnTo>
                <a:lnTo>
                  <a:pt x="1045737" y="627071"/>
                </a:lnTo>
                <a:lnTo>
                  <a:pt x="1049887" y="628231"/>
                </a:lnTo>
                <a:lnTo>
                  <a:pt x="1054037" y="629350"/>
                </a:lnTo>
                <a:lnTo>
                  <a:pt x="1058187" y="630452"/>
                </a:lnTo>
                <a:lnTo>
                  <a:pt x="1062336" y="631526"/>
                </a:lnTo>
                <a:lnTo>
                  <a:pt x="1066486" y="632577"/>
                </a:lnTo>
                <a:lnTo>
                  <a:pt x="1070636" y="633615"/>
                </a:lnTo>
                <a:lnTo>
                  <a:pt x="1074786" y="634631"/>
                </a:lnTo>
                <a:lnTo>
                  <a:pt x="1078935" y="635638"/>
                </a:lnTo>
                <a:lnTo>
                  <a:pt x="1083085" y="636636"/>
                </a:lnTo>
                <a:lnTo>
                  <a:pt x="1087235" y="637625"/>
                </a:lnTo>
                <a:lnTo>
                  <a:pt x="1091385" y="638611"/>
                </a:lnTo>
                <a:lnTo>
                  <a:pt x="1095534" y="639596"/>
                </a:lnTo>
                <a:lnTo>
                  <a:pt x="1099684" y="640584"/>
                </a:lnTo>
                <a:lnTo>
                  <a:pt x="1103834" y="641574"/>
                </a:lnTo>
                <a:lnTo>
                  <a:pt x="1107984" y="642574"/>
                </a:lnTo>
                <a:lnTo>
                  <a:pt x="1112133" y="643585"/>
                </a:lnTo>
                <a:lnTo>
                  <a:pt x="1116283" y="644604"/>
                </a:lnTo>
                <a:lnTo>
                  <a:pt x="1120433" y="645648"/>
                </a:lnTo>
                <a:lnTo>
                  <a:pt x="1124583" y="646704"/>
                </a:lnTo>
                <a:lnTo>
                  <a:pt x="1128732" y="647783"/>
                </a:lnTo>
                <a:lnTo>
                  <a:pt x="1132882" y="648890"/>
                </a:lnTo>
                <a:lnTo>
                  <a:pt x="1137032" y="650015"/>
                </a:lnTo>
                <a:lnTo>
                  <a:pt x="1141182" y="651179"/>
                </a:lnTo>
                <a:lnTo>
                  <a:pt x="1145331" y="652372"/>
                </a:lnTo>
                <a:lnTo>
                  <a:pt x="1149481" y="653589"/>
                </a:lnTo>
                <a:lnTo>
                  <a:pt x="1153631" y="654861"/>
                </a:lnTo>
                <a:lnTo>
                  <a:pt x="1157781" y="656158"/>
                </a:lnTo>
                <a:lnTo>
                  <a:pt x="1161931" y="657498"/>
                </a:lnTo>
                <a:lnTo>
                  <a:pt x="1166080" y="658890"/>
                </a:lnTo>
                <a:lnTo>
                  <a:pt x="1170230" y="660310"/>
                </a:lnTo>
                <a:lnTo>
                  <a:pt x="1174380" y="661794"/>
                </a:lnTo>
                <a:lnTo>
                  <a:pt x="1178530" y="663322"/>
                </a:lnTo>
                <a:lnTo>
                  <a:pt x="1182679" y="664885"/>
                </a:lnTo>
                <a:lnTo>
                  <a:pt x="1186829" y="666528"/>
                </a:lnTo>
                <a:lnTo>
                  <a:pt x="1190979" y="668206"/>
                </a:lnTo>
                <a:lnTo>
                  <a:pt x="1195129" y="669940"/>
                </a:lnTo>
                <a:lnTo>
                  <a:pt x="1199278" y="671743"/>
                </a:lnTo>
                <a:lnTo>
                  <a:pt x="1203428" y="673582"/>
                </a:lnTo>
                <a:lnTo>
                  <a:pt x="1207578" y="675501"/>
                </a:lnTo>
                <a:lnTo>
                  <a:pt x="1211728" y="677473"/>
                </a:lnTo>
                <a:lnTo>
                  <a:pt x="1215877" y="679487"/>
                </a:lnTo>
                <a:lnTo>
                  <a:pt x="1220027" y="681596"/>
                </a:lnTo>
                <a:lnTo>
                  <a:pt x="1224177" y="683745"/>
                </a:lnTo>
                <a:lnTo>
                  <a:pt x="1228327" y="685956"/>
                </a:lnTo>
                <a:lnTo>
                  <a:pt x="1232476" y="688244"/>
                </a:lnTo>
                <a:lnTo>
                  <a:pt x="1236626" y="690573"/>
                </a:lnTo>
                <a:lnTo>
                  <a:pt x="1240776" y="692985"/>
                </a:lnTo>
                <a:lnTo>
                  <a:pt x="1244926" y="695455"/>
                </a:lnTo>
                <a:lnTo>
                  <a:pt x="1249075" y="697968"/>
                </a:lnTo>
                <a:lnTo>
                  <a:pt x="1253225" y="700578"/>
                </a:lnTo>
                <a:lnTo>
                  <a:pt x="1257375" y="703228"/>
                </a:lnTo>
                <a:lnTo>
                  <a:pt x="1261525" y="705938"/>
                </a:lnTo>
                <a:lnTo>
                  <a:pt x="1265674" y="708725"/>
                </a:lnTo>
                <a:lnTo>
                  <a:pt x="1269824" y="711551"/>
                </a:lnTo>
                <a:lnTo>
                  <a:pt x="1273974" y="714453"/>
                </a:lnTo>
                <a:lnTo>
                  <a:pt x="1278124" y="717409"/>
                </a:lnTo>
                <a:lnTo>
                  <a:pt x="1282273" y="720403"/>
                </a:lnTo>
                <a:lnTo>
                  <a:pt x="1286423" y="723486"/>
                </a:lnTo>
                <a:lnTo>
                  <a:pt x="1290573" y="726603"/>
                </a:lnTo>
                <a:lnTo>
                  <a:pt x="1294723" y="729771"/>
                </a:lnTo>
                <a:lnTo>
                  <a:pt x="1298872" y="733004"/>
                </a:lnTo>
                <a:lnTo>
                  <a:pt x="1303022" y="736269"/>
                </a:lnTo>
                <a:lnTo>
                  <a:pt x="1307172" y="739595"/>
                </a:lnTo>
                <a:lnTo>
                  <a:pt x="1311322" y="742964"/>
                </a:lnTo>
                <a:lnTo>
                  <a:pt x="1315471" y="746362"/>
                </a:lnTo>
                <a:lnTo>
                  <a:pt x="1319621" y="749826"/>
                </a:lnTo>
                <a:lnTo>
                  <a:pt x="1323771" y="753315"/>
                </a:lnTo>
                <a:lnTo>
                  <a:pt x="1327921" y="756840"/>
                </a:lnTo>
                <a:lnTo>
                  <a:pt x="1332070" y="760410"/>
                </a:lnTo>
                <a:lnTo>
                  <a:pt x="1336220" y="764000"/>
                </a:lnTo>
                <a:lnTo>
                  <a:pt x="1340370" y="767629"/>
                </a:lnTo>
                <a:lnTo>
                  <a:pt x="1344520" y="771284"/>
                </a:lnTo>
                <a:lnTo>
                  <a:pt x="1348669" y="774956"/>
                </a:lnTo>
                <a:lnTo>
                  <a:pt x="1352819" y="778662"/>
                </a:lnTo>
                <a:lnTo>
                  <a:pt x="1356969" y="782381"/>
                </a:lnTo>
                <a:lnTo>
                  <a:pt x="1361119" y="786117"/>
                </a:lnTo>
                <a:lnTo>
                  <a:pt x="1365268" y="789870"/>
                </a:lnTo>
                <a:lnTo>
                  <a:pt x="1369418" y="793631"/>
                </a:lnTo>
                <a:lnTo>
                  <a:pt x="1373568" y="797404"/>
                </a:lnTo>
                <a:lnTo>
                  <a:pt x="1377718" y="801181"/>
                </a:lnTo>
                <a:lnTo>
                  <a:pt x="1381867" y="804961"/>
                </a:lnTo>
                <a:lnTo>
                  <a:pt x="1386017" y="808742"/>
                </a:lnTo>
                <a:lnTo>
                  <a:pt x="1390167" y="812520"/>
                </a:lnTo>
                <a:lnTo>
                  <a:pt x="1394317" y="816294"/>
                </a:lnTo>
                <a:lnTo>
                  <a:pt x="1398466" y="820057"/>
                </a:lnTo>
                <a:lnTo>
                  <a:pt x="1402616" y="823813"/>
                </a:lnTo>
                <a:lnTo>
                  <a:pt x="1406766" y="827553"/>
                </a:lnTo>
                <a:lnTo>
                  <a:pt x="1410916" y="831275"/>
                </a:lnTo>
                <a:lnTo>
                  <a:pt x="1415065" y="834987"/>
                </a:lnTo>
                <a:lnTo>
                  <a:pt x="1419215" y="838666"/>
                </a:lnTo>
                <a:lnTo>
                  <a:pt x="1423365" y="842326"/>
                </a:lnTo>
                <a:lnTo>
                  <a:pt x="1427515" y="845965"/>
                </a:lnTo>
                <a:lnTo>
                  <a:pt x="1431664" y="849563"/>
                </a:lnTo>
                <a:lnTo>
                  <a:pt x="1435814" y="853141"/>
                </a:lnTo>
                <a:lnTo>
                  <a:pt x="1439964" y="856680"/>
                </a:lnTo>
                <a:lnTo>
                  <a:pt x="1444114" y="860180"/>
                </a:lnTo>
                <a:lnTo>
                  <a:pt x="1448264" y="863657"/>
                </a:lnTo>
                <a:lnTo>
                  <a:pt x="1452413" y="867074"/>
                </a:lnTo>
                <a:lnTo>
                  <a:pt x="1456563" y="870459"/>
                </a:lnTo>
                <a:lnTo>
                  <a:pt x="1460713" y="873807"/>
                </a:lnTo>
                <a:lnTo>
                  <a:pt x="1464863" y="877091"/>
                </a:lnTo>
                <a:lnTo>
                  <a:pt x="1469012" y="880344"/>
                </a:lnTo>
                <a:lnTo>
                  <a:pt x="1473162" y="883542"/>
                </a:lnTo>
                <a:lnTo>
                  <a:pt x="1477312" y="886683"/>
                </a:lnTo>
                <a:lnTo>
                  <a:pt x="1481462" y="889792"/>
                </a:lnTo>
                <a:lnTo>
                  <a:pt x="1485611" y="892823"/>
                </a:lnTo>
                <a:lnTo>
                  <a:pt x="1489761" y="895811"/>
                </a:lnTo>
                <a:lnTo>
                  <a:pt x="1493911" y="898754"/>
                </a:lnTo>
                <a:lnTo>
                  <a:pt x="1498061" y="901616"/>
                </a:lnTo>
                <a:lnTo>
                  <a:pt x="1502210" y="904441"/>
                </a:lnTo>
                <a:lnTo>
                  <a:pt x="1506360" y="907201"/>
                </a:lnTo>
                <a:lnTo>
                  <a:pt x="1510510" y="909895"/>
                </a:lnTo>
                <a:lnTo>
                  <a:pt x="1514660" y="912551"/>
                </a:lnTo>
                <a:lnTo>
                  <a:pt x="1518809" y="915122"/>
                </a:lnTo>
                <a:lnTo>
                  <a:pt x="1522959" y="917644"/>
                </a:lnTo>
                <a:lnTo>
                  <a:pt x="1527109" y="920118"/>
                </a:lnTo>
                <a:lnTo>
                  <a:pt x="1531259" y="922505"/>
                </a:lnTo>
                <a:lnTo>
                  <a:pt x="1535408" y="924853"/>
                </a:lnTo>
                <a:lnTo>
                  <a:pt x="1539558" y="927135"/>
                </a:lnTo>
                <a:lnTo>
                  <a:pt x="1543708" y="929349"/>
                </a:lnTo>
                <a:lnTo>
                  <a:pt x="1547858" y="931524"/>
                </a:lnTo>
                <a:lnTo>
                  <a:pt x="1552007" y="933616"/>
                </a:lnTo>
                <a:lnTo>
                  <a:pt x="1556157" y="935660"/>
                </a:lnTo>
                <a:lnTo>
                  <a:pt x="1560307" y="937659"/>
                </a:lnTo>
                <a:lnTo>
                  <a:pt x="1564457" y="939575"/>
                </a:lnTo>
                <a:lnTo>
                  <a:pt x="1568606" y="941454"/>
                </a:lnTo>
                <a:lnTo>
                  <a:pt x="1572756" y="943273"/>
                </a:lnTo>
                <a:lnTo>
                  <a:pt x="1576906" y="945030"/>
                </a:lnTo>
                <a:lnTo>
                  <a:pt x="1581056" y="946753"/>
                </a:lnTo>
                <a:lnTo>
                  <a:pt x="1585205" y="948403"/>
                </a:lnTo>
                <a:lnTo>
                  <a:pt x="1589355" y="950011"/>
                </a:lnTo>
                <a:lnTo>
                  <a:pt x="1593505" y="951581"/>
                </a:lnTo>
                <a:lnTo>
                  <a:pt x="1597655" y="953080"/>
                </a:lnTo>
                <a:lnTo>
                  <a:pt x="1601804" y="954550"/>
                </a:lnTo>
                <a:lnTo>
                  <a:pt x="1605954" y="955971"/>
                </a:lnTo>
                <a:lnTo>
                  <a:pt x="1610104" y="957342"/>
                </a:lnTo>
                <a:lnTo>
                  <a:pt x="1614254" y="958686"/>
                </a:lnTo>
                <a:lnTo>
                  <a:pt x="1618403" y="959975"/>
                </a:lnTo>
                <a:lnTo>
                  <a:pt x="1622553" y="961231"/>
                </a:lnTo>
                <a:lnTo>
                  <a:pt x="1626703" y="962460"/>
                </a:lnTo>
                <a:lnTo>
                  <a:pt x="1630853" y="963637"/>
                </a:lnTo>
                <a:lnTo>
                  <a:pt x="1635002" y="964793"/>
                </a:lnTo>
                <a:lnTo>
                  <a:pt x="1639152" y="965916"/>
                </a:lnTo>
                <a:lnTo>
                  <a:pt x="1643302" y="967004"/>
                </a:lnTo>
                <a:lnTo>
                  <a:pt x="1647452" y="968074"/>
                </a:lnTo>
                <a:lnTo>
                  <a:pt x="1651601" y="969109"/>
                </a:lnTo>
                <a:lnTo>
                  <a:pt x="1655751" y="970124"/>
                </a:lnTo>
                <a:lnTo>
                  <a:pt x="1659901" y="971123"/>
                </a:lnTo>
                <a:lnTo>
                  <a:pt x="1664051" y="972091"/>
                </a:lnTo>
                <a:lnTo>
                  <a:pt x="1668200" y="973047"/>
                </a:lnTo>
                <a:lnTo>
                  <a:pt x="1672350" y="973986"/>
                </a:lnTo>
                <a:lnTo>
                  <a:pt x="1676500" y="974908"/>
                </a:lnTo>
                <a:lnTo>
                  <a:pt x="1680650" y="975821"/>
                </a:lnTo>
                <a:lnTo>
                  <a:pt x="1684799" y="976719"/>
                </a:lnTo>
                <a:lnTo>
                  <a:pt x="1688949" y="977608"/>
                </a:lnTo>
                <a:lnTo>
                  <a:pt x="1693099" y="978491"/>
                </a:lnTo>
                <a:lnTo>
                  <a:pt x="1697249" y="979365"/>
                </a:lnTo>
                <a:lnTo>
                  <a:pt x="1701398" y="980236"/>
                </a:lnTo>
                <a:lnTo>
                  <a:pt x="1705548" y="981103"/>
                </a:lnTo>
                <a:lnTo>
                  <a:pt x="1709698" y="981967"/>
                </a:lnTo>
                <a:lnTo>
                  <a:pt x="1713848" y="982832"/>
                </a:lnTo>
                <a:lnTo>
                  <a:pt x="1717997" y="983697"/>
                </a:lnTo>
                <a:lnTo>
                  <a:pt x="1722147" y="984565"/>
                </a:lnTo>
                <a:lnTo>
                  <a:pt x="1726297" y="985434"/>
                </a:lnTo>
                <a:lnTo>
                  <a:pt x="1730447" y="986311"/>
                </a:lnTo>
                <a:lnTo>
                  <a:pt x="1734597" y="987191"/>
                </a:lnTo>
                <a:lnTo>
                  <a:pt x="1738746" y="988077"/>
                </a:lnTo>
                <a:lnTo>
                  <a:pt x="1742896" y="988974"/>
                </a:lnTo>
                <a:lnTo>
                  <a:pt x="1747046" y="989876"/>
                </a:lnTo>
                <a:lnTo>
                  <a:pt x="1751196" y="990789"/>
                </a:lnTo>
                <a:lnTo>
                  <a:pt x="1755345" y="991713"/>
                </a:lnTo>
                <a:lnTo>
                  <a:pt x="1759495" y="992643"/>
                </a:lnTo>
                <a:lnTo>
                  <a:pt x="1763645" y="993592"/>
                </a:lnTo>
                <a:lnTo>
                  <a:pt x="1767795" y="994548"/>
                </a:lnTo>
                <a:lnTo>
                  <a:pt x="1771944" y="995516"/>
                </a:lnTo>
                <a:lnTo>
                  <a:pt x="1776094" y="996502"/>
                </a:lnTo>
                <a:lnTo>
                  <a:pt x="1780244" y="997495"/>
                </a:lnTo>
                <a:lnTo>
                  <a:pt x="1784394" y="998507"/>
                </a:lnTo>
                <a:lnTo>
                  <a:pt x="1788543" y="999532"/>
                </a:lnTo>
                <a:lnTo>
                  <a:pt x="1792693" y="1000566"/>
                </a:lnTo>
                <a:lnTo>
                  <a:pt x="1796843" y="1001622"/>
                </a:lnTo>
                <a:lnTo>
                  <a:pt x="1800993" y="1002689"/>
                </a:lnTo>
                <a:lnTo>
                  <a:pt x="1805142" y="1003769"/>
                </a:lnTo>
                <a:lnTo>
                  <a:pt x="1809292" y="1004868"/>
                </a:lnTo>
                <a:lnTo>
                  <a:pt x="1813442" y="1005976"/>
                </a:lnTo>
                <a:lnTo>
                  <a:pt x="1817592" y="1007103"/>
                </a:lnTo>
                <a:lnTo>
                  <a:pt x="1821741" y="1008243"/>
                </a:lnTo>
                <a:lnTo>
                  <a:pt x="1825891" y="1009393"/>
                </a:lnTo>
                <a:lnTo>
                  <a:pt x="1830041" y="1010565"/>
                </a:lnTo>
                <a:lnTo>
                  <a:pt x="1834191" y="1011746"/>
                </a:lnTo>
                <a:lnTo>
                  <a:pt x="1838340" y="1012939"/>
                </a:lnTo>
                <a:lnTo>
                  <a:pt x="1842490" y="1014149"/>
                </a:lnTo>
                <a:lnTo>
                  <a:pt x="1846640" y="1015368"/>
                </a:lnTo>
                <a:lnTo>
                  <a:pt x="1850790" y="1016602"/>
                </a:lnTo>
                <a:lnTo>
                  <a:pt x="1854939" y="1017848"/>
                </a:lnTo>
                <a:lnTo>
                  <a:pt x="1859089" y="1019102"/>
                </a:lnTo>
                <a:lnTo>
                  <a:pt x="1863239" y="1020373"/>
                </a:lnTo>
                <a:lnTo>
                  <a:pt x="1867389" y="1021651"/>
                </a:lnTo>
                <a:lnTo>
                  <a:pt x="1871538" y="1022939"/>
                </a:lnTo>
                <a:lnTo>
                  <a:pt x="1875688" y="1024240"/>
                </a:lnTo>
                <a:lnTo>
                  <a:pt x="1879838" y="1025547"/>
                </a:lnTo>
                <a:lnTo>
                  <a:pt x="1883988" y="1026864"/>
                </a:lnTo>
                <a:lnTo>
                  <a:pt x="1888137" y="1028191"/>
                </a:lnTo>
                <a:lnTo>
                  <a:pt x="1892287" y="1029523"/>
                </a:lnTo>
                <a:lnTo>
                  <a:pt x="1896437" y="1030866"/>
                </a:lnTo>
                <a:lnTo>
                  <a:pt x="1900587" y="1032213"/>
                </a:lnTo>
                <a:lnTo>
                  <a:pt x="1904736" y="1033567"/>
                </a:lnTo>
                <a:lnTo>
                  <a:pt x="1908886" y="1034929"/>
                </a:lnTo>
                <a:lnTo>
                  <a:pt x="1913036" y="1036295"/>
                </a:lnTo>
                <a:lnTo>
                  <a:pt x="1917186" y="1037666"/>
                </a:lnTo>
                <a:lnTo>
                  <a:pt x="1921335" y="1039043"/>
                </a:lnTo>
                <a:lnTo>
                  <a:pt x="1925485" y="1040422"/>
                </a:lnTo>
                <a:lnTo>
                  <a:pt x="1929635" y="1041807"/>
                </a:lnTo>
                <a:lnTo>
                  <a:pt x="1933785" y="1043194"/>
                </a:lnTo>
                <a:lnTo>
                  <a:pt x="1937934" y="1044584"/>
                </a:lnTo>
                <a:lnTo>
                  <a:pt x="1942084" y="1045977"/>
                </a:lnTo>
                <a:lnTo>
                  <a:pt x="1946234" y="1047372"/>
                </a:lnTo>
                <a:lnTo>
                  <a:pt x="1950384" y="1048769"/>
                </a:lnTo>
                <a:lnTo>
                  <a:pt x="1954533" y="1050167"/>
                </a:lnTo>
                <a:lnTo>
                  <a:pt x="1958683" y="1051566"/>
                </a:lnTo>
                <a:lnTo>
                  <a:pt x="1962833" y="1052965"/>
                </a:lnTo>
                <a:lnTo>
                  <a:pt x="1966983" y="1054365"/>
                </a:lnTo>
                <a:lnTo>
                  <a:pt x="1971132" y="1055765"/>
                </a:lnTo>
                <a:lnTo>
                  <a:pt x="1975282" y="1057164"/>
                </a:lnTo>
                <a:lnTo>
                  <a:pt x="1979432" y="1058563"/>
                </a:lnTo>
                <a:lnTo>
                  <a:pt x="1983582" y="1059961"/>
                </a:lnTo>
                <a:lnTo>
                  <a:pt x="1987731" y="1061358"/>
                </a:lnTo>
                <a:lnTo>
                  <a:pt x="1991881" y="1062753"/>
                </a:lnTo>
                <a:lnTo>
                  <a:pt x="1996031" y="1064146"/>
                </a:lnTo>
                <a:lnTo>
                  <a:pt x="2000181" y="1065538"/>
                </a:lnTo>
                <a:lnTo>
                  <a:pt x="2004330" y="1066927"/>
                </a:lnTo>
                <a:lnTo>
                  <a:pt x="2008480" y="1068313"/>
                </a:lnTo>
                <a:lnTo>
                  <a:pt x="2012630" y="1069697"/>
                </a:lnTo>
                <a:lnTo>
                  <a:pt x="2016780" y="1071078"/>
                </a:lnTo>
                <a:lnTo>
                  <a:pt x="2020929" y="1072455"/>
                </a:lnTo>
                <a:lnTo>
                  <a:pt x="2025079" y="1073830"/>
                </a:lnTo>
                <a:lnTo>
                  <a:pt x="2029229" y="1075200"/>
                </a:lnTo>
                <a:lnTo>
                  <a:pt x="2033379" y="1076566"/>
                </a:lnTo>
                <a:lnTo>
                  <a:pt x="2037529" y="1077929"/>
                </a:lnTo>
                <a:lnTo>
                  <a:pt x="2041678" y="1079286"/>
                </a:lnTo>
                <a:lnTo>
                  <a:pt x="2045828" y="1080639"/>
                </a:lnTo>
                <a:lnTo>
                  <a:pt x="2049978" y="1081988"/>
                </a:lnTo>
                <a:lnTo>
                  <a:pt x="2054128" y="1083331"/>
                </a:lnTo>
                <a:lnTo>
                  <a:pt x="2058277" y="1084670"/>
                </a:lnTo>
                <a:lnTo>
                  <a:pt x="2062427" y="1086001"/>
                </a:lnTo>
                <a:lnTo>
                  <a:pt x="2066577" y="1087328"/>
                </a:lnTo>
                <a:lnTo>
                  <a:pt x="2070727" y="1088650"/>
                </a:lnTo>
                <a:lnTo>
                  <a:pt x="2074876" y="1089963"/>
                </a:lnTo>
                <a:lnTo>
                  <a:pt x="2079026" y="1091272"/>
                </a:lnTo>
                <a:lnTo>
                  <a:pt x="2083176" y="1092574"/>
                </a:lnTo>
                <a:lnTo>
                  <a:pt x="2087326" y="1093867"/>
                </a:lnTo>
                <a:lnTo>
                  <a:pt x="2091475" y="1095155"/>
                </a:lnTo>
                <a:lnTo>
                  <a:pt x="2095625" y="1096434"/>
                </a:lnTo>
                <a:lnTo>
                  <a:pt x="2099775" y="1097705"/>
                </a:lnTo>
                <a:lnTo>
                  <a:pt x="2103925" y="1098971"/>
                </a:lnTo>
                <a:lnTo>
                  <a:pt x="2108074" y="1100224"/>
                </a:lnTo>
                <a:lnTo>
                  <a:pt x="2112224" y="1101472"/>
                </a:lnTo>
                <a:lnTo>
                  <a:pt x="2116374" y="1102710"/>
                </a:lnTo>
                <a:lnTo>
                  <a:pt x="2120524" y="1103937"/>
                </a:lnTo>
              </a:path>
            </a:pathLst>
          </a:custGeom>
          <a:ln w="21681" cap="flat">
            <a:solidFill>
              <a:srgbClr val="00B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l12">
            <a:extLst>
              <a:ext uri="{FF2B5EF4-FFF2-40B4-BE49-F238E27FC236}">
                <a16:creationId xmlns:a16="http://schemas.microsoft.com/office/drawing/2014/main" id="{2D6603CA-CC05-4913-A1CF-FB11ED79A34F}"/>
              </a:ext>
            </a:extLst>
          </p:cNvPr>
          <p:cNvSpPr/>
          <p:nvPr/>
        </p:nvSpPr>
        <p:spPr>
          <a:xfrm>
            <a:off x="1897483" y="5176747"/>
            <a:ext cx="2601955" cy="1960399"/>
          </a:xfrm>
          <a:custGeom>
            <a:avLst/>
            <a:gdLst/>
            <a:ahLst/>
            <a:cxnLst/>
            <a:rect l="0" t="0" r="0" b="0"/>
            <a:pathLst>
              <a:path w="2120524" h="1597673">
                <a:moveTo>
                  <a:pt x="0" y="1184374"/>
                </a:moveTo>
                <a:lnTo>
                  <a:pt x="4149" y="1167565"/>
                </a:lnTo>
                <a:lnTo>
                  <a:pt x="8299" y="1150931"/>
                </a:lnTo>
                <a:lnTo>
                  <a:pt x="12449" y="1134457"/>
                </a:lnTo>
                <a:lnTo>
                  <a:pt x="16599" y="1118151"/>
                </a:lnTo>
                <a:lnTo>
                  <a:pt x="20748" y="1102018"/>
                </a:lnTo>
                <a:lnTo>
                  <a:pt x="24898" y="1086072"/>
                </a:lnTo>
                <a:lnTo>
                  <a:pt x="29048" y="1070351"/>
                </a:lnTo>
                <a:lnTo>
                  <a:pt x="33198" y="1054806"/>
                </a:lnTo>
                <a:lnTo>
                  <a:pt x="37347" y="1039433"/>
                </a:lnTo>
                <a:lnTo>
                  <a:pt x="41497" y="1024229"/>
                </a:lnTo>
                <a:lnTo>
                  <a:pt x="45647" y="1009189"/>
                </a:lnTo>
                <a:lnTo>
                  <a:pt x="49797" y="994353"/>
                </a:lnTo>
                <a:lnTo>
                  <a:pt x="53946" y="979670"/>
                </a:lnTo>
                <a:lnTo>
                  <a:pt x="58096" y="965134"/>
                </a:lnTo>
                <a:lnTo>
                  <a:pt x="62246" y="950740"/>
                </a:lnTo>
                <a:lnTo>
                  <a:pt x="66396" y="936486"/>
                </a:lnTo>
                <a:lnTo>
                  <a:pt x="70545" y="922399"/>
                </a:lnTo>
                <a:lnTo>
                  <a:pt x="74695" y="908454"/>
                </a:lnTo>
                <a:lnTo>
                  <a:pt x="78845" y="894638"/>
                </a:lnTo>
                <a:lnTo>
                  <a:pt x="82995" y="880949"/>
                </a:lnTo>
                <a:lnTo>
                  <a:pt x="87144" y="867385"/>
                </a:lnTo>
                <a:lnTo>
                  <a:pt x="91294" y="853961"/>
                </a:lnTo>
                <a:lnTo>
                  <a:pt x="95444" y="840667"/>
                </a:lnTo>
                <a:lnTo>
                  <a:pt x="99594" y="827480"/>
                </a:lnTo>
                <a:lnTo>
                  <a:pt x="103743" y="814393"/>
                </a:lnTo>
                <a:lnTo>
                  <a:pt x="107893" y="801398"/>
                </a:lnTo>
                <a:lnTo>
                  <a:pt x="112043" y="788493"/>
                </a:lnTo>
                <a:lnTo>
                  <a:pt x="116193" y="775666"/>
                </a:lnTo>
                <a:lnTo>
                  <a:pt x="120342" y="762886"/>
                </a:lnTo>
                <a:lnTo>
                  <a:pt x="124492" y="750138"/>
                </a:lnTo>
                <a:lnTo>
                  <a:pt x="128642" y="737407"/>
                </a:lnTo>
                <a:lnTo>
                  <a:pt x="132792" y="724677"/>
                </a:lnTo>
                <a:lnTo>
                  <a:pt x="136941" y="711916"/>
                </a:lnTo>
                <a:lnTo>
                  <a:pt x="141091" y="699108"/>
                </a:lnTo>
                <a:lnTo>
                  <a:pt x="145241" y="686238"/>
                </a:lnTo>
                <a:lnTo>
                  <a:pt x="149391" y="673289"/>
                </a:lnTo>
                <a:lnTo>
                  <a:pt x="153540" y="660248"/>
                </a:lnTo>
                <a:lnTo>
                  <a:pt x="157690" y="647064"/>
                </a:lnTo>
                <a:lnTo>
                  <a:pt x="161840" y="633756"/>
                </a:lnTo>
                <a:lnTo>
                  <a:pt x="165990" y="620319"/>
                </a:lnTo>
                <a:lnTo>
                  <a:pt x="170139" y="606749"/>
                </a:lnTo>
                <a:lnTo>
                  <a:pt x="174289" y="593045"/>
                </a:lnTo>
                <a:lnTo>
                  <a:pt x="178439" y="579181"/>
                </a:lnTo>
                <a:lnTo>
                  <a:pt x="182589" y="565185"/>
                </a:lnTo>
                <a:lnTo>
                  <a:pt x="186738" y="551080"/>
                </a:lnTo>
                <a:lnTo>
                  <a:pt x="190888" y="536880"/>
                </a:lnTo>
                <a:lnTo>
                  <a:pt x="195038" y="522599"/>
                </a:lnTo>
                <a:lnTo>
                  <a:pt x="199188" y="508250"/>
                </a:lnTo>
                <a:lnTo>
                  <a:pt x="203337" y="493871"/>
                </a:lnTo>
                <a:lnTo>
                  <a:pt x="207487" y="479493"/>
                </a:lnTo>
                <a:lnTo>
                  <a:pt x="211637" y="465140"/>
                </a:lnTo>
                <a:lnTo>
                  <a:pt x="215787" y="450839"/>
                </a:lnTo>
                <a:lnTo>
                  <a:pt x="219936" y="436627"/>
                </a:lnTo>
                <a:lnTo>
                  <a:pt x="224086" y="422556"/>
                </a:lnTo>
                <a:lnTo>
                  <a:pt x="228236" y="408636"/>
                </a:lnTo>
                <a:lnTo>
                  <a:pt x="232386" y="394888"/>
                </a:lnTo>
                <a:lnTo>
                  <a:pt x="236535" y="381336"/>
                </a:lnTo>
                <a:lnTo>
                  <a:pt x="240685" y="368010"/>
                </a:lnTo>
                <a:lnTo>
                  <a:pt x="244835" y="354994"/>
                </a:lnTo>
                <a:lnTo>
                  <a:pt x="248985" y="342241"/>
                </a:lnTo>
                <a:lnTo>
                  <a:pt x="253134" y="329764"/>
                </a:lnTo>
                <a:lnTo>
                  <a:pt x="257284" y="317571"/>
                </a:lnTo>
                <a:lnTo>
                  <a:pt x="261434" y="305672"/>
                </a:lnTo>
                <a:lnTo>
                  <a:pt x="265584" y="294158"/>
                </a:lnTo>
                <a:lnTo>
                  <a:pt x="269733" y="282950"/>
                </a:lnTo>
                <a:lnTo>
                  <a:pt x="273883" y="272038"/>
                </a:lnTo>
                <a:lnTo>
                  <a:pt x="278033" y="261419"/>
                </a:lnTo>
                <a:lnTo>
                  <a:pt x="282183" y="251088"/>
                </a:lnTo>
                <a:lnTo>
                  <a:pt x="286332" y="241096"/>
                </a:lnTo>
                <a:lnTo>
                  <a:pt x="290482" y="231388"/>
                </a:lnTo>
                <a:lnTo>
                  <a:pt x="294632" y="221930"/>
                </a:lnTo>
                <a:lnTo>
                  <a:pt x="298782" y="212710"/>
                </a:lnTo>
                <a:lnTo>
                  <a:pt x="302932" y="203715"/>
                </a:lnTo>
                <a:lnTo>
                  <a:pt x="307081" y="194965"/>
                </a:lnTo>
                <a:lnTo>
                  <a:pt x="311231" y="186436"/>
                </a:lnTo>
                <a:lnTo>
                  <a:pt x="315381" y="178084"/>
                </a:lnTo>
                <a:lnTo>
                  <a:pt x="319531" y="169899"/>
                </a:lnTo>
                <a:lnTo>
                  <a:pt x="323680" y="161870"/>
                </a:lnTo>
                <a:lnTo>
                  <a:pt x="327830" y="154001"/>
                </a:lnTo>
                <a:lnTo>
                  <a:pt x="331980" y="146295"/>
                </a:lnTo>
                <a:lnTo>
                  <a:pt x="336130" y="138714"/>
                </a:lnTo>
                <a:lnTo>
                  <a:pt x="340279" y="131255"/>
                </a:lnTo>
                <a:lnTo>
                  <a:pt x="344429" y="123914"/>
                </a:lnTo>
                <a:lnTo>
                  <a:pt x="348579" y="116695"/>
                </a:lnTo>
                <a:lnTo>
                  <a:pt x="352729" y="109624"/>
                </a:lnTo>
                <a:lnTo>
                  <a:pt x="356878" y="102672"/>
                </a:lnTo>
                <a:lnTo>
                  <a:pt x="361028" y="95844"/>
                </a:lnTo>
                <a:lnTo>
                  <a:pt x="365178" y="89144"/>
                </a:lnTo>
                <a:lnTo>
                  <a:pt x="369328" y="82579"/>
                </a:lnTo>
                <a:lnTo>
                  <a:pt x="373477" y="76200"/>
                </a:lnTo>
                <a:lnTo>
                  <a:pt x="377627" y="69983"/>
                </a:lnTo>
                <a:lnTo>
                  <a:pt x="381777" y="63933"/>
                </a:lnTo>
                <a:lnTo>
                  <a:pt x="385927" y="58062"/>
                </a:lnTo>
                <a:lnTo>
                  <a:pt x="390076" y="52380"/>
                </a:lnTo>
                <a:lnTo>
                  <a:pt x="394226" y="46948"/>
                </a:lnTo>
                <a:lnTo>
                  <a:pt x="398376" y="41756"/>
                </a:lnTo>
                <a:lnTo>
                  <a:pt x="402526" y="36798"/>
                </a:lnTo>
                <a:lnTo>
                  <a:pt x="406675" y="32086"/>
                </a:lnTo>
                <a:lnTo>
                  <a:pt x="410825" y="27631"/>
                </a:lnTo>
                <a:lnTo>
                  <a:pt x="414975" y="23491"/>
                </a:lnTo>
                <a:lnTo>
                  <a:pt x="419125" y="19677"/>
                </a:lnTo>
                <a:lnTo>
                  <a:pt x="423274" y="16161"/>
                </a:lnTo>
                <a:lnTo>
                  <a:pt x="427424" y="12951"/>
                </a:lnTo>
                <a:lnTo>
                  <a:pt x="431574" y="10054"/>
                </a:lnTo>
                <a:lnTo>
                  <a:pt x="435724" y="7514"/>
                </a:lnTo>
                <a:lnTo>
                  <a:pt x="439873" y="5375"/>
                </a:lnTo>
                <a:lnTo>
                  <a:pt x="444023" y="3576"/>
                </a:lnTo>
                <a:lnTo>
                  <a:pt x="448173" y="2122"/>
                </a:lnTo>
                <a:lnTo>
                  <a:pt x="452323" y="1017"/>
                </a:lnTo>
                <a:lnTo>
                  <a:pt x="456472" y="280"/>
                </a:lnTo>
                <a:lnTo>
                  <a:pt x="460622" y="0"/>
                </a:lnTo>
                <a:lnTo>
                  <a:pt x="464772" y="83"/>
                </a:lnTo>
                <a:lnTo>
                  <a:pt x="468922" y="533"/>
                </a:lnTo>
                <a:lnTo>
                  <a:pt x="473071" y="1352"/>
                </a:lnTo>
                <a:lnTo>
                  <a:pt x="477221" y="2545"/>
                </a:lnTo>
                <a:lnTo>
                  <a:pt x="481371" y="4225"/>
                </a:lnTo>
                <a:lnTo>
                  <a:pt x="485521" y="6298"/>
                </a:lnTo>
                <a:lnTo>
                  <a:pt x="489670" y="8759"/>
                </a:lnTo>
                <a:lnTo>
                  <a:pt x="493820" y="11612"/>
                </a:lnTo>
                <a:lnTo>
                  <a:pt x="497970" y="14864"/>
                </a:lnTo>
                <a:lnTo>
                  <a:pt x="502120" y="18612"/>
                </a:lnTo>
                <a:lnTo>
                  <a:pt x="506269" y="22809"/>
                </a:lnTo>
                <a:lnTo>
                  <a:pt x="510419" y="27425"/>
                </a:lnTo>
                <a:lnTo>
                  <a:pt x="514569" y="32468"/>
                </a:lnTo>
                <a:lnTo>
                  <a:pt x="518719" y="37943"/>
                </a:lnTo>
                <a:lnTo>
                  <a:pt x="522868" y="43929"/>
                </a:lnTo>
                <a:lnTo>
                  <a:pt x="527018" y="50426"/>
                </a:lnTo>
                <a:lnTo>
                  <a:pt x="531168" y="57375"/>
                </a:lnTo>
                <a:lnTo>
                  <a:pt x="535318" y="64776"/>
                </a:lnTo>
                <a:lnTo>
                  <a:pt x="539467" y="72632"/>
                </a:lnTo>
                <a:lnTo>
                  <a:pt x="543617" y="80988"/>
                </a:lnTo>
                <a:lnTo>
                  <a:pt x="547767" y="89891"/>
                </a:lnTo>
                <a:lnTo>
                  <a:pt x="551917" y="99239"/>
                </a:lnTo>
                <a:lnTo>
                  <a:pt x="556066" y="109024"/>
                </a:lnTo>
                <a:lnTo>
                  <a:pt x="560216" y="119237"/>
                </a:lnTo>
                <a:lnTo>
                  <a:pt x="564366" y="129881"/>
                </a:lnTo>
                <a:lnTo>
                  <a:pt x="568516" y="141027"/>
                </a:lnTo>
                <a:lnTo>
                  <a:pt x="572665" y="152542"/>
                </a:lnTo>
                <a:lnTo>
                  <a:pt x="576815" y="164404"/>
                </a:lnTo>
                <a:lnTo>
                  <a:pt x="580965" y="176591"/>
                </a:lnTo>
                <a:lnTo>
                  <a:pt x="585115" y="189079"/>
                </a:lnTo>
                <a:lnTo>
                  <a:pt x="589265" y="201903"/>
                </a:lnTo>
                <a:lnTo>
                  <a:pt x="593414" y="214950"/>
                </a:lnTo>
                <a:lnTo>
                  <a:pt x="597564" y="228184"/>
                </a:lnTo>
                <a:lnTo>
                  <a:pt x="601714" y="241572"/>
                </a:lnTo>
                <a:lnTo>
                  <a:pt x="605864" y="255082"/>
                </a:lnTo>
                <a:lnTo>
                  <a:pt x="610013" y="268687"/>
                </a:lnTo>
                <a:lnTo>
                  <a:pt x="614163" y="282323"/>
                </a:lnTo>
                <a:lnTo>
                  <a:pt x="618313" y="295952"/>
                </a:lnTo>
                <a:lnTo>
                  <a:pt x="622463" y="309542"/>
                </a:lnTo>
                <a:lnTo>
                  <a:pt x="626612" y="323062"/>
                </a:lnTo>
                <a:lnTo>
                  <a:pt x="630762" y="336458"/>
                </a:lnTo>
                <a:lnTo>
                  <a:pt x="634912" y="349686"/>
                </a:lnTo>
                <a:lnTo>
                  <a:pt x="639062" y="362739"/>
                </a:lnTo>
                <a:lnTo>
                  <a:pt x="643211" y="375593"/>
                </a:lnTo>
                <a:lnTo>
                  <a:pt x="647361" y="388230"/>
                </a:lnTo>
                <a:lnTo>
                  <a:pt x="651511" y="400604"/>
                </a:lnTo>
                <a:lnTo>
                  <a:pt x="655661" y="412664"/>
                </a:lnTo>
                <a:lnTo>
                  <a:pt x="659810" y="424451"/>
                </a:lnTo>
                <a:lnTo>
                  <a:pt x="663960" y="435957"/>
                </a:lnTo>
                <a:lnTo>
                  <a:pt x="668110" y="447177"/>
                </a:lnTo>
                <a:lnTo>
                  <a:pt x="672260" y="458096"/>
                </a:lnTo>
                <a:lnTo>
                  <a:pt x="676409" y="468647"/>
                </a:lnTo>
                <a:lnTo>
                  <a:pt x="680559" y="478914"/>
                </a:lnTo>
                <a:lnTo>
                  <a:pt x="684709" y="488902"/>
                </a:lnTo>
                <a:lnTo>
                  <a:pt x="688859" y="498620"/>
                </a:lnTo>
                <a:lnTo>
                  <a:pt x="693008" y="508078"/>
                </a:lnTo>
                <a:lnTo>
                  <a:pt x="697158" y="517221"/>
                </a:lnTo>
                <a:lnTo>
                  <a:pt x="701308" y="526134"/>
                </a:lnTo>
                <a:lnTo>
                  <a:pt x="705458" y="534838"/>
                </a:lnTo>
                <a:lnTo>
                  <a:pt x="709607" y="543350"/>
                </a:lnTo>
                <a:lnTo>
                  <a:pt x="713757" y="551687"/>
                </a:lnTo>
                <a:lnTo>
                  <a:pt x="717907" y="559839"/>
                </a:lnTo>
                <a:lnTo>
                  <a:pt x="722057" y="567853"/>
                </a:lnTo>
                <a:lnTo>
                  <a:pt x="726206" y="575764"/>
                </a:lnTo>
                <a:lnTo>
                  <a:pt x="730356" y="583590"/>
                </a:lnTo>
                <a:lnTo>
                  <a:pt x="734506" y="591349"/>
                </a:lnTo>
                <a:lnTo>
                  <a:pt x="738656" y="599058"/>
                </a:lnTo>
                <a:lnTo>
                  <a:pt x="742805" y="606745"/>
                </a:lnTo>
                <a:lnTo>
                  <a:pt x="746955" y="614437"/>
                </a:lnTo>
                <a:lnTo>
                  <a:pt x="751105" y="622147"/>
                </a:lnTo>
                <a:lnTo>
                  <a:pt x="755255" y="629894"/>
                </a:lnTo>
                <a:lnTo>
                  <a:pt x="759404" y="637698"/>
                </a:lnTo>
                <a:lnTo>
                  <a:pt x="763554" y="645591"/>
                </a:lnTo>
                <a:lnTo>
                  <a:pt x="767704" y="653572"/>
                </a:lnTo>
                <a:lnTo>
                  <a:pt x="771854" y="661654"/>
                </a:lnTo>
                <a:lnTo>
                  <a:pt x="776003" y="669847"/>
                </a:lnTo>
                <a:lnTo>
                  <a:pt x="780153" y="678164"/>
                </a:lnTo>
                <a:lnTo>
                  <a:pt x="784303" y="686649"/>
                </a:lnTo>
                <a:lnTo>
                  <a:pt x="788453" y="695275"/>
                </a:lnTo>
                <a:lnTo>
                  <a:pt x="792602" y="704047"/>
                </a:lnTo>
                <a:lnTo>
                  <a:pt x="796752" y="712968"/>
                </a:lnTo>
                <a:lnTo>
                  <a:pt x="800902" y="722042"/>
                </a:lnTo>
                <a:lnTo>
                  <a:pt x="805052" y="731316"/>
                </a:lnTo>
                <a:lnTo>
                  <a:pt x="809201" y="740752"/>
                </a:lnTo>
                <a:lnTo>
                  <a:pt x="813351" y="750343"/>
                </a:lnTo>
                <a:lnTo>
                  <a:pt x="817501" y="760090"/>
                </a:lnTo>
                <a:lnTo>
                  <a:pt x="821651" y="769990"/>
                </a:lnTo>
                <a:lnTo>
                  <a:pt x="825800" y="780075"/>
                </a:lnTo>
                <a:lnTo>
                  <a:pt x="829950" y="790318"/>
                </a:lnTo>
                <a:lnTo>
                  <a:pt x="834100" y="800703"/>
                </a:lnTo>
                <a:lnTo>
                  <a:pt x="838250" y="811225"/>
                </a:lnTo>
                <a:lnTo>
                  <a:pt x="842399" y="821879"/>
                </a:lnTo>
                <a:lnTo>
                  <a:pt x="846549" y="832680"/>
                </a:lnTo>
                <a:lnTo>
                  <a:pt x="850699" y="843616"/>
                </a:lnTo>
                <a:lnTo>
                  <a:pt x="854849" y="854664"/>
                </a:lnTo>
                <a:lnTo>
                  <a:pt x="858998" y="865815"/>
                </a:lnTo>
                <a:lnTo>
                  <a:pt x="863148" y="877063"/>
                </a:lnTo>
                <a:lnTo>
                  <a:pt x="867298" y="888410"/>
                </a:lnTo>
                <a:lnTo>
                  <a:pt x="871448" y="899852"/>
                </a:lnTo>
                <a:lnTo>
                  <a:pt x="875598" y="911362"/>
                </a:lnTo>
                <a:lnTo>
                  <a:pt x="879747" y="922932"/>
                </a:lnTo>
                <a:lnTo>
                  <a:pt x="883897" y="934553"/>
                </a:lnTo>
                <a:lnTo>
                  <a:pt x="888047" y="946217"/>
                </a:lnTo>
                <a:lnTo>
                  <a:pt x="892197" y="957918"/>
                </a:lnTo>
                <a:lnTo>
                  <a:pt x="896346" y="969634"/>
                </a:lnTo>
                <a:lnTo>
                  <a:pt x="900496" y="981356"/>
                </a:lnTo>
                <a:lnTo>
                  <a:pt x="904646" y="993072"/>
                </a:lnTo>
                <a:lnTo>
                  <a:pt x="908796" y="1004774"/>
                </a:lnTo>
                <a:lnTo>
                  <a:pt x="912945" y="1016439"/>
                </a:lnTo>
                <a:lnTo>
                  <a:pt x="917095" y="1028059"/>
                </a:lnTo>
                <a:lnTo>
                  <a:pt x="921245" y="1039626"/>
                </a:lnTo>
                <a:lnTo>
                  <a:pt x="925395" y="1051128"/>
                </a:lnTo>
                <a:lnTo>
                  <a:pt x="929544" y="1062557"/>
                </a:lnTo>
                <a:lnTo>
                  <a:pt x="933694" y="1073883"/>
                </a:lnTo>
                <a:lnTo>
                  <a:pt x="937844" y="1085101"/>
                </a:lnTo>
                <a:lnTo>
                  <a:pt x="941994" y="1096212"/>
                </a:lnTo>
                <a:lnTo>
                  <a:pt x="946143" y="1107208"/>
                </a:lnTo>
                <a:lnTo>
                  <a:pt x="950293" y="1118081"/>
                </a:lnTo>
                <a:lnTo>
                  <a:pt x="954443" y="1128803"/>
                </a:lnTo>
                <a:lnTo>
                  <a:pt x="958593" y="1139362"/>
                </a:lnTo>
                <a:lnTo>
                  <a:pt x="962742" y="1149773"/>
                </a:lnTo>
                <a:lnTo>
                  <a:pt x="966892" y="1160030"/>
                </a:lnTo>
                <a:lnTo>
                  <a:pt x="971042" y="1170129"/>
                </a:lnTo>
                <a:lnTo>
                  <a:pt x="975192" y="1180046"/>
                </a:lnTo>
                <a:lnTo>
                  <a:pt x="979341" y="1189754"/>
                </a:lnTo>
                <a:lnTo>
                  <a:pt x="983491" y="1199282"/>
                </a:lnTo>
                <a:lnTo>
                  <a:pt x="987641" y="1208625"/>
                </a:lnTo>
                <a:lnTo>
                  <a:pt x="991791" y="1217779"/>
                </a:lnTo>
                <a:lnTo>
                  <a:pt x="995940" y="1226732"/>
                </a:lnTo>
                <a:lnTo>
                  <a:pt x="1000090" y="1235425"/>
                </a:lnTo>
                <a:lnTo>
                  <a:pt x="1004240" y="1243908"/>
                </a:lnTo>
                <a:lnTo>
                  <a:pt x="1008390" y="1252176"/>
                </a:lnTo>
                <a:lnTo>
                  <a:pt x="1012539" y="1260222"/>
                </a:lnTo>
                <a:lnTo>
                  <a:pt x="1016689" y="1268042"/>
                </a:lnTo>
                <a:lnTo>
                  <a:pt x="1020839" y="1275563"/>
                </a:lnTo>
                <a:lnTo>
                  <a:pt x="1024989" y="1282835"/>
                </a:lnTo>
                <a:lnTo>
                  <a:pt x="1029138" y="1289863"/>
                </a:lnTo>
                <a:lnTo>
                  <a:pt x="1033288" y="1296643"/>
                </a:lnTo>
                <a:lnTo>
                  <a:pt x="1037438" y="1303171"/>
                </a:lnTo>
                <a:lnTo>
                  <a:pt x="1041588" y="1309388"/>
                </a:lnTo>
                <a:lnTo>
                  <a:pt x="1045737" y="1315325"/>
                </a:lnTo>
                <a:lnTo>
                  <a:pt x="1049887" y="1321007"/>
                </a:lnTo>
                <a:lnTo>
                  <a:pt x="1054037" y="1326433"/>
                </a:lnTo>
                <a:lnTo>
                  <a:pt x="1058187" y="1331607"/>
                </a:lnTo>
                <a:lnTo>
                  <a:pt x="1062336" y="1336493"/>
                </a:lnTo>
                <a:lnTo>
                  <a:pt x="1066486" y="1341100"/>
                </a:lnTo>
                <a:lnTo>
                  <a:pt x="1070636" y="1345472"/>
                </a:lnTo>
                <a:lnTo>
                  <a:pt x="1074786" y="1349618"/>
                </a:lnTo>
                <a:lnTo>
                  <a:pt x="1078935" y="1353546"/>
                </a:lnTo>
                <a:lnTo>
                  <a:pt x="1083085" y="1357245"/>
                </a:lnTo>
                <a:lnTo>
                  <a:pt x="1087235" y="1360708"/>
                </a:lnTo>
                <a:lnTo>
                  <a:pt x="1091385" y="1363991"/>
                </a:lnTo>
                <a:lnTo>
                  <a:pt x="1095534" y="1367104"/>
                </a:lnTo>
                <a:lnTo>
                  <a:pt x="1099684" y="1370059"/>
                </a:lnTo>
                <a:lnTo>
                  <a:pt x="1103834" y="1372864"/>
                </a:lnTo>
                <a:lnTo>
                  <a:pt x="1107984" y="1375502"/>
                </a:lnTo>
                <a:lnTo>
                  <a:pt x="1112133" y="1378025"/>
                </a:lnTo>
                <a:lnTo>
                  <a:pt x="1116283" y="1380444"/>
                </a:lnTo>
                <a:lnTo>
                  <a:pt x="1120433" y="1382770"/>
                </a:lnTo>
                <a:lnTo>
                  <a:pt x="1124583" y="1385011"/>
                </a:lnTo>
                <a:lnTo>
                  <a:pt x="1128732" y="1387160"/>
                </a:lnTo>
                <a:lnTo>
                  <a:pt x="1132882" y="1389248"/>
                </a:lnTo>
                <a:lnTo>
                  <a:pt x="1137032" y="1391284"/>
                </a:lnTo>
                <a:lnTo>
                  <a:pt x="1141182" y="1393275"/>
                </a:lnTo>
                <a:lnTo>
                  <a:pt x="1145331" y="1395228"/>
                </a:lnTo>
                <a:lnTo>
                  <a:pt x="1149481" y="1397142"/>
                </a:lnTo>
                <a:lnTo>
                  <a:pt x="1153631" y="1399030"/>
                </a:lnTo>
                <a:lnTo>
                  <a:pt x="1157781" y="1400899"/>
                </a:lnTo>
                <a:lnTo>
                  <a:pt x="1161931" y="1402753"/>
                </a:lnTo>
                <a:lnTo>
                  <a:pt x="1166080" y="1404596"/>
                </a:lnTo>
                <a:lnTo>
                  <a:pt x="1170230" y="1406430"/>
                </a:lnTo>
                <a:lnTo>
                  <a:pt x="1174380" y="1408262"/>
                </a:lnTo>
                <a:lnTo>
                  <a:pt x="1178530" y="1410094"/>
                </a:lnTo>
                <a:lnTo>
                  <a:pt x="1182679" y="1411930"/>
                </a:lnTo>
                <a:lnTo>
                  <a:pt x="1186829" y="1413773"/>
                </a:lnTo>
                <a:lnTo>
                  <a:pt x="1190979" y="1415624"/>
                </a:lnTo>
                <a:lnTo>
                  <a:pt x="1195129" y="1417491"/>
                </a:lnTo>
                <a:lnTo>
                  <a:pt x="1199278" y="1419372"/>
                </a:lnTo>
                <a:lnTo>
                  <a:pt x="1203428" y="1421270"/>
                </a:lnTo>
                <a:lnTo>
                  <a:pt x="1207578" y="1423187"/>
                </a:lnTo>
                <a:lnTo>
                  <a:pt x="1211728" y="1425124"/>
                </a:lnTo>
                <a:lnTo>
                  <a:pt x="1215877" y="1427089"/>
                </a:lnTo>
                <a:lnTo>
                  <a:pt x="1220027" y="1429078"/>
                </a:lnTo>
                <a:lnTo>
                  <a:pt x="1224177" y="1431091"/>
                </a:lnTo>
                <a:lnTo>
                  <a:pt x="1228327" y="1433129"/>
                </a:lnTo>
                <a:lnTo>
                  <a:pt x="1232476" y="1435193"/>
                </a:lnTo>
                <a:lnTo>
                  <a:pt x="1236626" y="1437289"/>
                </a:lnTo>
                <a:lnTo>
                  <a:pt x="1240776" y="1439412"/>
                </a:lnTo>
                <a:lnTo>
                  <a:pt x="1244926" y="1441559"/>
                </a:lnTo>
                <a:lnTo>
                  <a:pt x="1249075" y="1443730"/>
                </a:lnTo>
                <a:lnTo>
                  <a:pt x="1253225" y="1445925"/>
                </a:lnTo>
                <a:lnTo>
                  <a:pt x="1257375" y="1448148"/>
                </a:lnTo>
                <a:lnTo>
                  <a:pt x="1261525" y="1450393"/>
                </a:lnTo>
                <a:lnTo>
                  <a:pt x="1265674" y="1452659"/>
                </a:lnTo>
                <a:lnTo>
                  <a:pt x="1269824" y="1454944"/>
                </a:lnTo>
                <a:lnTo>
                  <a:pt x="1273974" y="1457246"/>
                </a:lnTo>
                <a:lnTo>
                  <a:pt x="1278124" y="1459568"/>
                </a:lnTo>
                <a:lnTo>
                  <a:pt x="1282273" y="1461907"/>
                </a:lnTo>
                <a:lnTo>
                  <a:pt x="1286423" y="1464259"/>
                </a:lnTo>
                <a:lnTo>
                  <a:pt x="1290573" y="1466624"/>
                </a:lnTo>
                <a:lnTo>
                  <a:pt x="1294723" y="1469001"/>
                </a:lnTo>
                <a:lnTo>
                  <a:pt x="1298872" y="1471390"/>
                </a:lnTo>
                <a:lnTo>
                  <a:pt x="1303022" y="1473789"/>
                </a:lnTo>
                <a:lnTo>
                  <a:pt x="1307172" y="1476195"/>
                </a:lnTo>
                <a:lnTo>
                  <a:pt x="1311322" y="1478608"/>
                </a:lnTo>
                <a:lnTo>
                  <a:pt x="1315471" y="1481025"/>
                </a:lnTo>
                <a:lnTo>
                  <a:pt x="1319621" y="1483445"/>
                </a:lnTo>
                <a:lnTo>
                  <a:pt x="1323771" y="1485867"/>
                </a:lnTo>
                <a:lnTo>
                  <a:pt x="1327921" y="1488287"/>
                </a:lnTo>
                <a:lnTo>
                  <a:pt x="1332070" y="1490704"/>
                </a:lnTo>
                <a:lnTo>
                  <a:pt x="1336220" y="1493114"/>
                </a:lnTo>
                <a:lnTo>
                  <a:pt x="1340370" y="1495516"/>
                </a:lnTo>
                <a:lnTo>
                  <a:pt x="1344520" y="1497902"/>
                </a:lnTo>
                <a:lnTo>
                  <a:pt x="1348669" y="1500272"/>
                </a:lnTo>
                <a:lnTo>
                  <a:pt x="1352819" y="1502623"/>
                </a:lnTo>
                <a:lnTo>
                  <a:pt x="1356969" y="1504951"/>
                </a:lnTo>
                <a:lnTo>
                  <a:pt x="1361119" y="1507253"/>
                </a:lnTo>
                <a:lnTo>
                  <a:pt x="1365268" y="1509519"/>
                </a:lnTo>
                <a:lnTo>
                  <a:pt x="1369418" y="1511747"/>
                </a:lnTo>
                <a:lnTo>
                  <a:pt x="1373568" y="1513937"/>
                </a:lnTo>
                <a:lnTo>
                  <a:pt x="1377718" y="1516084"/>
                </a:lnTo>
                <a:lnTo>
                  <a:pt x="1381867" y="1518187"/>
                </a:lnTo>
                <a:lnTo>
                  <a:pt x="1386017" y="1520233"/>
                </a:lnTo>
                <a:lnTo>
                  <a:pt x="1390167" y="1522219"/>
                </a:lnTo>
                <a:lnTo>
                  <a:pt x="1394317" y="1524150"/>
                </a:lnTo>
                <a:lnTo>
                  <a:pt x="1398466" y="1526023"/>
                </a:lnTo>
                <a:lnTo>
                  <a:pt x="1402616" y="1527836"/>
                </a:lnTo>
                <a:lnTo>
                  <a:pt x="1406766" y="1529584"/>
                </a:lnTo>
                <a:lnTo>
                  <a:pt x="1410916" y="1531256"/>
                </a:lnTo>
                <a:lnTo>
                  <a:pt x="1415065" y="1532866"/>
                </a:lnTo>
                <a:lnTo>
                  <a:pt x="1419215" y="1534413"/>
                </a:lnTo>
                <a:lnTo>
                  <a:pt x="1423365" y="1535900"/>
                </a:lnTo>
                <a:lnTo>
                  <a:pt x="1427515" y="1537324"/>
                </a:lnTo>
                <a:lnTo>
                  <a:pt x="1431664" y="1538675"/>
                </a:lnTo>
                <a:lnTo>
                  <a:pt x="1435814" y="1539971"/>
                </a:lnTo>
                <a:lnTo>
                  <a:pt x="1439964" y="1541215"/>
                </a:lnTo>
                <a:lnTo>
                  <a:pt x="1444114" y="1542410"/>
                </a:lnTo>
                <a:lnTo>
                  <a:pt x="1448264" y="1543561"/>
                </a:lnTo>
                <a:lnTo>
                  <a:pt x="1452413" y="1544660"/>
                </a:lnTo>
                <a:lnTo>
                  <a:pt x="1456563" y="1545725"/>
                </a:lnTo>
                <a:lnTo>
                  <a:pt x="1460713" y="1546761"/>
                </a:lnTo>
                <a:lnTo>
                  <a:pt x="1464863" y="1547773"/>
                </a:lnTo>
                <a:lnTo>
                  <a:pt x="1469012" y="1548765"/>
                </a:lnTo>
                <a:lnTo>
                  <a:pt x="1473162" y="1549739"/>
                </a:lnTo>
                <a:lnTo>
                  <a:pt x="1477312" y="1550706"/>
                </a:lnTo>
                <a:lnTo>
                  <a:pt x="1481462" y="1551669"/>
                </a:lnTo>
                <a:lnTo>
                  <a:pt x="1485611" y="1552634"/>
                </a:lnTo>
                <a:lnTo>
                  <a:pt x="1489761" y="1553604"/>
                </a:lnTo>
                <a:lnTo>
                  <a:pt x="1493911" y="1554583"/>
                </a:lnTo>
                <a:lnTo>
                  <a:pt x="1498061" y="1555578"/>
                </a:lnTo>
                <a:lnTo>
                  <a:pt x="1502210" y="1556588"/>
                </a:lnTo>
                <a:lnTo>
                  <a:pt x="1506360" y="1557614"/>
                </a:lnTo>
                <a:lnTo>
                  <a:pt x="1510510" y="1558659"/>
                </a:lnTo>
                <a:lnTo>
                  <a:pt x="1514660" y="1559724"/>
                </a:lnTo>
                <a:lnTo>
                  <a:pt x="1518809" y="1560811"/>
                </a:lnTo>
                <a:lnTo>
                  <a:pt x="1522959" y="1561916"/>
                </a:lnTo>
                <a:lnTo>
                  <a:pt x="1527109" y="1563035"/>
                </a:lnTo>
                <a:lnTo>
                  <a:pt x="1531259" y="1564169"/>
                </a:lnTo>
                <a:lnTo>
                  <a:pt x="1535408" y="1565313"/>
                </a:lnTo>
                <a:lnTo>
                  <a:pt x="1539558" y="1566467"/>
                </a:lnTo>
                <a:lnTo>
                  <a:pt x="1543708" y="1567622"/>
                </a:lnTo>
                <a:lnTo>
                  <a:pt x="1547858" y="1568775"/>
                </a:lnTo>
                <a:lnTo>
                  <a:pt x="1552007" y="1569921"/>
                </a:lnTo>
                <a:lnTo>
                  <a:pt x="1556157" y="1571057"/>
                </a:lnTo>
                <a:lnTo>
                  <a:pt x="1560307" y="1572171"/>
                </a:lnTo>
                <a:lnTo>
                  <a:pt x="1564457" y="1573261"/>
                </a:lnTo>
                <a:lnTo>
                  <a:pt x="1568606" y="1574322"/>
                </a:lnTo>
                <a:lnTo>
                  <a:pt x="1572756" y="1575349"/>
                </a:lnTo>
                <a:lnTo>
                  <a:pt x="1576906" y="1576340"/>
                </a:lnTo>
                <a:lnTo>
                  <a:pt x="1581056" y="1577277"/>
                </a:lnTo>
                <a:lnTo>
                  <a:pt x="1585205" y="1578161"/>
                </a:lnTo>
                <a:lnTo>
                  <a:pt x="1589355" y="1578992"/>
                </a:lnTo>
                <a:lnTo>
                  <a:pt x="1593505" y="1579768"/>
                </a:lnTo>
                <a:lnTo>
                  <a:pt x="1597655" y="1580484"/>
                </a:lnTo>
                <a:lnTo>
                  <a:pt x="1601804" y="1581130"/>
                </a:lnTo>
                <a:lnTo>
                  <a:pt x="1605954" y="1581701"/>
                </a:lnTo>
                <a:lnTo>
                  <a:pt x="1610104" y="1582207"/>
                </a:lnTo>
                <a:lnTo>
                  <a:pt x="1614254" y="1582648"/>
                </a:lnTo>
                <a:lnTo>
                  <a:pt x="1618403" y="1583023"/>
                </a:lnTo>
                <a:lnTo>
                  <a:pt x="1622553" y="1583329"/>
                </a:lnTo>
                <a:lnTo>
                  <a:pt x="1626703" y="1583559"/>
                </a:lnTo>
                <a:lnTo>
                  <a:pt x="1630853" y="1583731"/>
                </a:lnTo>
                <a:lnTo>
                  <a:pt x="1635002" y="1583847"/>
                </a:lnTo>
                <a:lnTo>
                  <a:pt x="1639152" y="1583911"/>
                </a:lnTo>
                <a:lnTo>
                  <a:pt x="1643302" y="1583926"/>
                </a:lnTo>
                <a:lnTo>
                  <a:pt x="1647452" y="1583888"/>
                </a:lnTo>
                <a:lnTo>
                  <a:pt x="1651601" y="1583816"/>
                </a:lnTo>
                <a:lnTo>
                  <a:pt x="1655751" y="1583716"/>
                </a:lnTo>
                <a:lnTo>
                  <a:pt x="1659901" y="1583594"/>
                </a:lnTo>
                <a:lnTo>
                  <a:pt x="1664051" y="1583456"/>
                </a:lnTo>
                <a:lnTo>
                  <a:pt x="1668200" y="1583309"/>
                </a:lnTo>
                <a:lnTo>
                  <a:pt x="1672350" y="1583164"/>
                </a:lnTo>
                <a:lnTo>
                  <a:pt x="1676500" y="1583027"/>
                </a:lnTo>
                <a:lnTo>
                  <a:pt x="1680650" y="1582904"/>
                </a:lnTo>
                <a:lnTo>
                  <a:pt x="1684799" y="1582802"/>
                </a:lnTo>
                <a:lnTo>
                  <a:pt x="1688949" y="1582733"/>
                </a:lnTo>
                <a:lnTo>
                  <a:pt x="1693099" y="1582701"/>
                </a:lnTo>
                <a:lnTo>
                  <a:pt x="1697249" y="1582708"/>
                </a:lnTo>
                <a:lnTo>
                  <a:pt x="1701398" y="1582757"/>
                </a:lnTo>
                <a:lnTo>
                  <a:pt x="1705548" y="1582852"/>
                </a:lnTo>
                <a:lnTo>
                  <a:pt x="1709698" y="1583001"/>
                </a:lnTo>
                <a:lnTo>
                  <a:pt x="1713848" y="1583209"/>
                </a:lnTo>
                <a:lnTo>
                  <a:pt x="1717997" y="1583466"/>
                </a:lnTo>
                <a:lnTo>
                  <a:pt x="1722147" y="1583773"/>
                </a:lnTo>
                <a:lnTo>
                  <a:pt x="1726297" y="1584127"/>
                </a:lnTo>
                <a:lnTo>
                  <a:pt x="1730447" y="1584531"/>
                </a:lnTo>
                <a:lnTo>
                  <a:pt x="1734597" y="1584986"/>
                </a:lnTo>
                <a:lnTo>
                  <a:pt x="1738746" y="1585477"/>
                </a:lnTo>
                <a:lnTo>
                  <a:pt x="1742896" y="1586001"/>
                </a:lnTo>
                <a:lnTo>
                  <a:pt x="1747046" y="1586553"/>
                </a:lnTo>
                <a:lnTo>
                  <a:pt x="1751196" y="1587127"/>
                </a:lnTo>
                <a:lnTo>
                  <a:pt x="1755345" y="1587721"/>
                </a:lnTo>
                <a:lnTo>
                  <a:pt x="1759495" y="1588321"/>
                </a:lnTo>
                <a:lnTo>
                  <a:pt x="1763645" y="1588923"/>
                </a:lnTo>
                <a:lnTo>
                  <a:pt x="1767795" y="1589520"/>
                </a:lnTo>
                <a:lnTo>
                  <a:pt x="1771944" y="1590108"/>
                </a:lnTo>
                <a:lnTo>
                  <a:pt x="1776094" y="1590674"/>
                </a:lnTo>
                <a:lnTo>
                  <a:pt x="1780244" y="1591216"/>
                </a:lnTo>
                <a:lnTo>
                  <a:pt x="1784394" y="1591730"/>
                </a:lnTo>
                <a:lnTo>
                  <a:pt x="1788543" y="1592212"/>
                </a:lnTo>
                <a:lnTo>
                  <a:pt x="1792693" y="1592661"/>
                </a:lnTo>
                <a:lnTo>
                  <a:pt x="1796843" y="1593064"/>
                </a:lnTo>
                <a:lnTo>
                  <a:pt x="1800993" y="1593422"/>
                </a:lnTo>
                <a:lnTo>
                  <a:pt x="1805142" y="1593740"/>
                </a:lnTo>
                <a:lnTo>
                  <a:pt x="1809292" y="1594016"/>
                </a:lnTo>
                <a:lnTo>
                  <a:pt x="1813442" y="1594251"/>
                </a:lnTo>
                <a:lnTo>
                  <a:pt x="1817592" y="1594441"/>
                </a:lnTo>
                <a:lnTo>
                  <a:pt x="1821741" y="1594587"/>
                </a:lnTo>
                <a:lnTo>
                  <a:pt x="1825891" y="1594697"/>
                </a:lnTo>
                <a:lnTo>
                  <a:pt x="1830041" y="1594775"/>
                </a:lnTo>
                <a:lnTo>
                  <a:pt x="1834191" y="1594824"/>
                </a:lnTo>
                <a:lnTo>
                  <a:pt x="1838340" y="1594844"/>
                </a:lnTo>
                <a:lnTo>
                  <a:pt x="1842490" y="1594838"/>
                </a:lnTo>
                <a:lnTo>
                  <a:pt x="1846640" y="1594814"/>
                </a:lnTo>
                <a:lnTo>
                  <a:pt x="1850790" y="1594778"/>
                </a:lnTo>
                <a:lnTo>
                  <a:pt x="1854939" y="1594731"/>
                </a:lnTo>
                <a:lnTo>
                  <a:pt x="1859089" y="1594677"/>
                </a:lnTo>
                <a:lnTo>
                  <a:pt x="1863239" y="1594620"/>
                </a:lnTo>
                <a:lnTo>
                  <a:pt x="1867389" y="1594565"/>
                </a:lnTo>
                <a:lnTo>
                  <a:pt x="1871538" y="1594514"/>
                </a:lnTo>
                <a:lnTo>
                  <a:pt x="1875688" y="1594470"/>
                </a:lnTo>
                <a:lnTo>
                  <a:pt x="1879838" y="1594433"/>
                </a:lnTo>
                <a:lnTo>
                  <a:pt x="1883988" y="1594410"/>
                </a:lnTo>
                <a:lnTo>
                  <a:pt x="1888137" y="1594400"/>
                </a:lnTo>
                <a:lnTo>
                  <a:pt x="1892287" y="1594403"/>
                </a:lnTo>
                <a:lnTo>
                  <a:pt x="1896437" y="1594419"/>
                </a:lnTo>
                <a:lnTo>
                  <a:pt x="1900587" y="1594449"/>
                </a:lnTo>
                <a:lnTo>
                  <a:pt x="1904736" y="1594495"/>
                </a:lnTo>
                <a:lnTo>
                  <a:pt x="1908886" y="1594557"/>
                </a:lnTo>
                <a:lnTo>
                  <a:pt x="1913036" y="1594631"/>
                </a:lnTo>
                <a:lnTo>
                  <a:pt x="1917186" y="1594718"/>
                </a:lnTo>
                <a:lnTo>
                  <a:pt x="1921335" y="1594817"/>
                </a:lnTo>
                <a:lnTo>
                  <a:pt x="1925485" y="1594927"/>
                </a:lnTo>
                <a:lnTo>
                  <a:pt x="1929635" y="1595048"/>
                </a:lnTo>
                <a:lnTo>
                  <a:pt x="1933785" y="1595177"/>
                </a:lnTo>
                <a:lnTo>
                  <a:pt x="1937934" y="1595313"/>
                </a:lnTo>
                <a:lnTo>
                  <a:pt x="1942084" y="1595455"/>
                </a:lnTo>
                <a:lnTo>
                  <a:pt x="1946234" y="1595601"/>
                </a:lnTo>
                <a:lnTo>
                  <a:pt x="1950384" y="1595752"/>
                </a:lnTo>
                <a:lnTo>
                  <a:pt x="1954533" y="1595904"/>
                </a:lnTo>
                <a:lnTo>
                  <a:pt x="1958683" y="1596056"/>
                </a:lnTo>
                <a:lnTo>
                  <a:pt x="1962833" y="1596208"/>
                </a:lnTo>
                <a:lnTo>
                  <a:pt x="1966983" y="1596358"/>
                </a:lnTo>
                <a:lnTo>
                  <a:pt x="1971132" y="1596503"/>
                </a:lnTo>
                <a:lnTo>
                  <a:pt x="1975282" y="1596643"/>
                </a:lnTo>
                <a:lnTo>
                  <a:pt x="1979432" y="1596776"/>
                </a:lnTo>
                <a:lnTo>
                  <a:pt x="1983582" y="1596902"/>
                </a:lnTo>
                <a:lnTo>
                  <a:pt x="1987731" y="1597018"/>
                </a:lnTo>
                <a:lnTo>
                  <a:pt x="1991881" y="1597121"/>
                </a:lnTo>
                <a:lnTo>
                  <a:pt x="1996031" y="1597212"/>
                </a:lnTo>
                <a:lnTo>
                  <a:pt x="2000181" y="1597289"/>
                </a:lnTo>
                <a:lnTo>
                  <a:pt x="2004330" y="1597353"/>
                </a:lnTo>
                <a:lnTo>
                  <a:pt x="2008480" y="1597401"/>
                </a:lnTo>
                <a:lnTo>
                  <a:pt x="2012630" y="1597431"/>
                </a:lnTo>
                <a:lnTo>
                  <a:pt x="2016780" y="1597443"/>
                </a:lnTo>
                <a:lnTo>
                  <a:pt x="2020929" y="1597438"/>
                </a:lnTo>
                <a:lnTo>
                  <a:pt x="2025079" y="1597418"/>
                </a:lnTo>
                <a:lnTo>
                  <a:pt x="2029229" y="1597383"/>
                </a:lnTo>
                <a:lnTo>
                  <a:pt x="2033379" y="1597331"/>
                </a:lnTo>
                <a:lnTo>
                  <a:pt x="2037529" y="1597264"/>
                </a:lnTo>
                <a:lnTo>
                  <a:pt x="2041678" y="1597186"/>
                </a:lnTo>
                <a:lnTo>
                  <a:pt x="2045828" y="1597099"/>
                </a:lnTo>
                <a:lnTo>
                  <a:pt x="2049978" y="1597006"/>
                </a:lnTo>
                <a:lnTo>
                  <a:pt x="2054128" y="1596908"/>
                </a:lnTo>
                <a:lnTo>
                  <a:pt x="2058277" y="1596810"/>
                </a:lnTo>
                <a:lnTo>
                  <a:pt x="2062427" y="1596716"/>
                </a:lnTo>
                <a:lnTo>
                  <a:pt x="2066577" y="1596628"/>
                </a:lnTo>
                <a:lnTo>
                  <a:pt x="2070727" y="1596551"/>
                </a:lnTo>
                <a:lnTo>
                  <a:pt x="2074876" y="1596486"/>
                </a:lnTo>
                <a:lnTo>
                  <a:pt x="2079026" y="1596445"/>
                </a:lnTo>
                <a:lnTo>
                  <a:pt x="2083176" y="1596425"/>
                </a:lnTo>
                <a:lnTo>
                  <a:pt x="2087326" y="1596430"/>
                </a:lnTo>
                <a:lnTo>
                  <a:pt x="2091475" y="1596462"/>
                </a:lnTo>
                <a:lnTo>
                  <a:pt x="2095625" y="1596523"/>
                </a:lnTo>
                <a:lnTo>
                  <a:pt x="2099775" y="1596625"/>
                </a:lnTo>
                <a:lnTo>
                  <a:pt x="2103925" y="1596763"/>
                </a:lnTo>
                <a:lnTo>
                  <a:pt x="2108074" y="1596935"/>
                </a:lnTo>
                <a:lnTo>
                  <a:pt x="2112224" y="1597143"/>
                </a:lnTo>
                <a:lnTo>
                  <a:pt x="2116374" y="1597387"/>
                </a:lnTo>
                <a:lnTo>
                  <a:pt x="2120524" y="1597673"/>
                </a:lnTo>
              </a:path>
            </a:pathLst>
          </a:custGeom>
          <a:ln w="21681" cap="flat">
            <a:solidFill>
              <a:srgbClr val="000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rc13">
            <a:extLst>
              <a:ext uri="{FF2B5EF4-FFF2-40B4-BE49-F238E27FC236}">
                <a16:creationId xmlns:a16="http://schemas.microsoft.com/office/drawing/2014/main" id="{D00B32AA-9B44-4EF8-934F-CB4E43F84E17}"/>
              </a:ext>
            </a:extLst>
          </p:cNvPr>
          <p:cNvSpPr/>
          <p:nvPr/>
        </p:nvSpPr>
        <p:spPr>
          <a:xfrm>
            <a:off x="5091296" y="1398681"/>
            <a:ext cx="2862150" cy="2643717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14">
            <a:extLst>
              <a:ext uri="{FF2B5EF4-FFF2-40B4-BE49-F238E27FC236}">
                <a16:creationId xmlns:a16="http://schemas.microsoft.com/office/drawing/2014/main" id="{3A977FB9-8A91-4591-B14A-6A3E727174BF}"/>
              </a:ext>
            </a:extLst>
          </p:cNvPr>
          <p:cNvSpPr/>
          <p:nvPr/>
        </p:nvSpPr>
        <p:spPr>
          <a:xfrm>
            <a:off x="5220970" y="1526036"/>
            <a:ext cx="2601955" cy="2401344"/>
          </a:xfrm>
          <a:custGeom>
            <a:avLst/>
            <a:gdLst/>
            <a:ahLst/>
            <a:cxnLst/>
            <a:rect l="0" t="0" r="0" b="0"/>
            <a:pathLst>
              <a:path w="2120524" h="1957031">
                <a:moveTo>
                  <a:pt x="0" y="1123061"/>
                </a:moveTo>
                <a:lnTo>
                  <a:pt x="4149" y="1064437"/>
                </a:lnTo>
                <a:lnTo>
                  <a:pt x="8299" y="1004738"/>
                </a:lnTo>
                <a:lnTo>
                  <a:pt x="12449" y="944237"/>
                </a:lnTo>
                <a:lnTo>
                  <a:pt x="16599" y="883352"/>
                </a:lnTo>
                <a:lnTo>
                  <a:pt x="20748" y="822340"/>
                </a:lnTo>
                <a:lnTo>
                  <a:pt x="24898" y="761457"/>
                </a:lnTo>
                <a:lnTo>
                  <a:pt x="29048" y="700969"/>
                </a:lnTo>
                <a:lnTo>
                  <a:pt x="33198" y="641257"/>
                </a:lnTo>
                <a:lnTo>
                  <a:pt x="37347" y="582761"/>
                </a:lnTo>
                <a:lnTo>
                  <a:pt x="41497" y="525644"/>
                </a:lnTo>
                <a:lnTo>
                  <a:pt x="45647" y="470165"/>
                </a:lnTo>
                <a:lnTo>
                  <a:pt x="49797" y="416578"/>
                </a:lnTo>
                <a:lnTo>
                  <a:pt x="53946" y="365132"/>
                </a:lnTo>
                <a:lnTo>
                  <a:pt x="58096" y="316426"/>
                </a:lnTo>
                <a:lnTo>
                  <a:pt x="62246" y="270772"/>
                </a:lnTo>
                <a:lnTo>
                  <a:pt x="66396" y="228068"/>
                </a:lnTo>
                <a:lnTo>
                  <a:pt x="70545" y="188495"/>
                </a:lnTo>
                <a:lnTo>
                  <a:pt x="74695" y="152221"/>
                </a:lnTo>
                <a:lnTo>
                  <a:pt x="78845" y="119392"/>
                </a:lnTo>
                <a:lnTo>
                  <a:pt x="82995" y="90725"/>
                </a:lnTo>
                <a:lnTo>
                  <a:pt x="87144" y="66144"/>
                </a:lnTo>
                <a:lnTo>
                  <a:pt x="91294" y="45349"/>
                </a:lnTo>
                <a:lnTo>
                  <a:pt x="95444" y="28372"/>
                </a:lnTo>
                <a:lnTo>
                  <a:pt x="99594" y="15222"/>
                </a:lnTo>
                <a:lnTo>
                  <a:pt x="103743" y="5883"/>
                </a:lnTo>
                <a:lnTo>
                  <a:pt x="107893" y="984"/>
                </a:lnTo>
                <a:lnTo>
                  <a:pt x="112043" y="0"/>
                </a:lnTo>
                <a:lnTo>
                  <a:pt x="116193" y="2536"/>
                </a:lnTo>
                <a:lnTo>
                  <a:pt x="120342" y="8455"/>
                </a:lnTo>
                <a:lnTo>
                  <a:pt x="124492" y="17603"/>
                </a:lnTo>
                <a:lnTo>
                  <a:pt x="128642" y="29805"/>
                </a:lnTo>
                <a:lnTo>
                  <a:pt x="132792" y="45392"/>
                </a:lnTo>
                <a:lnTo>
                  <a:pt x="136941" y="63619"/>
                </a:lnTo>
                <a:lnTo>
                  <a:pt x="141091" y="84119"/>
                </a:lnTo>
                <a:lnTo>
                  <a:pt x="145241" y="106657"/>
                </a:lnTo>
                <a:lnTo>
                  <a:pt x="149391" y="130994"/>
                </a:lnTo>
                <a:lnTo>
                  <a:pt x="153540" y="156890"/>
                </a:lnTo>
                <a:lnTo>
                  <a:pt x="157690" y="184317"/>
                </a:lnTo>
                <a:lnTo>
                  <a:pt x="161840" y="212698"/>
                </a:lnTo>
                <a:lnTo>
                  <a:pt x="165990" y="241778"/>
                </a:lnTo>
                <a:lnTo>
                  <a:pt x="170139" y="271347"/>
                </a:lnTo>
                <a:lnTo>
                  <a:pt x="174289" y="301202"/>
                </a:lnTo>
                <a:lnTo>
                  <a:pt x="178439" y="331152"/>
                </a:lnTo>
                <a:lnTo>
                  <a:pt x="182589" y="360937"/>
                </a:lnTo>
                <a:lnTo>
                  <a:pt x="186738" y="390389"/>
                </a:lnTo>
                <a:lnTo>
                  <a:pt x="190888" y="419385"/>
                </a:lnTo>
                <a:lnTo>
                  <a:pt x="195038" y="447814"/>
                </a:lnTo>
                <a:lnTo>
                  <a:pt x="199188" y="475581"/>
                </a:lnTo>
                <a:lnTo>
                  <a:pt x="203337" y="502586"/>
                </a:lnTo>
                <a:lnTo>
                  <a:pt x="207487" y="528579"/>
                </a:lnTo>
                <a:lnTo>
                  <a:pt x="211637" y="553703"/>
                </a:lnTo>
                <a:lnTo>
                  <a:pt x="215787" y="577938"/>
                </a:lnTo>
                <a:lnTo>
                  <a:pt x="219936" y="601275"/>
                </a:lnTo>
                <a:lnTo>
                  <a:pt x="224086" y="623718"/>
                </a:lnTo>
                <a:lnTo>
                  <a:pt x="228236" y="645235"/>
                </a:lnTo>
                <a:lnTo>
                  <a:pt x="232386" y="665731"/>
                </a:lnTo>
                <a:lnTo>
                  <a:pt x="236535" y="685425"/>
                </a:lnTo>
                <a:lnTo>
                  <a:pt x="240685" y="704361"/>
                </a:lnTo>
                <a:lnTo>
                  <a:pt x="244835" y="722587"/>
                </a:lnTo>
                <a:lnTo>
                  <a:pt x="248985" y="740153"/>
                </a:lnTo>
                <a:lnTo>
                  <a:pt x="253134" y="757074"/>
                </a:lnTo>
                <a:lnTo>
                  <a:pt x="257284" y="773377"/>
                </a:lnTo>
                <a:lnTo>
                  <a:pt x="261434" y="789229"/>
                </a:lnTo>
                <a:lnTo>
                  <a:pt x="265584" y="804686"/>
                </a:lnTo>
                <a:lnTo>
                  <a:pt x="269733" y="819806"/>
                </a:lnTo>
                <a:lnTo>
                  <a:pt x="273883" y="834642"/>
                </a:lnTo>
                <a:lnTo>
                  <a:pt x="278033" y="849231"/>
                </a:lnTo>
                <a:lnTo>
                  <a:pt x="282183" y="863635"/>
                </a:lnTo>
                <a:lnTo>
                  <a:pt x="286332" y="877930"/>
                </a:lnTo>
                <a:lnTo>
                  <a:pt x="290482" y="892153"/>
                </a:lnTo>
                <a:lnTo>
                  <a:pt x="294632" y="906338"/>
                </a:lnTo>
                <a:lnTo>
                  <a:pt x="298782" y="920511"/>
                </a:lnTo>
                <a:lnTo>
                  <a:pt x="302932" y="934702"/>
                </a:lnTo>
                <a:lnTo>
                  <a:pt x="307081" y="948934"/>
                </a:lnTo>
                <a:lnTo>
                  <a:pt x="311231" y="963209"/>
                </a:lnTo>
                <a:lnTo>
                  <a:pt x="315381" y="977529"/>
                </a:lnTo>
                <a:lnTo>
                  <a:pt x="319531" y="991891"/>
                </a:lnTo>
                <a:lnTo>
                  <a:pt x="323680" y="1006287"/>
                </a:lnTo>
                <a:lnTo>
                  <a:pt x="327830" y="1020704"/>
                </a:lnTo>
                <a:lnTo>
                  <a:pt x="331980" y="1035115"/>
                </a:lnTo>
                <a:lnTo>
                  <a:pt x="336130" y="1049493"/>
                </a:lnTo>
                <a:lnTo>
                  <a:pt x="340279" y="1063814"/>
                </a:lnTo>
                <a:lnTo>
                  <a:pt x="344429" y="1078052"/>
                </a:lnTo>
                <a:lnTo>
                  <a:pt x="348579" y="1092180"/>
                </a:lnTo>
                <a:lnTo>
                  <a:pt x="352729" y="1106141"/>
                </a:lnTo>
                <a:lnTo>
                  <a:pt x="356878" y="1119910"/>
                </a:lnTo>
                <a:lnTo>
                  <a:pt x="361028" y="1133477"/>
                </a:lnTo>
                <a:lnTo>
                  <a:pt x="365178" y="1146821"/>
                </a:lnTo>
                <a:lnTo>
                  <a:pt x="369328" y="1159926"/>
                </a:lnTo>
                <a:lnTo>
                  <a:pt x="373477" y="1172779"/>
                </a:lnTo>
                <a:lnTo>
                  <a:pt x="377627" y="1185314"/>
                </a:lnTo>
                <a:lnTo>
                  <a:pt x="381777" y="1197566"/>
                </a:lnTo>
                <a:lnTo>
                  <a:pt x="385927" y="1209553"/>
                </a:lnTo>
                <a:lnTo>
                  <a:pt x="390076" y="1221282"/>
                </a:lnTo>
                <a:lnTo>
                  <a:pt x="394226" y="1232763"/>
                </a:lnTo>
                <a:lnTo>
                  <a:pt x="398376" y="1244011"/>
                </a:lnTo>
                <a:lnTo>
                  <a:pt x="402526" y="1255000"/>
                </a:lnTo>
                <a:lnTo>
                  <a:pt x="406675" y="1265802"/>
                </a:lnTo>
                <a:lnTo>
                  <a:pt x="410825" y="1276446"/>
                </a:lnTo>
                <a:lnTo>
                  <a:pt x="414975" y="1286955"/>
                </a:lnTo>
                <a:lnTo>
                  <a:pt x="419125" y="1297355"/>
                </a:lnTo>
                <a:lnTo>
                  <a:pt x="423274" y="1307670"/>
                </a:lnTo>
                <a:lnTo>
                  <a:pt x="427424" y="1317915"/>
                </a:lnTo>
                <a:lnTo>
                  <a:pt x="431574" y="1328134"/>
                </a:lnTo>
                <a:lnTo>
                  <a:pt x="435724" y="1338343"/>
                </a:lnTo>
                <a:lnTo>
                  <a:pt x="439873" y="1348559"/>
                </a:lnTo>
                <a:lnTo>
                  <a:pt x="444023" y="1358794"/>
                </a:lnTo>
                <a:lnTo>
                  <a:pt x="448173" y="1369060"/>
                </a:lnTo>
                <a:lnTo>
                  <a:pt x="452323" y="1379374"/>
                </a:lnTo>
                <a:lnTo>
                  <a:pt x="456472" y="1389729"/>
                </a:lnTo>
                <a:lnTo>
                  <a:pt x="460622" y="1400125"/>
                </a:lnTo>
                <a:lnTo>
                  <a:pt x="464772" y="1410558"/>
                </a:lnTo>
                <a:lnTo>
                  <a:pt x="468922" y="1421025"/>
                </a:lnTo>
                <a:lnTo>
                  <a:pt x="473071" y="1431517"/>
                </a:lnTo>
                <a:lnTo>
                  <a:pt x="477221" y="1442025"/>
                </a:lnTo>
                <a:lnTo>
                  <a:pt x="481371" y="1452534"/>
                </a:lnTo>
                <a:lnTo>
                  <a:pt x="485521" y="1463031"/>
                </a:lnTo>
                <a:lnTo>
                  <a:pt x="489670" y="1473507"/>
                </a:lnTo>
                <a:lnTo>
                  <a:pt x="493820" y="1483950"/>
                </a:lnTo>
                <a:lnTo>
                  <a:pt x="497970" y="1494345"/>
                </a:lnTo>
                <a:lnTo>
                  <a:pt x="502120" y="1504671"/>
                </a:lnTo>
                <a:lnTo>
                  <a:pt x="506269" y="1514926"/>
                </a:lnTo>
                <a:lnTo>
                  <a:pt x="510419" y="1525103"/>
                </a:lnTo>
                <a:lnTo>
                  <a:pt x="514569" y="1535193"/>
                </a:lnTo>
                <a:lnTo>
                  <a:pt x="518719" y="1545189"/>
                </a:lnTo>
                <a:lnTo>
                  <a:pt x="522868" y="1555071"/>
                </a:lnTo>
                <a:lnTo>
                  <a:pt x="527018" y="1564821"/>
                </a:lnTo>
                <a:lnTo>
                  <a:pt x="531168" y="1574447"/>
                </a:lnTo>
                <a:lnTo>
                  <a:pt x="535318" y="1583941"/>
                </a:lnTo>
                <a:lnTo>
                  <a:pt x="539467" y="1593292"/>
                </a:lnTo>
                <a:lnTo>
                  <a:pt x="543617" y="1602491"/>
                </a:lnTo>
                <a:lnTo>
                  <a:pt x="547767" y="1611502"/>
                </a:lnTo>
                <a:lnTo>
                  <a:pt x="551917" y="1620301"/>
                </a:lnTo>
                <a:lnTo>
                  <a:pt x="556066" y="1628894"/>
                </a:lnTo>
                <a:lnTo>
                  <a:pt x="560216" y="1637261"/>
                </a:lnTo>
                <a:lnTo>
                  <a:pt x="564366" y="1645382"/>
                </a:lnTo>
                <a:lnTo>
                  <a:pt x="568516" y="1653237"/>
                </a:lnTo>
                <a:lnTo>
                  <a:pt x="572665" y="1660757"/>
                </a:lnTo>
                <a:lnTo>
                  <a:pt x="576815" y="1667912"/>
                </a:lnTo>
                <a:lnTo>
                  <a:pt x="580965" y="1674714"/>
                </a:lnTo>
                <a:lnTo>
                  <a:pt x="585115" y="1681138"/>
                </a:lnTo>
                <a:lnTo>
                  <a:pt x="589265" y="1687160"/>
                </a:lnTo>
                <a:lnTo>
                  <a:pt x="593414" y="1692759"/>
                </a:lnTo>
                <a:lnTo>
                  <a:pt x="597564" y="1697836"/>
                </a:lnTo>
                <a:lnTo>
                  <a:pt x="601714" y="1702402"/>
                </a:lnTo>
                <a:lnTo>
                  <a:pt x="605864" y="1706487"/>
                </a:lnTo>
                <a:lnTo>
                  <a:pt x="610013" y="1710084"/>
                </a:lnTo>
                <a:lnTo>
                  <a:pt x="614163" y="1713190"/>
                </a:lnTo>
                <a:lnTo>
                  <a:pt x="618313" y="1715806"/>
                </a:lnTo>
                <a:lnTo>
                  <a:pt x="622463" y="1717849"/>
                </a:lnTo>
                <a:lnTo>
                  <a:pt x="626612" y="1719403"/>
                </a:lnTo>
                <a:lnTo>
                  <a:pt x="630762" y="1720521"/>
                </a:lnTo>
                <a:lnTo>
                  <a:pt x="634912" y="1721231"/>
                </a:lnTo>
                <a:lnTo>
                  <a:pt x="639062" y="1721564"/>
                </a:lnTo>
                <a:lnTo>
                  <a:pt x="643211" y="1721556"/>
                </a:lnTo>
                <a:lnTo>
                  <a:pt x="647361" y="1721200"/>
                </a:lnTo>
                <a:lnTo>
                  <a:pt x="651511" y="1720609"/>
                </a:lnTo>
                <a:lnTo>
                  <a:pt x="655661" y="1719847"/>
                </a:lnTo>
                <a:lnTo>
                  <a:pt x="659810" y="1718962"/>
                </a:lnTo>
                <a:lnTo>
                  <a:pt x="663960" y="1718008"/>
                </a:lnTo>
                <a:lnTo>
                  <a:pt x="668110" y="1717037"/>
                </a:lnTo>
                <a:lnTo>
                  <a:pt x="672260" y="1716128"/>
                </a:lnTo>
                <a:lnTo>
                  <a:pt x="676409" y="1715336"/>
                </a:lnTo>
                <a:lnTo>
                  <a:pt x="680559" y="1714704"/>
                </a:lnTo>
                <a:lnTo>
                  <a:pt x="684709" y="1714274"/>
                </a:lnTo>
                <a:lnTo>
                  <a:pt x="688859" y="1714082"/>
                </a:lnTo>
                <a:lnTo>
                  <a:pt x="693008" y="1714165"/>
                </a:lnTo>
                <a:lnTo>
                  <a:pt x="697158" y="1714627"/>
                </a:lnTo>
                <a:lnTo>
                  <a:pt x="701308" y="1715418"/>
                </a:lnTo>
                <a:lnTo>
                  <a:pt x="705458" y="1716546"/>
                </a:lnTo>
                <a:lnTo>
                  <a:pt x="709607" y="1718015"/>
                </a:lnTo>
                <a:lnTo>
                  <a:pt x="713757" y="1719824"/>
                </a:lnTo>
                <a:lnTo>
                  <a:pt x="717907" y="1721978"/>
                </a:lnTo>
                <a:lnTo>
                  <a:pt x="722057" y="1724515"/>
                </a:lnTo>
                <a:lnTo>
                  <a:pt x="726206" y="1727340"/>
                </a:lnTo>
                <a:lnTo>
                  <a:pt x="730356" y="1730427"/>
                </a:lnTo>
                <a:lnTo>
                  <a:pt x="734506" y="1733749"/>
                </a:lnTo>
                <a:lnTo>
                  <a:pt x="738656" y="1737275"/>
                </a:lnTo>
                <a:lnTo>
                  <a:pt x="742805" y="1740981"/>
                </a:lnTo>
                <a:lnTo>
                  <a:pt x="746955" y="1744836"/>
                </a:lnTo>
                <a:lnTo>
                  <a:pt x="751105" y="1748771"/>
                </a:lnTo>
                <a:lnTo>
                  <a:pt x="755255" y="1752756"/>
                </a:lnTo>
                <a:lnTo>
                  <a:pt x="759404" y="1756756"/>
                </a:lnTo>
                <a:lnTo>
                  <a:pt x="763554" y="1760742"/>
                </a:lnTo>
                <a:lnTo>
                  <a:pt x="767704" y="1764677"/>
                </a:lnTo>
                <a:lnTo>
                  <a:pt x="771854" y="1768516"/>
                </a:lnTo>
                <a:lnTo>
                  <a:pt x="776003" y="1772248"/>
                </a:lnTo>
                <a:lnTo>
                  <a:pt x="780153" y="1775851"/>
                </a:lnTo>
                <a:lnTo>
                  <a:pt x="784303" y="1779310"/>
                </a:lnTo>
                <a:lnTo>
                  <a:pt x="788453" y="1782610"/>
                </a:lnTo>
                <a:lnTo>
                  <a:pt x="792602" y="1785718"/>
                </a:lnTo>
                <a:lnTo>
                  <a:pt x="796752" y="1788615"/>
                </a:lnTo>
                <a:lnTo>
                  <a:pt x="800902" y="1791319"/>
                </a:lnTo>
                <a:lnTo>
                  <a:pt x="805052" y="1793828"/>
                </a:lnTo>
                <a:lnTo>
                  <a:pt x="809201" y="1796137"/>
                </a:lnTo>
                <a:lnTo>
                  <a:pt x="813351" y="1798245"/>
                </a:lnTo>
                <a:lnTo>
                  <a:pt x="817501" y="1800125"/>
                </a:lnTo>
                <a:lnTo>
                  <a:pt x="821651" y="1801781"/>
                </a:lnTo>
                <a:lnTo>
                  <a:pt x="825800" y="1803238"/>
                </a:lnTo>
                <a:lnTo>
                  <a:pt x="829950" y="1804501"/>
                </a:lnTo>
                <a:lnTo>
                  <a:pt x="834100" y="1805571"/>
                </a:lnTo>
                <a:lnTo>
                  <a:pt x="838250" y="1806452"/>
                </a:lnTo>
                <a:lnTo>
                  <a:pt x="842399" y="1807122"/>
                </a:lnTo>
                <a:lnTo>
                  <a:pt x="846549" y="1807597"/>
                </a:lnTo>
                <a:lnTo>
                  <a:pt x="850699" y="1807903"/>
                </a:lnTo>
                <a:lnTo>
                  <a:pt x="854849" y="1808046"/>
                </a:lnTo>
                <a:lnTo>
                  <a:pt x="858998" y="1808032"/>
                </a:lnTo>
                <a:lnTo>
                  <a:pt x="863148" y="1807869"/>
                </a:lnTo>
                <a:lnTo>
                  <a:pt x="867298" y="1807541"/>
                </a:lnTo>
                <a:lnTo>
                  <a:pt x="871448" y="1807076"/>
                </a:lnTo>
                <a:lnTo>
                  <a:pt x="875598" y="1806494"/>
                </a:lnTo>
                <a:lnTo>
                  <a:pt x="879747" y="1805803"/>
                </a:lnTo>
                <a:lnTo>
                  <a:pt x="883897" y="1805013"/>
                </a:lnTo>
                <a:lnTo>
                  <a:pt x="888047" y="1804134"/>
                </a:lnTo>
                <a:lnTo>
                  <a:pt x="892197" y="1803164"/>
                </a:lnTo>
                <a:lnTo>
                  <a:pt x="896346" y="1802127"/>
                </a:lnTo>
                <a:lnTo>
                  <a:pt x="900496" y="1801039"/>
                </a:lnTo>
                <a:lnTo>
                  <a:pt x="904646" y="1799908"/>
                </a:lnTo>
                <a:lnTo>
                  <a:pt x="908796" y="1798746"/>
                </a:lnTo>
                <a:lnTo>
                  <a:pt x="912945" y="1797561"/>
                </a:lnTo>
                <a:lnTo>
                  <a:pt x="917095" y="1796365"/>
                </a:lnTo>
                <a:lnTo>
                  <a:pt x="921245" y="1795173"/>
                </a:lnTo>
                <a:lnTo>
                  <a:pt x="925395" y="1793996"/>
                </a:lnTo>
                <a:lnTo>
                  <a:pt x="929544" y="1792843"/>
                </a:lnTo>
                <a:lnTo>
                  <a:pt x="933694" y="1791724"/>
                </a:lnTo>
                <a:lnTo>
                  <a:pt x="937844" y="1790651"/>
                </a:lnTo>
                <a:lnTo>
                  <a:pt x="941994" y="1789652"/>
                </a:lnTo>
                <a:lnTo>
                  <a:pt x="946143" y="1788727"/>
                </a:lnTo>
                <a:lnTo>
                  <a:pt x="950293" y="1787888"/>
                </a:lnTo>
                <a:lnTo>
                  <a:pt x="954443" y="1787145"/>
                </a:lnTo>
                <a:lnTo>
                  <a:pt x="958593" y="1786509"/>
                </a:lnTo>
                <a:lnTo>
                  <a:pt x="962742" y="1785997"/>
                </a:lnTo>
                <a:lnTo>
                  <a:pt x="966892" y="1785650"/>
                </a:lnTo>
                <a:lnTo>
                  <a:pt x="971042" y="1785452"/>
                </a:lnTo>
                <a:lnTo>
                  <a:pt x="975192" y="1785412"/>
                </a:lnTo>
                <a:lnTo>
                  <a:pt x="979341" y="1785540"/>
                </a:lnTo>
                <a:lnTo>
                  <a:pt x="983491" y="1785844"/>
                </a:lnTo>
                <a:lnTo>
                  <a:pt x="987641" y="1786343"/>
                </a:lnTo>
                <a:lnTo>
                  <a:pt x="991791" y="1787073"/>
                </a:lnTo>
                <a:lnTo>
                  <a:pt x="995940" y="1788000"/>
                </a:lnTo>
                <a:lnTo>
                  <a:pt x="1000090" y="1789126"/>
                </a:lnTo>
                <a:lnTo>
                  <a:pt x="1004240" y="1790451"/>
                </a:lnTo>
                <a:lnTo>
                  <a:pt x="1008390" y="1791973"/>
                </a:lnTo>
                <a:lnTo>
                  <a:pt x="1012539" y="1793704"/>
                </a:lnTo>
                <a:lnTo>
                  <a:pt x="1016689" y="1795654"/>
                </a:lnTo>
                <a:lnTo>
                  <a:pt x="1020839" y="1797779"/>
                </a:lnTo>
                <a:lnTo>
                  <a:pt x="1024989" y="1800069"/>
                </a:lnTo>
                <a:lnTo>
                  <a:pt x="1029138" y="1802513"/>
                </a:lnTo>
                <a:lnTo>
                  <a:pt x="1033288" y="1805096"/>
                </a:lnTo>
                <a:lnTo>
                  <a:pt x="1037438" y="1807815"/>
                </a:lnTo>
                <a:lnTo>
                  <a:pt x="1041588" y="1810653"/>
                </a:lnTo>
                <a:lnTo>
                  <a:pt x="1045737" y="1813573"/>
                </a:lnTo>
                <a:lnTo>
                  <a:pt x="1049887" y="1816559"/>
                </a:lnTo>
                <a:lnTo>
                  <a:pt x="1054037" y="1819595"/>
                </a:lnTo>
                <a:lnTo>
                  <a:pt x="1058187" y="1822664"/>
                </a:lnTo>
                <a:lnTo>
                  <a:pt x="1062336" y="1825749"/>
                </a:lnTo>
                <a:lnTo>
                  <a:pt x="1066486" y="1828828"/>
                </a:lnTo>
                <a:lnTo>
                  <a:pt x="1070636" y="1831887"/>
                </a:lnTo>
                <a:lnTo>
                  <a:pt x="1074786" y="1834915"/>
                </a:lnTo>
                <a:lnTo>
                  <a:pt x="1078935" y="1837900"/>
                </a:lnTo>
                <a:lnTo>
                  <a:pt x="1083085" y="1840835"/>
                </a:lnTo>
                <a:lnTo>
                  <a:pt x="1087235" y="1843702"/>
                </a:lnTo>
                <a:lnTo>
                  <a:pt x="1091385" y="1846496"/>
                </a:lnTo>
                <a:lnTo>
                  <a:pt x="1095534" y="1849222"/>
                </a:lnTo>
                <a:lnTo>
                  <a:pt x="1099684" y="1851878"/>
                </a:lnTo>
                <a:lnTo>
                  <a:pt x="1103834" y="1854462"/>
                </a:lnTo>
                <a:lnTo>
                  <a:pt x="1107984" y="1856975"/>
                </a:lnTo>
                <a:lnTo>
                  <a:pt x="1112133" y="1859407"/>
                </a:lnTo>
                <a:lnTo>
                  <a:pt x="1116283" y="1861765"/>
                </a:lnTo>
                <a:lnTo>
                  <a:pt x="1120433" y="1864058"/>
                </a:lnTo>
                <a:lnTo>
                  <a:pt x="1124583" y="1866287"/>
                </a:lnTo>
                <a:lnTo>
                  <a:pt x="1128732" y="1868453"/>
                </a:lnTo>
                <a:lnTo>
                  <a:pt x="1132882" y="1870555"/>
                </a:lnTo>
                <a:lnTo>
                  <a:pt x="1137032" y="1872583"/>
                </a:lnTo>
                <a:lnTo>
                  <a:pt x="1141182" y="1874542"/>
                </a:lnTo>
                <a:lnTo>
                  <a:pt x="1145331" y="1876433"/>
                </a:lnTo>
                <a:lnTo>
                  <a:pt x="1149481" y="1878254"/>
                </a:lnTo>
                <a:lnTo>
                  <a:pt x="1153631" y="1880001"/>
                </a:lnTo>
                <a:lnTo>
                  <a:pt x="1157781" y="1881670"/>
                </a:lnTo>
                <a:lnTo>
                  <a:pt x="1161931" y="1883234"/>
                </a:lnTo>
                <a:lnTo>
                  <a:pt x="1166080" y="1884703"/>
                </a:lnTo>
                <a:lnTo>
                  <a:pt x="1170230" y="1886076"/>
                </a:lnTo>
                <a:lnTo>
                  <a:pt x="1174380" y="1887346"/>
                </a:lnTo>
                <a:lnTo>
                  <a:pt x="1178530" y="1888510"/>
                </a:lnTo>
                <a:lnTo>
                  <a:pt x="1182679" y="1889564"/>
                </a:lnTo>
                <a:lnTo>
                  <a:pt x="1186829" y="1890478"/>
                </a:lnTo>
                <a:lnTo>
                  <a:pt x="1190979" y="1891278"/>
                </a:lnTo>
                <a:lnTo>
                  <a:pt x="1195129" y="1891967"/>
                </a:lnTo>
                <a:lnTo>
                  <a:pt x="1199278" y="1892547"/>
                </a:lnTo>
                <a:lnTo>
                  <a:pt x="1203428" y="1893023"/>
                </a:lnTo>
                <a:lnTo>
                  <a:pt x="1207578" y="1893399"/>
                </a:lnTo>
                <a:lnTo>
                  <a:pt x="1211728" y="1893666"/>
                </a:lnTo>
                <a:lnTo>
                  <a:pt x="1215877" y="1893858"/>
                </a:lnTo>
                <a:lnTo>
                  <a:pt x="1220027" y="1893986"/>
                </a:lnTo>
                <a:lnTo>
                  <a:pt x="1224177" y="1894062"/>
                </a:lnTo>
                <a:lnTo>
                  <a:pt x="1228327" y="1894100"/>
                </a:lnTo>
                <a:lnTo>
                  <a:pt x="1232476" y="1894111"/>
                </a:lnTo>
                <a:lnTo>
                  <a:pt x="1236626" y="1894115"/>
                </a:lnTo>
                <a:lnTo>
                  <a:pt x="1240776" y="1894129"/>
                </a:lnTo>
                <a:lnTo>
                  <a:pt x="1244926" y="1894167"/>
                </a:lnTo>
                <a:lnTo>
                  <a:pt x="1249075" y="1894241"/>
                </a:lnTo>
                <a:lnTo>
                  <a:pt x="1253225" y="1894361"/>
                </a:lnTo>
                <a:lnTo>
                  <a:pt x="1257375" y="1894544"/>
                </a:lnTo>
                <a:lnTo>
                  <a:pt x="1261525" y="1894809"/>
                </a:lnTo>
                <a:lnTo>
                  <a:pt x="1265674" y="1895150"/>
                </a:lnTo>
                <a:lnTo>
                  <a:pt x="1269824" y="1895574"/>
                </a:lnTo>
                <a:lnTo>
                  <a:pt x="1273974" y="1896082"/>
                </a:lnTo>
                <a:lnTo>
                  <a:pt x="1278124" y="1896676"/>
                </a:lnTo>
                <a:lnTo>
                  <a:pt x="1282273" y="1897364"/>
                </a:lnTo>
                <a:lnTo>
                  <a:pt x="1286423" y="1898148"/>
                </a:lnTo>
                <a:lnTo>
                  <a:pt x="1290573" y="1899011"/>
                </a:lnTo>
                <a:lnTo>
                  <a:pt x="1294723" y="1899948"/>
                </a:lnTo>
                <a:lnTo>
                  <a:pt x="1298872" y="1900952"/>
                </a:lnTo>
                <a:lnTo>
                  <a:pt x="1303022" y="1902018"/>
                </a:lnTo>
                <a:lnTo>
                  <a:pt x="1307172" y="1903143"/>
                </a:lnTo>
                <a:lnTo>
                  <a:pt x="1311322" y="1904316"/>
                </a:lnTo>
                <a:lnTo>
                  <a:pt x="1315471" y="1905523"/>
                </a:lnTo>
                <a:lnTo>
                  <a:pt x="1319621" y="1906754"/>
                </a:lnTo>
                <a:lnTo>
                  <a:pt x="1323771" y="1908003"/>
                </a:lnTo>
                <a:lnTo>
                  <a:pt x="1327921" y="1909262"/>
                </a:lnTo>
                <a:lnTo>
                  <a:pt x="1332070" y="1910521"/>
                </a:lnTo>
                <a:lnTo>
                  <a:pt x="1336220" y="1911771"/>
                </a:lnTo>
                <a:lnTo>
                  <a:pt x="1340370" y="1913004"/>
                </a:lnTo>
                <a:lnTo>
                  <a:pt x="1344520" y="1914215"/>
                </a:lnTo>
                <a:lnTo>
                  <a:pt x="1348669" y="1915397"/>
                </a:lnTo>
                <a:lnTo>
                  <a:pt x="1352819" y="1916545"/>
                </a:lnTo>
                <a:lnTo>
                  <a:pt x="1356969" y="1917646"/>
                </a:lnTo>
                <a:lnTo>
                  <a:pt x="1361119" y="1918695"/>
                </a:lnTo>
                <a:lnTo>
                  <a:pt x="1365268" y="1919692"/>
                </a:lnTo>
                <a:lnTo>
                  <a:pt x="1369418" y="1920633"/>
                </a:lnTo>
                <a:lnTo>
                  <a:pt x="1373568" y="1921512"/>
                </a:lnTo>
                <a:lnTo>
                  <a:pt x="1377718" y="1922326"/>
                </a:lnTo>
                <a:lnTo>
                  <a:pt x="1381867" y="1923058"/>
                </a:lnTo>
                <a:lnTo>
                  <a:pt x="1386017" y="1923712"/>
                </a:lnTo>
                <a:lnTo>
                  <a:pt x="1390167" y="1924289"/>
                </a:lnTo>
                <a:lnTo>
                  <a:pt x="1394317" y="1924788"/>
                </a:lnTo>
                <a:lnTo>
                  <a:pt x="1398466" y="1925207"/>
                </a:lnTo>
                <a:lnTo>
                  <a:pt x="1402616" y="1925545"/>
                </a:lnTo>
                <a:lnTo>
                  <a:pt x="1406766" y="1925785"/>
                </a:lnTo>
                <a:lnTo>
                  <a:pt x="1410916" y="1925941"/>
                </a:lnTo>
                <a:lnTo>
                  <a:pt x="1415065" y="1926019"/>
                </a:lnTo>
                <a:lnTo>
                  <a:pt x="1419215" y="1926022"/>
                </a:lnTo>
                <a:lnTo>
                  <a:pt x="1423365" y="1925954"/>
                </a:lnTo>
                <a:lnTo>
                  <a:pt x="1427515" y="1925818"/>
                </a:lnTo>
                <a:lnTo>
                  <a:pt x="1431664" y="1925606"/>
                </a:lnTo>
                <a:lnTo>
                  <a:pt x="1435814" y="1925341"/>
                </a:lnTo>
                <a:lnTo>
                  <a:pt x="1439964" y="1925030"/>
                </a:lnTo>
                <a:lnTo>
                  <a:pt x="1444114" y="1924681"/>
                </a:lnTo>
                <a:lnTo>
                  <a:pt x="1448264" y="1924302"/>
                </a:lnTo>
                <a:lnTo>
                  <a:pt x="1452413" y="1923899"/>
                </a:lnTo>
                <a:lnTo>
                  <a:pt x="1456563" y="1923481"/>
                </a:lnTo>
                <a:lnTo>
                  <a:pt x="1460713" y="1923060"/>
                </a:lnTo>
                <a:lnTo>
                  <a:pt x="1464863" y="1922644"/>
                </a:lnTo>
                <a:lnTo>
                  <a:pt x="1469012" y="1922240"/>
                </a:lnTo>
                <a:lnTo>
                  <a:pt x="1473162" y="1921854"/>
                </a:lnTo>
                <a:lnTo>
                  <a:pt x="1477312" y="1921493"/>
                </a:lnTo>
                <a:lnTo>
                  <a:pt x="1481462" y="1921170"/>
                </a:lnTo>
                <a:lnTo>
                  <a:pt x="1485611" y="1920882"/>
                </a:lnTo>
                <a:lnTo>
                  <a:pt x="1489761" y="1920633"/>
                </a:lnTo>
                <a:lnTo>
                  <a:pt x="1493911" y="1920425"/>
                </a:lnTo>
                <a:lnTo>
                  <a:pt x="1498061" y="1920260"/>
                </a:lnTo>
                <a:lnTo>
                  <a:pt x="1502210" y="1920141"/>
                </a:lnTo>
                <a:lnTo>
                  <a:pt x="1506360" y="1920075"/>
                </a:lnTo>
                <a:lnTo>
                  <a:pt x="1510510" y="1920052"/>
                </a:lnTo>
                <a:lnTo>
                  <a:pt x="1514660" y="1920072"/>
                </a:lnTo>
                <a:lnTo>
                  <a:pt x="1518809" y="1920132"/>
                </a:lnTo>
                <a:lnTo>
                  <a:pt x="1522959" y="1920233"/>
                </a:lnTo>
                <a:lnTo>
                  <a:pt x="1527109" y="1920375"/>
                </a:lnTo>
                <a:lnTo>
                  <a:pt x="1531259" y="1920560"/>
                </a:lnTo>
                <a:lnTo>
                  <a:pt x="1535408" y="1920778"/>
                </a:lnTo>
                <a:lnTo>
                  <a:pt x="1539558" y="1921030"/>
                </a:lnTo>
                <a:lnTo>
                  <a:pt x="1543708" y="1921313"/>
                </a:lnTo>
                <a:lnTo>
                  <a:pt x="1547858" y="1921626"/>
                </a:lnTo>
                <a:lnTo>
                  <a:pt x="1552007" y="1921971"/>
                </a:lnTo>
                <a:lnTo>
                  <a:pt x="1556157" y="1922348"/>
                </a:lnTo>
                <a:lnTo>
                  <a:pt x="1560307" y="1922752"/>
                </a:lnTo>
                <a:lnTo>
                  <a:pt x="1564457" y="1923181"/>
                </a:lnTo>
                <a:lnTo>
                  <a:pt x="1568606" y="1923636"/>
                </a:lnTo>
                <a:lnTo>
                  <a:pt x="1572756" y="1924115"/>
                </a:lnTo>
                <a:lnTo>
                  <a:pt x="1576906" y="1924620"/>
                </a:lnTo>
                <a:lnTo>
                  <a:pt x="1581056" y="1925150"/>
                </a:lnTo>
                <a:lnTo>
                  <a:pt x="1585205" y="1925699"/>
                </a:lnTo>
                <a:lnTo>
                  <a:pt x="1589355" y="1926266"/>
                </a:lnTo>
                <a:lnTo>
                  <a:pt x="1593505" y="1926848"/>
                </a:lnTo>
                <a:lnTo>
                  <a:pt x="1597655" y="1927444"/>
                </a:lnTo>
                <a:lnTo>
                  <a:pt x="1601804" y="1928050"/>
                </a:lnTo>
                <a:lnTo>
                  <a:pt x="1605954" y="1928662"/>
                </a:lnTo>
                <a:lnTo>
                  <a:pt x="1610104" y="1929275"/>
                </a:lnTo>
                <a:lnTo>
                  <a:pt x="1614254" y="1929883"/>
                </a:lnTo>
                <a:lnTo>
                  <a:pt x="1618403" y="1930482"/>
                </a:lnTo>
                <a:lnTo>
                  <a:pt x="1622553" y="1931068"/>
                </a:lnTo>
                <a:lnTo>
                  <a:pt x="1626703" y="1931628"/>
                </a:lnTo>
                <a:lnTo>
                  <a:pt x="1630853" y="1932159"/>
                </a:lnTo>
                <a:lnTo>
                  <a:pt x="1635002" y="1932656"/>
                </a:lnTo>
                <a:lnTo>
                  <a:pt x="1639152" y="1933112"/>
                </a:lnTo>
                <a:lnTo>
                  <a:pt x="1643302" y="1933524"/>
                </a:lnTo>
                <a:lnTo>
                  <a:pt x="1647452" y="1933885"/>
                </a:lnTo>
                <a:lnTo>
                  <a:pt x="1651601" y="1934177"/>
                </a:lnTo>
                <a:lnTo>
                  <a:pt x="1655751" y="1934405"/>
                </a:lnTo>
                <a:lnTo>
                  <a:pt x="1659901" y="1934568"/>
                </a:lnTo>
                <a:lnTo>
                  <a:pt x="1664051" y="1934664"/>
                </a:lnTo>
                <a:lnTo>
                  <a:pt x="1668200" y="1934692"/>
                </a:lnTo>
                <a:lnTo>
                  <a:pt x="1672350" y="1934652"/>
                </a:lnTo>
                <a:lnTo>
                  <a:pt x="1676500" y="1934528"/>
                </a:lnTo>
                <a:lnTo>
                  <a:pt x="1680650" y="1934339"/>
                </a:lnTo>
                <a:lnTo>
                  <a:pt x="1684799" y="1934091"/>
                </a:lnTo>
                <a:lnTo>
                  <a:pt x="1688949" y="1933788"/>
                </a:lnTo>
                <a:lnTo>
                  <a:pt x="1693099" y="1933437"/>
                </a:lnTo>
                <a:lnTo>
                  <a:pt x="1697249" y="1933045"/>
                </a:lnTo>
                <a:lnTo>
                  <a:pt x="1701398" y="1932614"/>
                </a:lnTo>
                <a:lnTo>
                  <a:pt x="1705548" y="1932165"/>
                </a:lnTo>
                <a:lnTo>
                  <a:pt x="1709698" y="1931708"/>
                </a:lnTo>
                <a:lnTo>
                  <a:pt x="1713848" y="1931253"/>
                </a:lnTo>
                <a:lnTo>
                  <a:pt x="1717997" y="1930809"/>
                </a:lnTo>
                <a:lnTo>
                  <a:pt x="1722147" y="1930388"/>
                </a:lnTo>
                <a:lnTo>
                  <a:pt x="1726297" y="1930011"/>
                </a:lnTo>
                <a:lnTo>
                  <a:pt x="1730447" y="1929680"/>
                </a:lnTo>
                <a:lnTo>
                  <a:pt x="1734597" y="1929405"/>
                </a:lnTo>
                <a:lnTo>
                  <a:pt x="1738746" y="1929193"/>
                </a:lnTo>
                <a:lnTo>
                  <a:pt x="1742896" y="1929049"/>
                </a:lnTo>
                <a:lnTo>
                  <a:pt x="1747046" y="1928984"/>
                </a:lnTo>
                <a:lnTo>
                  <a:pt x="1751196" y="1929015"/>
                </a:lnTo>
                <a:lnTo>
                  <a:pt x="1755345" y="1929128"/>
                </a:lnTo>
                <a:lnTo>
                  <a:pt x="1759495" y="1929324"/>
                </a:lnTo>
                <a:lnTo>
                  <a:pt x="1763645" y="1929602"/>
                </a:lnTo>
                <a:lnTo>
                  <a:pt x="1767795" y="1929960"/>
                </a:lnTo>
                <a:lnTo>
                  <a:pt x="1771944" y="1930403"/>
                </a:lnTo>
                <a:lnTo>
                  <a:pt x="1776094" y="1930931"/>
                </a:lnTo>
                <a:lnTo>
                  <a:pt x="1780244" y="1931525"/>
                </a:lnTo>
                <a:lnTo>
                  <a:pt x="1784394" y="1932180"/>
                </a:lnTo>
                <a:lnTo>
                  <a:pt x="1788543" y="1932889"/>
                </a:lnTo>
                <a:lnTo>
                  <a:pt x="1792693" y="1933646"/>
                </a:lnTo>
                <a:lnTo>
                  <a:pt x="1796843" y="1934448"/>
                </a:lnTo>
                <a:lnTo>
                  <a:pt x="1800993" y="1935287"/>
                </a:lnTo>
                <a:lnTo>
                  <a:pt x="1805142" y="1936150"/>
                </a:lnTo>
                <a:lnTo>
                  <a:pt x="1809292" y="1937031"/>
                </a:lnTo>
                <a:lnTo>
                  <a:pt x="1813442" y="1937924"/>
                </a:lnTo>
                <a:lnTo>
                  <a:pt x="1817592" y="1938824"/>
                </a:lnTo>
                <a:lnTo>
                  <a:pt x="1821741" y="1939725"/>
                </a:lnTo>
                <a:lnTo>
                  <a:pt x="1825891" y="1940622"/>
                </a:lnTo>
                <a:lnTo>
                  <a:pt x="1830041" y="1941510"/>
                </a:lnTo>
                <a:lnTo>
                  <a:pt x="1834191" y="1942387"/>
                </a:lnTo>
                <a:lnTo>
                  <a:pt x="1838340" y="1943249"/>
                </a:lnTo>
                <a:lnTo>
                  <a:pt x="1842490" y="1944096"/>
                </a:lnTo>
                <a:lnTo>
                  <a:pt x="1846640" y="1944922"/>
                </a:lnTo>
                <a:lnTo>
                  <a:pt x="1850790" y="1945725"/>
                </a:lnTo>
                <a:lnTo>
                  <a:pt x="1854939" y="1946508"/>
                </a:lnTo>
                <a:lnTo>
                  <a:pt x="1859089" y="1947268"/>
                </a:lnTo>
                <a:lnTo>
                  <a:pt x="1863239" y="1948007"/>
                </a:lnTo>
                <a:lnTo>
                  <a:pt x="1867389" y="1948722"/>
                </a:lnTo>
                <a:lnTo>
                  <a:pt x="1871538" y="1949409"/>
                </a:lnTo>
                <a:lnTo>
                  <a:pt x="1875688" y="1950069"/>
                </a:lnTo>
                <a:lnTo>
                  <a:pt x="1879838" y="1950705"/>
                </a:lnTo>
                <a:lnTo>
                  <a:pt x="1883988" y="1951315"/>
                </a:lnTo>
                <a:lnTo>
                  <a:pt x="1888137" y="1951899"/>
                </a:lnTo>
                <a:lnTo>
                  <a:pt x="1892287" y="1952456"/>
                </a:lnTo>
                <a:lnTo>
                  <a:pt x="1896437" y="1952981"/>
                </a:lnTo>
                <a:lnTo>
                  <a:pt x="1900587" y="1953475"/>
                </a:lnTo>
                <a:lnTo>
                  <a:pt x="1904736" y="1953940"/>
                </a:lnTo>
                <a:lnTo>
                  <a:pt x="1908886" y="1954376"/>
                </a:lnTo>
                <a:lnTo>
                  <a:pt x="1913036" y="1954781"/>
                </a:lnTo>
                <a:lnTo>
                  <a:pt x="1917186" y="1955156"/>
                </a:lnTo>
                <a:lnTo>
                  <a:pt x="1921335" y="1955492"/>
                </a:lnTo>
                <a:lnTo>
                  <a:pt x="1925485" y="1955795"/>
                </a:lnTo>
                <a:lnTo>
                  <a:pt x="1929635" y="1956067"/>
                </a:lnTo>
                <a:lnTo>
                  <a:pt x="1933785" y="1956305"/>
                </a:lnTo>
                <a:lnTo>
                  <a:pt x="1937934" y="1956511"/>
                </a:lnTo>
                <a:lnTo>
                  <a:pt x="1942084" y="1956685"/>
                </a:lnTo>
                <a:lnTo>
                  <a:pt x="1946234" y="1956818"/>
                </a:lnTo>
                <a:lnTo>
                  <a:pt x="1950384" y="1956918"/>
                </a:lnTo>
                <a:lnTo>
                  <a:pt x="1954533" y="1956987"/>
                </a:lnTo>
                <a:lnTo>
                  <a:pt x="1958683" y="1957024"/>
                </a:lnTo>
                <a:lnTo>
                  <a:pt x="1962833" y="1957031"/>
                </a:lnTo>
                <a:lnTo>
                  <a:pt x="1966983" y="1957006"/>
                </a:lnTo>
                <a:lnTo>
                  <a:pt x="1971132" y="1956946"/>
                </a:lnTo>
                <a:lnTo>
                  <a:pt x="1975282" y="1956857"/>
                </a:lnTo>
                <a:lnTo>
                  <a:pt x="1979432" y="1956742"/>
                </a:lnTo>
                <a:lnTo>
                  <a:pt x="1983582" y="1956602"/>
                </a:lnTo>
                <a:lnTo>
                  <a:pt x="1987731" y="1956438"/>
                </a:lnTo>
                <a:lnTo>
                  <a:pt x="1991881" y="1956251"/>
                </a:lnTo>
                <a:lnTo>
                  <a:pt x="1996031" y="1956042"/>
                </a:lnTo>
                <a:lnTo>
                  <a:pt x="2000181" y="1955816"/>
                </a:lnTo>
                <a:lnTo>
                  <a:pt x="2004330" y="1955576"/>
                </a:lnTo>
                <a:lnTo>
                  <a:pt x="2008480" y="1955326"/>
                </a:lnTo>
                <a:lnTo>
                  <a:pt x="2012630" y="1955068"/>
                </a:lnTo>
                <a:lnTo>
                  <a:pt x="2016780" y="1954806"/>
                </a:lnTo>
                <a:lnTo>
                  <a:pt x="2020929" y="1954543"/>
                </a:lnTo>
                <a:lnTo>
                  <a:pt x="2025079" y="1954286"/>
                </a:lnTo>
                <a:lnTo>
                  <a:pt x="2029229" y="1954036"/>
                </a:lnTo>
                <a:lnTo>
                  <a:pt x="2033379" y="1953797"/>
                </a:lnTo>
                <a:lnTo>
                  <a:pt x="2037529" y="1953574"/>
                </a:lnTo>
                <a:lnTo>
                  <a:pt x="2041678" y="1953371"/>
                </a:lnTo>
                <a:lnTo>
                  <a:pt x="2045828" y="1953193"/>
                </a:lnTo>
                <a:lnTo>
                  <a:pt x="2049978" y="1953042"/>
                </a:lnTo>
                <a:lnTo>
                  <a:pt x="2054128" y="1952919"/>
                </a:lnTo>
                <a:lnTo>
                  <a:pt x="2058277" y="1952826"/>
                </a:lnTo>
                <a:lnTo>
                  <a:pt x="2062427" y="1952764"/>
                </a:lnTo>
                <a:lnTo>
                  <a:pt x="2066577" y="1952740"/>
                </a:lnTo>
                <a:lnTo>
                  <a:pt x="2070727" y="1952753"/>
                </a:lnTo>
                <a:lnTo>
                  <a:pt x="2074876" y="1952799"/>
                </a:lnTo>
                <a:lnTo>
                  <a:pt x="2079026" y="1952878"/>
                </a:lnTo>
                <a:lnTo>
                  <a:pt x="2083176" y="1952987"/>
                </a:lnTo>
                <a:lnTo>
                  <a:pt x="2087326" y="1953127"/>
                </a:lnTo>
                <a:lnTo>
                  <a:pt x="2091475" y="1953298"/>
                </a:lnTo>
                <a:lnTo>
                  <a:pt x="2095625" y="1953496"/>
                </a:lnTo>
                <a:lnTo>
                  <a:pt x="2099775" y="1953714"/>
                </a:lnTo>
                <a:lnTo>
                  <a:pt x="2103925" y="1953951"/>
                </a:lnTo>
                <a:lnTo>
                  <a:pt x="2108074" y="1954203"/>
                </a:lnTo>
                <a:lnTo>
                  <a:pt x="2112224" y="1954466"/>
                </a:lnTo>
                <a:lnTo>
                  <a:pt x="2116374" y="1954738"/>
                </a:lnTo>
                <a:lnTo>
                  <a:pt x="2120524" y="1955015"/>
                </a:lnTo>
              </a:path>
            </a:pathLst>
          </a:custGeom>
          <a:ln w="21681" cap="flat">
            <a:solidFill>
              <a:srgbClr val="FF2BA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l15">
            <a:extLst>
              <a:ext uri="{FF2B5EF4-FFF2-40B4-BE49-F238E27FC236}">
                <a16:creationId xmlns:a16="http://schemas.microsoft.com/office/drawing/2014/main" id="{DF03670C-2223-437C-B241-4890B0B6F34A}"/>
              </a:ext>
            </a:extLst>
          </p:cNvPr>
          <p:cNvSpPr/>
          <p:nvPr/>
        </p:nvSpPr>
        <p:spPr>
          <a:xfrm>
            <a:off x="5220970" y="2345009"/>
            <a:ext cx="2601955" cy="1584405"/>
          </a:xfrm>
          <a:custGeom>
            <a:avLst/>
            <a:gdLst/>
            <a:ahLst/>
            <a:cxnLst/>
            <a:rect l="0" t="0" r="0" b="0"/>
            <a:pathLst>
              <a:path w="2120524" h="1291248">
                <a:moveTo>
                  <a:pt x="0" y="996235"/>
                </a:moveTo>
                <a:lnTo>
                  <a:pt x="4149" y="983586"/>
                </a:lnTo>
                <a:lnTo>
                  <a:pt x="8299" y="970726"/>
                </a:lnTo>
                <a:lnTo>
                  <a:pt x="12449" y="957634"/>
                </a:lnTo>
                <a:lnTo>
                  <a:pt x="16599" y="944269"/>
                </a:lnTo>
                <a:lnTo>
                  <a:pt x="20748" y="930700"/>
                </a:lnTo>
                <a:lnTo>
                  <a:pt x="24898" y="916929"/>
                </a:lnTo>
                <a:lnTo>
                  <a:pt x="29048" y="902956"/>
                </a:lnTo>
                <a:lnTo>
                  <a:pt x="33198" y="888712"/>
                </a:lnTo>
                <a:lnTo>
                  <a:pt x="37347" y="874264"/>
                </a:lnTo>
                <a:lnTo>
                  <a:pt x="41497" y="859623"/>
                </a:lnTo>
                <a:lnTo>
                  <a:pt x="45647" y="844793"/>
                </a:lnTo>
                <a:lnTo>
                  <a:pt x="49797" y="829735"/>
                </a:lnTo>
                <a:lnTo>
                  <a:pt x="53946" y="814460"/>
                </a:lnTo>
                <a:lnTo>
                  <a:pt x="58096" y="799008"/>
                </a:lnTo>
                <a:lnTo>
                  <a:pt x="62246" y="783384"/>
                </a:lnTo>
                <a:lnTo>
                  <a:pt x="66396" y="767580"/>
                </a:lnTo>
                <a:lnTo>
                  <a:pt x="70545" y="751560"/>
                </a:lnTo>
                <a:lnTo>
                  <a:pt x="74695" y="735389"/>
                </a:lnTo>
                <a:lnTo>
                  <a:pt x="78845" y="719074"/>
                </a:lnTo>
                <a:lnTo>
                  <a:pt x="82995" y="702619"/>
                </a:lnTo>
                <a:lnTo>
                  <a:pt x="87144" y="685992"/>
                </a:lnTo>
                <a:lnTo>
                  <a:pt x="91294" y="669240"/>
                </a:lnTo>
                <a:lnTo>
                  <a:pt x="95444" y="652382"/>
                </a:lnTo>
                <a:lnTo>
                  <a:pt x="99594" y="635426"/>
                </a:lnTo>
                <a:lnTo>
                  <a:pt x="103743" y="618366"/>
                </a:lnTo>
                <a:lnTo>
                  <a:pt x="107893" y="601220"/>
                </a:lnTo>
                <a:lnTo>
                  <a:pt x="112043" y="584017"/>
                </a:lnTo>
                <a:lnTo>
                  <a:pt x="116193" y="566767"/>
                </a:lnTo>
                <a:lnTo>
                  <a:pt x="120342" y="549481"/>
                </a:lnTo>
                <a:lnTo>
                  <a:pt x="124492" y="532171"/>
                </a:lnTo>
                <a:lnTo>
                  <a:pt x="128642" y="514863"/>
                </a:lnTo>
                <a:lnTo>
                  <a:pt x="132792" y="497568"/>
                </a:lnTo>
                <a:lnTo>
                  <a:pt x="136941" y="480299"/>
                </a:lnTo>
                <a:lnTo>
                  <a:pt x="141091" y="463088"/>
                </a:lnTo>
                <a:lnTo>
                  <a:pt x="145241" y="445950"/>
                </a:lnTo>
                <a:lnTo>
                  <a:pt x="149391" y="428892"/>
                </a:lnTo>
                <a:lnTo>
                  <a:pt x="153540" y="411928"/>
                </a:lnTo>
                <a:lnTo>
                  <a:pt x="157690" y="395091"/>
                </a:lnTo>
                <a:lnTo>
                  <a:pt x="161840" y="378421"/>
                </a:lnTo>
                <a:lnTo>
                  <a:pt x="165990" y="361902"/>
                </a:lnTo>
                <a:lnTo>
                  <a:pt x="170139" y="345548"/>
                </a:lnTo>
                <a:lnTo>
                  <a:pt x="174289" y="329374"/>
                </a:lnTo>
                <a:lnTo>
                  <a:pt x="178439" y="313483"/>
                </a:lnTo>
                <a:lnTo>
                  <a:pt x="182589" y="297815"/>
                </a:lnTo>
                <a:lnTo>
                  <a:pt x="186738" y="282382"/>
                </a:lnTo>
                <a:lnTo>
                  <a:pt x="190888" y="267197"/>
                </a:lnTo>
                <a:lnTo>
                  <a:pt x="195038" y="252354"/>
                </a:lnTo>
                <a:lnTo>
                  <a:pt x="199188" y="237838"/>
                </a:lnTo>
                <a:lnTo>
                  <a:pt x="203337" y="223624"/>
                </a:lnTo>
                <a:lnTo>
                  <a:pt x="207487" y="209723"/>
                </a:lnTo>
                <a:lnTo>
                  <a:pt x="211637" y="196190"/>
                </a:lnTo>
                <a:lnTo>
                  <a:pt x="215787" y="183102"/>
                </a:lnTo>
                <a:lnTo>
                  <a:pt x="219936" y="170372"/>
                </a:lnTo>
                <a:lnTo>
                  <a:pt x="224086" y="158009"/>
                </a:lnTo>
                <a:lnTo>
                  <a:pt x="228236" y="146022"/>
                </a:lnTo>
                <a:lnTo>
                  <a:pt x="232386" y="134581"/>
                </a:lnTo>
                <a:lnTo>
                  <a:pt x="236535" y="123551"/>
                </a:lnTo>
                <a:lnTo>
                  <a:pt x="240685" y="112929"/>
                </a:lnTo>
                <a:lnTo>
                  <a:pt x="244835" y="102722"/>
                </a:lnTo>
                <a:lnTo>
                  <a:pt x="248985" y="93043"/>
                </a:lnTo>
                <a:lnTo>
                  <a:pt x="253134" y="83868"/>
                </a:lnTo>
                <a:lnTo>
                  <a:pt x="257284" y="75129"/>
                </a:lnTo>
                <a:lnTo>
                  <a:pt x="261434" y="66828"/>
                </a:lnTo>
                <a:lnTo>
                  <a:pt x="265584" y="59013"/>
                </a:lnTo>
                <a:lnTo>
                  <a:pt x="269733" y="51787"/>
                </a:lnTo>
                <a:lnTo>
                  <a:pt x="273883" y="45008"/>
                </a:lnTo>
                <a:lnTo>
                  <a:pt x="278033" y="38676"/>
                </a:lnTo>
                <a:lnTo>
                  <a:pt x="282183" y="32791"/>
                </a:lnTo>
                <a:lnTo>
                  <a:pt x="286332" y="27519"/>
                </a:lnTo>
                <a:lnTo>
                  <a:pt x="290482" y="22714"/>
                </a:lnTo>
                <a:lnTo>
                  <a:pt x="294632" y="18350"/>
                </a:lnTo>
                <a:lnTo>
                  <a:pt x="298782" y="14425"/>
                </a:lnTo>
                <a:lnTo>
                  <a:pt x="302932" y="11030"/>
                </a:lnTo>
                <a:lnTo>
                  <a:pt x="307081" y="8150"/>
                </a:lnTo>
                <a:lnTo>
                  <a:pt x="311231" y="5691"/>
                </a:lnTo>
                <a:lnTo>
                  <a:pt x="315381" y="3647"/>
                </a:lnTo>
                <a:lnTo>
                  <a:pt x="319531" y="2041"/>
                </a:lnTo>
                <a:lnTo>
                  <a:pt x="323680" y="976"/>
                </a:lnTo>
                <a:lnTo>
                  <a:pt x="327830" y="298"/>
                </a:lnTo>
                <a:lnTo>
                  <a:pt x="331980" y="0"/>
                </a:lnTo>
                <a:lnTo>
                  <a:pt x="336130" y="74"/>
                </a:lnTo>
                <a:lnTo>
                  <a:pt x="340279" y="632"/>
                </a:lnTo>
                <a:lnTo>
                  <a:pt x="344429" y="1565"/>
                </a:lnTo>
                <a:lnTo>
                  <a:pt x="348579" y="2835"/>
                </a:lnTo>
                <a:lnTo>
                  <a:pt x="352729" y="4435"/>
                </a:lnTo>
                <a:lnTo>
                  <a:pt x="356878" y="6414"/>
                </a:lnTo>
                <a:lnTo>
                  <a:pt x="361028" y="8773"/>
                </a:lnTo>
                <a:lnTo>
                  <a:pt x="365178" y="11428"/>
                </a:lnTo>
                <a:lnTo>
                  <a:pt x="369328" y="14375"/>
                </a:lnTo>
                <a:lnTo>
                  <a:pt x="373477" y="17619"/>
                </a:lnTo>
                <a:lnTo>
                  <a:pt x="377627" y="21249"/>
                </a:lnTo>
                <a:lnTo>
                  <a:pt x="381777" y="25153"/>
                </a:lnTo>
                <a:lnTo>
                  <a:pt x="385927" y="29329"/>
                </a:lnTo>
                <a:lnTo>
                  <a:pt x="390076" y="33777"/>
                </a:lnTo>
                <a:lnTo>
                  <a:pt x="394226" y="38583"/>
                </a:lnTo>
                <a:lnTo>
                  <a:pt x="398376" y="43698"/>
                </a:lnTo>
                <a:lnTo>
                  <a:pt x="402526" y="49096"/>
                </a:lnTo>
                <a:lnTo>
                  <a:pt x="406675" y="54784"/>
                </a:lnTo>
                <a:lnTo>
                  <a:pt x="410825" y="60815"/>
                </a:lnTo>
                <a:lnTo>
                  <a:pt x="414975" y="67241"/>
                </a:lnTo>
                <a:lnTo>
                  <a:pt x="419125" y="73993"/>
                </a:lnTo>
                <a:lnTo>
                  <a:pt x="423274" y="81083"/>
                </a:lnTo>
                <a:lnTo>
                  <a:pt x="427424" y="88524"/>
                </a:lnTo>
                <a:lnTo>
                  <a:pt x="431574" y="96490"/>
                </a:lnTo>
                <a:lnTo>
                  <a:pt x="435724" y="104848"/>
                </a:lnTo>
                <a:lnTo>
                  <a:pt x="439873" y="113613"/>
                </a:lnTo>
                <a:lnTo>
                  <a:pt x="444023" y="122797"/>
                </a:lnTo>
                <a:lnTo>
                  <a:pt x="448173" y="132541"/>
                </a:lnTo>
                <a:lnTo>
                  <a:pt x="452323" y="142812"/>
                </a:lnTo>
                <a:lnTo>
                  <a:pt x="456472" y="153555"/>
                </a:lnTo>
                <a:lnTo>
                  <a:pt x="460622" y="164781"/>
                </a:lnTo>
                <a:lnTo>
                  <a:pt x="464772" y="176563"/>
                </a:lnTo>
                <a:lnTo>
                  <a:pt x="468922" y="188999"/>
                </a:lnTo>
                <a:lnTo>
                  <a:pt x="473071" y="201946"/>
                </a:lnTo>
                <a:lnTo>
                  <a:pt x="477221" y="215405"/>
                </a:lnTo>
                <a:lnTo>
                  <a:pt x="481371" y="229376"/>
                </a:lnTo>
                <a:lnTo>
                  <a:pt x="485521" y="244057"/>
                </a:lnTo>
                <a:lnTo>
                  <a:pt x="489670" y="259247"/>
                </a:lnTo>
                <a:lnTo>
                  <a:pt x="493820" y="274922"/>
                </a:lnTo>
                <a:lnTo>
                  <a:pt x="497970" y="291071"/>
                </a:lnTo>
                <a:lnTo>
                  <a:pt x="502120" y="307788"/>
                </a:lnTo>
                <a:lnTo>
                  <a:pt x="506269" y="325001"/>
                </a:lnTo>
                <a:lnTo>
                  <a:pt x="510419" y="342609"/>
                </a:lnTo>
                <a:lnTo>
                  <a:pt x="514569" y="360589"/>
                </a:lnTo>
                <a:lnTo>
                  <a:pt x="518719" y="378944"/>
                </a:lnTo>
                <a:lnTo>
                  <a:pt x="522868" y="397690"/>
                </a:lnTo>
                <a:lnTo>
                  <a:pt x="527018" y="416682"/>
                </a:lnTo>
                <a:lnTo>
                  <a:pt x="531168" y="435888"/>
                </a:lnTo>
                <a:lnTo>
                  <a:pt x="535318" y="455275"/>
                </a:lnTo>
                <a:lnTo>
                  <a:pt x="539467" y="474834"/>
                </a:lnTo>
                <a:lnTo>
                  <a:pt x="543617" y="494460"/>
                </a:lnTo>
                <a:lnTo>
                  <a:pt x="547767" y="514111"/>
                </a:lnTo>
                <a:lnTo>
                  <a:pt x="551917" y="533750"/>
                </a:lnTo>
                <a:lnTo>
                  <a:pt x="556066" y="553315"/>
                </a:lnTo>
                <a:lnTo>
                  <a:pt x="560216" y="572733"/>
                </a:lnTo>
                <a:lnTo>
                  <a:pt x="564366" y="591983"/>
                </a:lnTo>
                <a:lnTo>
                  <a:pt x="568516" y="611032"/>
                </a:lnTo>
                <a:lnTo>
                  <a:pt x="572665" y="629827"/>
                </a:lnTo>
                <a:lnTo>
                  <a:pt x="576815" y="648228"/>
                </a:lnTo>
                <a:lnTo>
                  <a:pt x="580965" y="666293"/>
                </a:lnTo>
                <a:lnTo>
                  <a:pt x="585115" y="683997"/>
                </a:lnTo>
                <a:lnTo>
                  <a:pt x="589265" y="701315"/>
                </a:lnTo>
                <a:lnTo>
                  <a:pt x="593414" y="718069"/>
                </a:lnTo>
                <a:lnTo>
                  <a:pt x="597564" y="734330"/>
                </a:lnTo>
                <a:lnTo>
                  <a:pt x="601714" y="750119"/>
                </a:lnTo>
                <a:lnTo>
                  <a:pt x="605864" y="765422"/>
                </a:lnTo>
                <a:lnTo>
                  <a:pt x="610013" y="780129"/>
                </a:lnTo>
                <a:lnTo>
                  <a:pt x="614163" y="794196"/>
                </a:lnTo>
                <a:lnTo>
                  <a:pt x="618313" y="807738"/>
                </a:lnTo>
                <a:lnTo>
                  <a:pt x="622463" y="820752"/>
                </a:lnTo>
                <a:lnTo>
                  <a:pt x="626612" y="833217"/>
                </a:lnTo>
                <a:lnTo>
                  <a:pt x="630762" y="844947"/>
                </a:lnTo>
                <a:lnTo>
                  <a:pt x="634912" y="856154"/>
                </a:lnTo>
                <a:lnTo>
                  <a:pt x="639062" y="866846"/>
                </a:lnTo>
                <a:lnTo>
                  <a:pt x="643211" y="877027"/>
                </a:lnTo>
                <a:lnTo>
                  <a:pt x="647361" y="886560"/>
                </a:lnTo>
                <a:lnTo>
                  <a:pt x="651511" y="895559"/>
                </a:lnTo>
                <a:lnTo>
                  <a:pt x="655661" y="904095"/>
                </a:lnTo>
                <a:lnTo>
                  <a:pt x="659810" y="912181"/>
                </a:lnTo>
                <a:lnTo>
                  <a:pt x="663960" y="919767"/>
                </a:lnTo>
                <a:lnTo>
                  <a:pt x="668110" y="926838"/>
                </a:lnTo>
                <a:lnTo>
                  <a:pt x="672260" y="933526"/>
                </a:lnTo>
                <a:lnTo>
                  <a:pt x="676409" y="939846"/>
                </a:lnTo>
                <a:lnTo>
                  <a:pt x="680559" y="945814"/>
                </a:lnTo>
                <a:lnTo>
                  <a:pt x="684709" y="951323"/>
                </a:lnTo>
                <a:lnTo>
                  <a:pt x="688859" y="956538"/>
                </a:lnTo>
                <a:lnTo>
                  <a:pt x="693008" y="961475"/>
                </a:lnTo>
                <a:lnTo>
                  <a:pt x="697158" y="966149"/>
                </a:lnTo>
                <a:lnTo>
                  <a:pt x="701308" y="970518"/>
                </a:lnTo>
                <a:lnTo>
                  <a:pt x="705458" y="974642"/>
                </a:lnTo>
                <a:lnTo>
                  <a:pt x="709607" y="978569"/>
                </a:lnTo>
                <a:lnTo>
                  <a:pt x="713757" y="982314"/>
                </a:lnTo>
                <a:lnTo>
                  <a:pt x="717907" y="985871"/>
                </a:lnTo>
                <a:lnTo>
                  <a:pt x="722057" y="989237"/>
                </a:lnTo>
                <a:lnTo>
                  <a:pt x="726206" y="992473"/>
                </a:lnTo>
                <a:lnTo>
                  <a:pt x="730356" y="995587"/>
                </a:lnTo>
                <a:lnTo>
                  <a:pt x="734506" y="998590"/>
                </a:lnTo>
                <a:lnTo>
                  <a:pt x="738656" y="1001454"/>
                </a:lnTo>
                <a:lnTo>
                  <a:pt x="742805" y="1004229"/>
                </a:lnTo>
                <a:lnTo>
                  <a:pt x="746955" y="1006922"/>
                </a:lnTo>
                <a:lnTo>
                  <a:pt x="751105" y="1009538"/>
                </a:lnTo>
                <a:lnTo>
                  <a:pt x="755255" y="1012064"/>
                </a:lnTo>
                <a:lnTo>
                  <a:pt x="759404" y="1014511"/>
                </a:lnTo>
                <a:lnTo>
                  <a:pt x="763554" y="1016893"/>
                </a:lnTo>
                <a:lnTo>
                  <a:pt x="767704" y="1019210"/>
                </a:lnTo>
                <a:lnTo>
                  <a:pt x="771854" y="1021457"/>
                </a:lnTo>
                <a:lnTo>
                  <a:pt x="776003" y="1023616"/>
                </a:lnTo>
                <a:lnTo>
                  <a:pt x="780153" y="1025708"/>
                </a:lnTo>
                <a:lnTo>
                  <a:pt x="784303" y="1027729"/>
                </a:lnTo>
                <a:lnTo>
                  <a:pt x="788453" y="1029678"/>
                </a:lnTo>
                <a:lnTo>
                  <a:pt x="792602" y="1031521"/>
                </a:lnTo>
                <a:lnTo>
                  <a:pt x="796752" y="1033277"/>
                </a:lnTo>
                <a:lnTo>
                  <a:pt x="800902" y="1034946"/>
                </a:lnTo>
                <a:lnTo>
                  <a:pt x="805052" y="1036526"/>
                </a:lnTo>
                <a:lnTo>
                  <a:pt x="809201" y="1037990"/>
                </a:lnTo>
                <a:lnTo>
                  <a:pt x="813351" y="1039332"/>
                </a:lnTo>
                <a:lnTo>
                  <a:pt x="817501" y="1040570"/>
                </a:lnTo>
                <a:lnTo>
                  <a:pt x="821651" y="1041700"/>
                </a:lnTo>
                <a:lnTo>
                  <a:pt x="825800" y="1042713"/>
                </a:lnTo>
                <a:lnTo>
                  <a:pt x="829950" y="1043572"/>
                </a:lnTo>
                <a:lnTo>
                  <a:pt x="834100" y="1044317"/>
                </a:lnTo>
                <a:lnTo>
                  <a:pt x="838250" y="1044947"/>
                </a:lnTo>
                <a:lnTo>
                  <a:pt x="842399" y="1045462"/>
                </a:lnTo>
                <a:lnTo>
                  <a:pt x="846549" y="1045828"/>
                </a:lnTo>
                <a:lnTo>
                  <a:pt x="850699" y="1046075"/>
                </a:lnTo>
                <a:lnTo>
                  <a:pt x="854849" y="1046219"/>
                </a:lnTo>
                <a:lnTo>
                  <a:pt x="858998" y="1046264"/>
                </a:lnTo>
                <a:lnTo>
                  <a:pt x="863148" y="1046200"/>
                </a:lnTo>
                <a:lnTo>
                  <a:pt x="867298" y="1046035"/>
                </a:lnTo>
                <a:lnTo>
                  <a:pt x="871448" y="1045800"/>
                </a:lnTo>
                <a:lnTo>
                  <a:pt x="875598" y="1045505"/>
                </a:lnTo>
                <a:lnTo>
                  <a:pt x="879747" y="1045156"/>
                </a:lnTo>
                <a:lnTo>
                  <a:pt x="883897" y="1044762"/>
                </a:lnTo>
                <a:lnTo>
                  <a:pt x="888047" y="1044354"/>
                </a:lnTo>
                <a:lnTo>
                  <a:pt x="892197" y="1043945"/>
                </a:lnTo>
                <a:lnTo>
                  <a:pt x="896346" y="1043546"/>
                </a:lnTo>
                <a:lnTo>
                  <a:pt x="900496" y="1043188"/>
                </a:lnTo>
                <a:lnTo>
                  <a:pt x="904646" y="1042891"/>
                </a:lnTo>
                <a:lnTo>
                  <a:pt x="908796" y="1042664"/>
                </a:lnTo>
                <a:lnTo>
                  <a:pt x="912945" y="1042521"/>
                </a:lnTo>
                <a:lnTo>
                  <a:pt x="917095" y="1042495"/>
                </a:lnTo>
                <a:lnTo>
                  <a:pt x="921245" y="1042626"/>
                </a:lnTo>
                <a:lnTo>
                  <a:pt x="925395" y="1042898"/>
                </a:lnTo>
                <a:lnTo>
                  <a:pt x="929544" y="1043324"/>
                </a:lnTo>
                <a:lnTo>
                  <a:pt x="933694" y="1043914"/>
                </a:lnTo>
                <a:lnTo>
                  <a:pt x="937844" y="1044761"/>
                </a:lnTo>
                <a:lnTo>
                  <a:pt x="941994" y="1045805"/>
                </a:lnTo>
                <a:lnTo>
                  <a:pt x="946143" y="1047050"/>
                </a:lnTo>
                <a:lnTo>
                  <a:pt x="950293" y="1048503"/>
                </a:lnTo>
                <a:lnTo>
                  <a:pt x="954443" y="1050229"/>
                </a:lnTo>
                <a:lnTo>
                  <a:pt x="958593" y="1052206"/>
                </a:lnTo>
                <a:lnTo>
                  <a:pt x="962742" y="1054401"/>
                </a:lnTo>
                <a:lnTo>
                  <a:pt x="966892" y="1056812"/>
                </a:lnTo>
                <a:lnTo>
                  <a:pt x="971042" y="1059464"/>
                </a:lnTo>
                <a:lnTo>
                  <a:pt x="975192" y="1062383"/>
                </a:lnTo>
                <a:lnTo>
                  <a:pt x="979341" y="1065498"/>
                </a:lnTo>
                <a:lnTo>
                  <a:pt x="983491" y="1068799"/>
                </a:lnTo>
                <a:lnTo>
                  <a:pt x="987641" y="1072277"/>
                </a:lnTo>
                <a:lnTo>
                  <a:pt x="991791" y="1075977"/>
                </a:lnTo>
                <a:lnTo>
                  <a:pt x="995940" y="1079817"/>
                </a:lnTo>
                <a:lnTo>
                  <a:pt x="1000090" y="1083779"/>
                </a:lnTo>
                <a:lnTo>
                  <a:pt x="1004240" y="1087848"/>
                </a:lnTo>
                <a:lnTo>
                  <a:pt x="1008390" y="1092023"/>
                </a:lnTo>
                <a:lnTo>
                  <a:pt x="1012539" y="1096266"/>
                </a:lnTo>
                <a:lnTo>
                  <a:pt x="1016689" y="1100544"/>
                </a:lnTo>
                <a:lnTo>
                  <a:pt x="1020839" y="1104841"/>
                </a:lnTo>
                <a:lnTo>
                  <a:pt x="1024989" y="1109136"/>
                </a:lnTo>
                <a:lnTo>
                  <a:pt x="1029138" y="1113393"/>
                </a:lnTo>
                <a:lnTo>
                  <a:pt x="1033288" y="1117594"/>
                </a:lnTo>
                <a:lnTo>
                  <a:pt x="1037438" y="1121726"/>
                </a:lnTo>
                <a:lnTo>
                  <a:pt x="1041588" y="1125772"/>
                </a:lnTo>
                <a:lnTo>
                  <a:pt x="1045737" y="1129671"/>
                </a:lnTo>
                <a:lnTo>
                  <a:pt x="1049887" y="1133433"/>
                </a:lnTo>
                <a:lnTo>
                  <a:pt x="1054037" y="1137053"/>
                </a:lnTo>
                <a:lnTo>
                  <a:pt x="1058187" y="1140522"/>
                </a:lnTo>
                <a:lnTo>
                  <a:pt x="1062336" y="1143792"/>
                </a:lnTo>
                <a:lnTo>
                  <a:pt x="1066486" y="1146848"/>
                </a:lnTo>
                <a:lnTo>
                  <a:pt x="1070636" y="1149720"/>
                </a:lnTo>
                <a:lnTo>
                  <a:pt x="1074786" y="1152406"/>
                </a:lnTo>
                <a:lnTo>
                  <a:pt x="1078935" y="1154890"/>
                </a:lnTo>
                <a:lnTo>
                  <a:pt x="1083085" y="1157113"/>
                </a:lnTo>
                <a:lnTo>
                  <a:pt x="1087235" y="1159145"/>
                </a:lnTo>
                <a:lnTo>
                  <a:pt x="1091385" y="1160991"/>
                </a:lnTo>
                <a:lnTo>
                  <a:pt x="1095534" y="1162653"/>
                </a:lnTo>
                <a:lnTo>
                  <a:pt x="1099684" y="1164080"/>
                </a:lnTo>
                <a:lnTo>
                  <a:pt x="1103834" y="1165328"/>
                </a:lnTo>
                <a:lnTo>
                  <a:pt x="1107984" y="1166420"/>
                </a:lnTo>
                <a:lnTo>
                  <a:pt x="1112133" y="1167364"/>
                </a:lnTo>
                <a:lnTo>
                  <a:pt x="1116283" y="1168149"/>
                </a:lnTo>
                <a:lnTo>
                  <a:pt x="1120433" y="1168788"/>
                </a:lnTo>
                <a:lnTo>
                  <a:pt x="1124583" y="1169325"/>
                </a:lnTo>
                <a:lnTo>
                  <a:pt x="1128732" y="1169772"/>
                </a:lnTo>
                <a:lnTo>
                  <a:pt x="1132882" y="1170138"/>
                </a:lnTo>
                <a:lnTo>
                  <a:pt x="1137032" y="1170423"/>
                </a:lnTo>
                <a:lnTo>
                  <a:pt x="1141182" y="1170670"/>
                </a:lnTo>
                <a:lnTo>
                  <a:pt x="1145331" y="1170892"/>
                </a:lnTo>
                <a:lnTo>
                  <a:pt x="1149481" y="1171099"/>
                </a:lnTo>
                <a:lnTo>
                  <a:pt x="1153631" y="1171311"/>
                </a:lnTo>
                <a:lnTo>
                  <a:pt x="1157781" y="1171547"/>
                </a:lnTo>
                <a:lnTo>
                  <a:pt x="1161931" y="1171819"/>
                </a:lnTo>
                <a:lnTo>
                  <a:pt x="1166080" y="1172135"/>
                </a:lnTo>
                <a:lnTo>
                  <a:pt x="1170230" y="1172515"/>
                </a:lnTo>
                <a:lnTo>
                  <a:pt x="1174380" y="1172987"/>
                </a:lnTo>
                <a:lnTo>
                  <a:pt x="1178530" y="1173540"/>
                </a:lnTo>
                <a:lnTo>
                  <a:pt x="1182679" y="1174181"/>
                </a:lnTo>
                <a:lnTo>
                  <a:pt x="1186829" y="1174916"/>
                </a:lnTo>
                <a:lnTo>
                  <a:pt x="1190979" y="1175797"/>
                </a:lnTo>
                <a:lnTo>
                  <a:pt x="1195129" y="1176787"/>
                </a:lnTo>
                <a:lnTo>
                  <a:pt x="1199278" y="1177888"/>
                </a:lnTo>
                <a:lnTo>
                  <a:pt x="1203428" y="1179102"/>
                </a:lnTo>
                <a:lnTo>
                  <a:pt x="1207578" y="1180461"/>
                </a:lnTo>
                <a:lnTo>
                  <a:pt x="1211728" y="1181950"/>
                </a:lnTo>
                <a:lnTo>
                  <a:pt x="1215877" y="1183550"/>
                </a:lnTo>
                <a:lnTo>
                  <a:pt x="1220027" y="1185258"/>
                </a:lnTo>
                <a:lnTo>
                  <a:pt x="1224177" y="1187084"/>
                </a:lnTo>
                <a:lnTo>
                  <a:pt x="1228327" y="1189037"/>
                </a:lnTo>
                <a:lnTo>
                  <a:pt x="1232476" y="1191080"/>
                </a:lnTo>
                <a:lnTo>
                  <a:pt x="1236626" y="1193206"/>
                </a:lnTo>
                <a:lnTo>
                  <a:pt x="1240776" y="1195410"/>
                </a:lnTo>
                <a:lnTo>
                  <a:pt x="1244926" y="1197706"/>
                </a:lnTo>
                <a:lnTo>
                  <a:pt x="1249075" y="1200054"/>
                </a:lnTo>
                <a:lnTo>
                  <a:pt x="1253225" y="1202446"/>
                </a:lnTo>
                <a:lnTo>
                  <a:pt x="1257375" y="1204872"/>
                </a:lnTo>
                <a:lnTo>
                  <a:pt x="1261525" y="1207325"/>
                </a:lnTo>
                <a:lnTo>
                  <a:pt x="1265674" y="1209784"/>
                </a:lnTo>
                <a:lnTo>
                  <a:pt x="1269824" y="1212236"/>
                </a:lnTo>
                <a:lnTo>
                  <a:pt x="1273974" y="1214671"/>
                </a:lnTo>
                <a:lnTo>
                  <a:pt x="1278124" y="1217075"/>
                </a:lnTo>
                <a:lnTo>
                  <a:pt x="1282273" y="1219419"/>
                </a:lnTo>
                <a:lnTo>
                  <a:pt x="1286423" y="1221703"/>
                </a:lnTo>
                <a:lnTo>
                  <a:pt x="1290573" y="1223919"/>
                </a:lnTo>
                <a:lnTo>
                  <a:pt x="1294723" y="1226055"/>
                </a:lnTo>
                <a:lnTo>
                  <a:pt x="1298872" y="1228066"/>
                </a:lnTo>
                <a:lnTo>
                  <a:pt x="1303022" y="1229962"/>
                </a:lnTo>
                <a:lnTo>
                  <a:pt x="1307172" y="1231744"/>
                </a:lnTo>
                <a:lnTo>
                  <a:pt x="1311322" y="1233402"/>
                </a:lnTo>
                <a:lnTo>
                  <a:pt x="1315471" y="1234901"/>
                </a:lnTo>
                <a:lnTo>
                  <a:pt x="1319621" y="1236226"/>
                </a:lnTo>
                <a:lnTo>
                  <a:pt x="1323771" y="1237402"/>
                </a:lnTo>
                <a:lnTo>
                  <a:pt x="1327921" y="1238424"/>
                </a:lnTo>
                <a:lnTo>
                  <a:pt x="1332070" y="1239279"/>
                </a:lnTo>
                <a:lnTo>
                  <a:pt x="1336220" y="1239910"/>
                </a:lnTo>
                <a:lnTo>
                  <a:pt x="1340370" y="1240375"/>
                </a:lnTo>
                <a:lnTo>
                  <a:pt x="1344520" y="1240673"/>
                </a:lnTo>
                <a:lnTo>
                  <a:pt x="1348669" y="1240803"/>
                </a:lnTo>
                <a:lnTo>
                  <a:pt x="1352819" y="1240711"/>
                </a:lnTo>
                <a:lnTo>
                  <a:pt x="1356969" y="1240440"/>
                </a:lnTo>
                <a:lnTo>
                  <a:pt x="1361119" y="1240008"/>
                </a:lnTo>
                <a:lnTo>
                  <a:pt x="1365268" y="1239419"/>
                </a:lnTo>
                <a:lnTo>
                  <a:pt x="1369418" y="1238651"/>
                </a:lnTo>
                <a:lnTo>
                  <a:pt x="1373568" y="1237705"/>
                </a:lnTo>
                <a:lnTo>
                  <a:pt x="1377718" y="1236625"/>
                </a:lnTo>
                <a:lnTo>
                  <a:pt x="1381867" y="1235417"/>
                </a:lnTo>
                <a:lnTo>
                  <a:pt x="1386017" y="1234086"/>
                </a:lnTo>
                <a:lnTo>
                  <a:pt x="1390167" y="1232605"/>
                </a:lnTo>
                <a:lnTo>
                  <a:pt x="1394317" y="1231033"/>
                </a:lnTo>
                <a:lnTo>
                  <a:pt x="1398466" y="1229377"/>
                </a:lnTo>
                <a:lnTo>
                  <a:pt x="1402616" y="1227647"/>
                </a:lnTo>
                <a:lnTo>
                  <a:pt x="1406766" y="1225840"/>
                </a:lnTo>
                <a:lnTo>
                  <a:pt x="1410916" y="1223985"/>
                </a:lnTo>
                <a:lnTo>
                  <a:pt x="1415065" y="1222100"/>
                </a:lnTo>
                <a:lnTo>
                  <a:pt x="1419215" y="1220194"/>
                </a:lnTo>
                <a:lnTo>
                  <a:pt x="1423365" y="1218278"/>
                </a:lnTo>
                <a:lnTo>
                  <a:pt x="1427515" y="1216372"/>
                </a:lnTo>
                <a:lnTo>
                  <a:pt x="1431664" y="1214488"/>
                </a:lnTo>
                <a:lnTo>
                  <a:pt x="1435814" y="1212635"/>
                </a:lnTo>
                <a:lnTo>
                  <a:pt x="1439964" y="1210821"/>
                </a:lnTo>
                <a:lnTo>
                  <a:pt x="1444114" y="1209083"/>
                </a:lnTo>
                <a:lnTo>
                  <a:pt x="1448264" y="1207411"/>
                </a:lnTo>
                <a:lnTo>
                  <a:pt x="1452413" y="1205811"/>
                </a:lnTo>
                <a:lnTo>
                  <a:pt x="1456563" y="1204290"/>
                </a:lnTo>
                <a:lnTo>
                  <a:pt x="1460713" y="1202878"/>
                </a:lnTo>
                <a:lnTo>
                  <a:pt x="1464863" y="1201576"/>
                </a:lnTo>
                <a:lnTo>
                  <a:pt x="1469012" y="1200372"/>
                </a:lnTo>
                <a:lnTo>
                  <a:pt x="1473162" y="1199270"/>
                </a:lnTo>
                <a:lnTo>
                  <a:pt x="1477312" y="1198285"/>
                </a:lnTo>
                <a:lnTo>
                  <a:pt x="1481462" y="1197440"/>
                </a:lnTo>
                <a:lnTo>
                  <a:pt x="1485611" y="1196703"/>
                </a:lnTo>
                <a:lnTo>
                  <a:pt x="1489761" y="1196072"/>
                </a:lnTo>
                <a:lnTo>
                  <a:pt x="1493911" y="1195548"/>
                </a:lnTo>
                <a:lnTo>
                  <a:pt x="1498061" y="1195169"/>
                </a:lnTo>
                <a:lnTo>
                  <a:pt x="1502210" y="1194892"/>
                </a:lnTo>
                <a:lnTo>
                  <a:pt x="1506360" y="1194713"/>
                </a:lnTo>
                <a:lnTo>
                  <a:pt x="1510510" y="1194626"/>
                </a:lnTo>
                <a:lnTo>
                  <a:pt x="1514660" y="1194648"/>
                </a:lnTo>
                <a:lnTo>
                  <a:pt x="1518809" y="1194765"/>
                </a:lnTo>
                <a:lnTo>
                  <a:pt x="1522959" y="1194955"/>
                </a:lnTo>
                <a:lnTo>
                  <a:pt x="1527109" y="1195214"/>
                </a:lnTo>
                <a:lnTo>
                  <a:pt x="1531259" y="1195541"/>
                </a:lnTo>
                <a:lnTo>
                  <a:pt x="1535408" y="1195939"/>
                </a:lnTo>
                <a:lnTo>
                  <a:pt x="1539558" y="1196381"/>
                </a:lnTo>
                <a:lnTo>
                  <a:pt x="1543708" y="1196861"/>
                </a:lnTo>
                <a:lnTo>
                  <a:pt x="1547858" y="1197374"/>
                </a:lnTo>
                <a:lnTo>
                  <a:pt x="1552007" y="1197918"/>
                </a:lnTo>
                <a:lnTo>
                  <a:pt x="1556157" y="1198476"/>
                </a:lnTo>
                <a:lnTo>
                  <a:pt x="1560307" y="1199042"/>
                </a:lnTo>
                <a:lnTo>
                  <a:pt x="1564457" y="1199609"/>
                </a:lnTo>
                <a:lnTo>
                  <a:pt x="1568606" y="1200171"/>
                </a:lnTo>
                <a:lnTo>
                  <a:pt x="1572756" y="1200716"/>
                </a:lnTo>
                <a:lnTo>
                  <a:pt x="1576906" y="1201241"/>
                </a:lnTo>
                <a:lnTo>
                  <a:pt x="1581056" y="1201743"/>
                </a:lnTo>
                <a:lnTo>
                  <a:pt x="1585205" y="1202215"/>
                </a:lnTo>
                <a:lnTo>
                  <a:pt x="1589355" y="1202641"/>
                </a:lnTo>
                <a:lnTo>
                  <a:pt x="1593505" y="1203029"/>
                </a:lnTo>
                <a:lnTo>
                  <a:pt x="1597655" y="1203377"/>
                </a:lnTo>
                <a:lnTo>
                  <a:pt x="1601804" y="1203681"/>
                </a:lnTo>
                <a:lnTo>
                  <a:pt x="1605954" y="1203927"/>
                </a:lnTo>
                <a:lnTo>
                  <a:pt x="1610104" y="1204121"/>
                </a:lnTo>
                <a:lnTo>
                  <a:pt x="1614254" y="1204270"/>
                </a:lnTo>
                <a:lnTo>
                  <a:pt x="1618403" y="1204373"/>
                </a:lnTo>
                <a:lnTo>
                  <a:pt x="1622553" y="1204422"/>
                </a:lnTo>
                <a:lnTo>
                  <a:pt x="1626703" y="1204419"/>
                </a:lnTo>
                <a:lnTo>
                  <a:pt x="1630853" y="1204377"/>
                </a:lnTo>
                <a:lnTo>
                  <a:pt x="1635002" y="1204297"/>
                </a:lnTo>
                <a:lnTo>
                  <a:pt x="1639152" y="1204183"/>
                </a:lnTo>
                <a:lnTo>
                  <a:pt x="1643302" y="1204030"/>
                </a:lnTo>
                <a:lnTo>
                  <a:pt x="1647452" y="1203856"/>
                </a:lnTo>
                <a:lnTo>
                  <a:pt x="1651601" y="1203665"/>
                </a:lnTo>
                <a:lnTo>
                  <a:pt x="1655751" y="1203462"/>
                </a:lnTo>
                <a:lnTo>
                  <a:pt x="1659901" y="1203253"/>
                </a:lnTo>
                <a:lnTo>
                  <a:pt x="1664051" y="1203048"/>
                </a:lnTo>
                <a:lnTo>
                  <a:pt x="1668200" y="1202854"/>
                </a:lnTo>
                <a:lnTo>
                  <a:pt x="1672350" y="1202676"/>
                </a:lnTo>
                <a:lnTo>
                  <a:pt x="1676500" y="1202524"/>
                </a:lnTo>
                <a:lnTo>
                  <a:pt x="1680650" y="1202412"/>
                </a:lnTo>
                <a:lnTo>
                  <a:pt x="1684799" y="1202341"/>
                </a:lnTo>
                <a:lnTo>
                  <a:pt x="1688949" y="1202313"/>
                </a:lnTo>
                <a:lnTo>
                  <a:pt x="1693099" y="1202336"/>
                </a:lnTo>
                <a:lnTo>
                  <a:pt x="1697249" y="1202439"/>
                </a:lnTo>
                <a:lnTo>
                  <a:pt x="1701398" y="1202606"/>
                </a:lnTo>
                <a:lnTo>
                  <a:pt x="1705548" y="1202842"/>
                </a:lnTo>
                <a:lnTo>
                  <a:pt x="1709698" y="1203148"/>
                </a:lnTo>
                <a:lnTo>
                  <a:pt x="1713848" y="1203549"/>
                </a:lnTo>
                <a:lnTo>
                  <a:pt x="1717997" y="1204042"/>
                </a:lnTo>
                <a:lnTo>
                  <a:pt x="1722147" y="1204616"/>
                </a:lnTo>
                <a:lnTo>
                  <a:pt x="1726297" y="1205271"/>
                </a:lnTo>
                <a:lnTo>
                  <a:pt x="1730447" y="1206019"/>
                </a:lnTo>
                <a:lnTo>
                  <a:pt x="1734597" y="1206875"/>
                </a:lnTo>
                <a:lnTo>
                  <a:pt x="1738746" y="1207813"/>
                </a:lnTo>
                <a:lnTo>
                  <a:pt x="1742896" y="1208832"/>
                </a:lnTo>
                <a:lnTo>
                  <a:pt x="1747046" y="1209931"/>
                </a:lnTo>
                <a:lnTo>
                  <a:pt x="1751196" y="1211136"/>
                </a:lnTo>
                <a:lnTo>
                  <a:pt x="1755345" y="1212417"/>
                </a:lnTo>
                <a:lnTo>
                  <a:pt x="1759495" y="1213767"/>
                </a:lnTo>
                <a:lnTo>
                  <a:pt x="1763645" y="1215184"/>
                </a:lnTo>
                <a:lnTo>
                  <a:pt x="1767795" y="1216678"/>
                </a:lnTo>
                <a:lnTo>
                  <a:pt x="1771944" y="1218239"/>
                </a:lnTo>
                <a:lnTo>
                  <a:pt x="1776094" y="1219852"/>
                </a:lnTo>
                <a:lnTo>
                  <a:pt x="1780244" y="1221513"/>
                </a:lnTo>
                <a:lnTo>
                  <a:pt x="1784394" y="1223221"/>
                </a:lnTo>
                <a:lnTo>
                  <a:pt x="1788543" y="1224980"/>
                </a:lnTo>
                <a:lnTo>
                  <a:pt x="1792693" y="1226770"/>
                </a:lnTo>
                <a:lnTo>
                  <a:pt x="1796843" y="1228587"/>
                </a:lnTo>
                <a:lnTo>
                  <a:pt x="1800993" y="1230428"/>
                </a:lnTo>
                <a:lnTo>
                  <a:pt x="1805142" y="1232294"/>
                </a:lnTo>
                <a:lnTo>
                  <a:pt x="1809292" y="1234172"/>
                </a:lnTo>
                <a:lnTo>
                  <a:pt x="1813442" y="1236059"/>
                </a:lnTo>
                <a:lnTo>
                  <a:pt x="1817592" y="1237951"/>
                </a:lnTo>
                <a:lnTo>
                  <a:pt x="1821741" y="1239844"/>
                </a:lnTo>
                <a:lnTo>
                  <a:pt x="1825891" y="1241733"/>
                </a:lnTo>
                <a:lnTo>
                  <a:pt x="1830041" y="1243613"/>
                </a:lnTo>
                <a:lnTo>
                  <a:pt x="1834191" y="1245484"/>
                </a:lnTo>
                <a:lnTo>
                  <a:pt x="1838340" y="1247340"/>
                </a:lnTo>
                <a:lnTo>
                  <a:pt x="1842490" y="1249174"/>
                </a:lnTo>
                <a:lnTo>
                  <a:pt x="1846640" y="1250986"/>
                </a:lnTo>
                <a:lnTo>
                  <a:pt x="1850790" y="1252776"/>
                </a:lnTo>
                <a:lnTo>
                  <a:pt x="1854939" y="1254542"/>
                </a:lnTo>
                <a:lnTo>
                  <a:pt x="1859089" y="1256272"/>
                </a:lnTo>
                <a:lnTo>
                  <a:pt x="1863239" y="1257968"/>
                </a:lnTo>
                <a:lnTo>
                  <a:pt x="1867389" y="1259632"/>
                </a:lnTo>
                <a:lnTo>
                  <a:pt x="1871538" y="1261263"/>
                </a:lnTo>
                <a:lnTo>
                  <a:pt x="1875688" y="1262853"/>
                </a:lnTo>
                <a:lnTo>
                  <a:pt x="1879838" y="1264396"/>
                </a:lnTo>
                <a:lnTo>
                  <a:pt x="1883988" y="1265900"/>
                </a:lnTo>
                <a:lnTo>
                  <a:pt x="1888137" y="1267364"/>
                </a:lnTo>
                <a:lnTo>
                  <a:pt x="1892287" y="1268786"/>
                </a:lnTo>
                <a:lnTo>
                  <a:pt x="1896437" y="1270148"/>
                </a:lnTo>
                <a:lnTo>
                  <a:pt x="1900587" y="1271467"/>
                </a:lnTo>
                <a:lnTo>
                  <a:pt x="1904736" y="1272742"/>
                </a:lnTo>
                <a:lnTo>
                  <a:pt x="1908886" y="1273971"/>
                </a:lnTo>
                <a:lnTo>
                  <a:pt x="1913036" y="1275142"/>
                </a:lnTo>
                <a:lnTo>
                  <a:pt x="1917186" y="1276261"/>
                </a:lnTo>
                <a:lnTo>
                  <a:pt x="1921335" y="1277334"/>
                </a:lnTo>
                <a:lnTo>
                  <a:pt x="1925485" y="1278361"/>
                </a:lnTo>
                <a:lnTo>
                  <a:pt x="1929635" y="1279335"/>
                </a:lnTo>
                <a:lnTo>
                  <a:pt x="1933785" y="1280251"/>
                </a:lnTo>
                <a:lnTo>
                  <a:pt x="1937934" y="1281122"/>
                </a:lnTo>
                <a:lnTo>
                  <a:pt x="1942084" y="1281949"/>
                </a:lnTo>
                <a:lnTo>
                  <a:pt x="1946234" y="1282731"/>
                </a:lnTo>
                <a:lnTo>
                  <a:pt x="1950384" y="1283453"/>
                </a:lnTo>
                <a:lnTo>
                  <a:pt x="1954533" y="1284132"/>
                </a:lnTo>
                <a:lnTo>
                  <a:pt x="1958683" y="1284771"/>
                </a:lnTo>
                <a:lnTo>
                  <a:pt x="1962833" y="1285370"/>
                </a:lnTo>
                <a:lnTo>
                  <a:pt x="1966983" y="1285921"/>
                </a:lnTo>
                <a:lnTo>
                  <a:pt x="1971132" y="1286429"/>
                </a:lnTo>
                <a:lnTo>
                  <a:pt x="1975282" y="1286903"/>
                </a:lnTo>
                <a:lnTo>
                  <a:pt x="1979432" y="1287343"/>
                </a:lnTo>
                <a:lnTo>
                  <a:pt x="1983582" y="1287746"/>
                </a:lnTo>
                <a:lnTo>
                  <a:pt x="1987731" y="1288110"/>
                </a:lnTo>
                <a:lnTo>
                  <a:pt x="1991881" y="1288446"/>
                </a:lnTo>
                <a:lnTo>
                  <a:pt x="1996031" y="1288755"/>
                </a:lnTo>
                <a:lnTo>
                  <a:pt x="2000181" y="1289038"/>
                </a:lnTo>
                <a:lnTo>
                  <a:pt x="2004330" y="1289288"/>
                </a:lnTo>
                <a:lnTo>
                  <a:pt x="2008480" y="1289516"/>
                </a:lnTo>
                <a:lnTo>
                  <a:pt x="2012630" y="1289723"/>
                </a:lnTo>
                <a:lnTo>
                  <a:pt x="2016780" y="1289911"/>
                </a:lnTo>
                <a:lnTo>
                  <a:pt x="2020929" y="1290077"/>
                </a:lnTo>
                <a:lnTo>
                  <a:pt x="2025079" y="1290224"/>
                </a:lnTo>
                <a:lnTo>
                  <a:pt x="2029229" y="1290356"/>
                </a:lnTo>
                <a:lnTo>
                  <a:pt x="2033379" y="1290476"/>
                </a:lnTo>
                <a:lnTo>
                  <a:pt x="2037529" y="1290581"/>
                </a:lnTo>
                <a:lnTo>
                  <a:pt x="2041678" y="1290672"/>
                </a:lnTo>
                <a:lnTo>
                  <a:pt x="2045828" y="1290753"/>
                </a:lnTo>
                <a:lnTo>
                  <a:pt x="2049978" y="1290825"/>
                </a:lnTo>
                <a:lnTo>
                  <a:pt x="2054128" y="1290889"/>
                </a:lnTo>
                <a:lnTo>
                  <a:pt x="2058277" y="1290943"/>
                </a:lnTo>
                <a:lnTo>
                  <a:pt x="2062427" y="1290990"/>
                </a:lnTo>
                <a:lnTo>
                  <a:pt x="2066577" y="1291032"/>
                </a:lnTo>
                <a:lnTo>
                  <a:pt x="2070727" y="1291068"/>
                </a:lnTo>
                <a:lnTo>
                  <a:pt x="2074876" y="1291099"/>
                </a:lnTo>
                <a:lnTo>
                  <a:pt x="2079026" y="1291125"/>
                </a:lnTo>
                <a:lnTo>
                  <a:pt x="2083176" y="1291148"/>
                </a:lnTo>
                <a:lnTo>
                  <a:pt x="2087326" y="1291168"/>
                </a:lnTo>
                <a:lnTo>
                  <a:pt x="2091475" y="1291185"/>
                </a:lnTo>
                <a:lnTo>
                  <a:pt x="2095625" y="1291199"/>
                </a:lnTo>
                <a:lnTo>
                  <a:pt x="2099775" y="1291211"/>
                </a:lnTo>
                <a:lnTo>
                  <a:pt x="2103925" y="1291221"/>
                </a:lnTo>
                <a:lnTo>
                  <a:pt x="2108074" y="1291230"/>
                </a:lnTo>
                <a:lnTo>
                  <a:pt x="2112224" y="1291237"/>
                </a:lnTo>
                <a:lnTo>
                  <a:pt x="2116374" y="1291243"/>
                </a:lnTo>
                <a:lnTo>
                  <a:pt x="2120524" y="1291248"/>
                </a:lnTo>
              </a:path>
            </a:pathLst>
          </a:custGeom>
          <a:ln w="21681" cap="flat">
            <a:solidFill>
              <a:srgbClr val="00B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l16">
            <a:extLst>
              <a:ext uri="{FF2B5EF4-FFF2-40B4-BE49-F238E27FC236}">
                <a16:creationId xmlns:a16="http://schemas.microsoft.com/office/drawing/2014/main" id="{AE0430E4-B099-471F-8504-C784DE290EE5}"/>
              </a:ext>
            </a:extLst>
          </p:cNvPr>
          <p:cNvSpPr/>
          <p:nvPr/>
        </p:nvSpPr>
        <p:spPr>
          <a:xfrm>
            <a:off x="5220970" y="2264952"/>
            <a:ext cx="2601955" cy="1663499"/>
          </a:xfrm>
          <a:custGeom>
            <a:avLst/>
            <a:gdLst/>
            <a:ahLst/>
            <a:cxnLst/>
            <a:rect l="0" t="0" r="0" b="0"/>
            <a:pathLst>
              <a:path w="2120524" h="1355707">
                <a:moveTo>
                  <a:pt x="0" y="1280779"/>
                </a:moveTo>
                <a:lnTo>
                  <a:pt x="4149" y="1276189"/>
                </a:lnTo>
                <a:lnTo>
                  <a:pt x="8299" y="1271391"/>
                </a:lnTo>
                <a:lnTo>
                  <a:pt x="12449" y="1266405"/>
                </a:lnTo>
                <a:lnTo>
                  <a:pt x="16599" y="1261214"/>
                </a:lnTo>
                <a:lnTo>
                  <a:pt x="20748" y="1255801"/>
                </a:lnTo>
                <a:lnTo>
                  <a:pt x="24898" y="1250148"/>
                </a:lnTo>
                <a:lnTo>
                  <a:pt x="29048" y="1244239"/>
                </a:lnTo>
                <a:lnTo>
                  <a:pt x="33198" y="1237986"/>
                </a:lnTo>
                <a:lnTo>
                  <a:pt x="37347" y="1231433"/>
                </a:lnTo>
                <a:lnTo>
                  <a:pt x="41497" y="1224571"/>
                </a:lnTo>
                <a:lnTo>
                  <a:pt x="45647" y="1217389"/>
                </a:lnTo>
                <a:lnTo>
                  <a:pt x="49797" y="1209879"/>
                </a:lnTo>
                <a:lnTo>
                  <a:pt x="53946" y="1202034"/>
                </a:lnTo>
                <a:lnTo>
                  <a:pt x="58096" y="1193776"/>
                </a:lnTo>
                <a:lnTo>
                  <a:pt x="62246" y="1185172"/>
                </a:lnTo>
                <a:lnTo>
                  <a:pt x="66396" y="1176233"/>
                </a:lnTo>
                <a:lnTo>
                  <a:pt x="70545" y="1166962"/>
                </a:lnTo>
                <a:lnTo>
                  <a:pt x="74695" y="1157364"/>
                </a:lnTo>
                <a:lnTo>
                  <a:pt x="78845" y="1147447"/>
                </a:lnTo>
                <a:lnTo>
                  <a:pt x="82995" y="1137153"/>
                </a:lnTo>
                <a:lnTo>
                  <a:pt x="87144" y="1126545"/>
                </a:lnTo>
                <a:lnTo>
                  <a:pt x="91294" y="1115638"/>
                </a:lnTo>
                <a:lnTo>
                  <a:pt x="95444" y="1104437"/>
                </a:lnTo>
                <a:lnTo>
                  <a:pt x="99594" y="1092945"/>
                </a:lnTo>
                <a:lnTo>
                  <a:pt x="103743" y="1081160"/>
                </a:lnTo>
                <a:lnTo>
                  <a:pt x="107893" y="1069022"/>
                </a:lnTo>
                <a:lnTo>
                  <a:pt x="112043" y="1056566"/>
                </a:lnTo>
                <a:lnTo>
                  <a:pt x="116193" y="1043797"/>
                </a:lnTo>
                <a:lnTo>
                  <a:pt x="120342" y="1030703"/>
                </a:lnTo>
                <a:lnTo>
                  <a:pt x="124492" y="1017270"/>
                </a:lnTo>
                <a:lnTo>
                  <a:pt x="128642" y="1003483"/>
                </a:lnTo>
                <a:lnTo>
                  <a:pt x="132792" y="989254"/>
                </a:lnTo>
                <a:lnTo>
                  <a:pt x="136941" y="974599"/>
                </a:lnTo>
                <a:lnTo>
                  <a:pt x="141091" y="959525"/>
                </a:lnTo>
                <a:lnTo>
                  <a:pt x="145241" y="944014"/>
                </a:lnTo>
                <a:lnTo>
                  <a:pt x="149391" y="928049"/>
                </a:lnTo>
                <a:lnTo>
                  <a:pt x="153540" y="911617"/>
                </a:lnTo>
                <a:lnTo>
                  <a:pt x="157690" y="894623"/>
                </a:lnTo>
                <a:lnTo>
                  <a:pt x="161840" y="877094"/>
                </a:lnTo>
                <a:lnTo>
                  <a:pt x="165990" y="859069"/>
                </a:lnTo>
                <a:lnTo>
                  <a:pt x="170139" y="840546"/>
                </a:lnTo>
                <a:lnTo>
                  <a:pt x="174289" y="821533"/>
                </a:lnTo>
                <a:lnTo>
                  <a:pt x="178439" y="802035"/>
                </a:lnTo>
                <a:lnTo>
                  <a:pt x="182589" y="782000"/>
                </a:lnTo>
                <a:lnTo>
                  <a:pt x="186738" y="761479"/>
                </a:lnTo>
                <a:lnTo>
                  <a:pt x="190888" y="740543"/>
                </a:lnTo>
                <a:lnTo>
                  <a:pt x="195038" y="719218"/>
                </a:lnTo>
                <a:lnTo>
                  <a:pt x="199188" y="697535"/>
                </a:lnTo>
                <a:lnTo>
                  <a:pt x="203337" y="675526"/>
                </a:lnTo>
                <a:lnTo>
                  <a:pt x="207487" y="653194"/>
                </a:lnTo>
                <a:lnTo>
                  <a:pt x="211637" y="630600"/>
                </a:lnTo>
                <a:lnTo>
                  <a:pt x="215787" y="607815"/>
                </a:lnTo>
                <a:lnTo>
                  <a:pt x="219936" y="584878"/>
                </a:lnTo>
                <a:lnTo>
                  <a:pt x="224086" y="561828"/>
                </a:lnTo>
                <a:lnTo>
                  <a:pt x="228236" y="538703"/>
                </a:lnTo>
                <a:lnTo>
                  <a:pt x="232386" y="515545"/>
                </a:lnTo>
                <a:lnTo>
                  <a:pt x="236535" y="492411"/>
                </a:lnTo>
                <a:lnTo>
                  <a:pt x="240685" y="469341"/>
                </a:lnTo>
                <a:lnTo>
                  <a:pt x="244835" y="446372"/>
                </a:lnTo>
                <a:lnTo>
                  <a:pt x="248985" y="423540"/>
                </a:lnTo>
                <a:lnTo>
                  <a:pt x="253134" y="400883"/>
                </a:lnTo>
                <a:lnTo>
                  <a:pt x="257284" y="378463"/>
                </a:lnTo>
                <a:lnTo>
                  <a:pt x="261434" y="356344"/>
                </a:lnTo>
                <a:lnTo>
                  <a:pt x="265584" y="334532"/>
                </a:lnTo>
                <a:lnTo>
                  <a:pt x="269733" y="313065"/>
                </a:lnTo>
                <a:lnTo>
                  <a:pt x="273883" y="291980"/>
                </a:lnTo>
                <a:lnTo>
                  <a:pt x="278033" y="271317"/>
                </a:lnTo>
                <a:lnTo>
                  <a:pt x="282183" y="251159"/>
                </a:lnTo>
                <a:lnTo>
                  <a:pt x="286332" y="231599"/>
                </a:lnTo>
                <a:lnTo>
                  <a:pt x="290482" y="212603"/>
                </a:lnTo>
                <a:lnTo>
                  <a:pt x="294632" y="194210"/>
                </a:lnTo>
                <a:lnTo>
                  <a:pt x="298782" y="176457"/>
                </a:lnTo>
                <a:lnTo>
                  <a:pt x="302932" y="159382"/>
                </a:lnTo>
                <a:lnTo>
                  <a:pt x="307081" y="143077"/>
                </a:lnTo>
                <a:lnTo>
                  <a:pt x="311231" y="127661"/>
                </a:lnTo>
                <a:lnTo>
                  <a:pt x="315381" y="113040"/>
                </a:lnTo>
                <a:lnTo>
                  <a:pt x="319531" y="99238"/>
                </a:lnTo>
                <a:lnTo>
                  <a:pt x="323680" y="86277"/>
                </a:lnTo>
                <a:lnTo>
                  <a:pt x="327830" y="74175"/>
                </a:lnTo>
                <a:lnTo>
                  <a:pt x="331980" y="63001"/>
                </a:lnTo>
                <a:lnTo>
                  <a:pt x="336130" y="52879"/>
                </a:lnTo>
                <a:lnTo>
                  <a:pt x="340279" y="43649"/>
                </a:lnTo>
                <a:lnTo>
                  <a:pt x="344429" y="35309"/>
                </a:lnTo>
                <a:lnTo>
                  <a:pt x="348579" y="27856"/>
                </a:lnTo>
                <a:lnTo>
                  <a:pt x="352729" y="21283"/>
                </a:lnTo>
                <a:lnTo>
                  <a:pt x="356878" y="15620"/>
                </a:lnTo>
                <a:lnTo>
                  <a:pt x="361028" y="10981"/>
                </a:lnTo>
                <a:lnTo>
                  <a:pt x="365178" y="7177"/>
                </a:lnTo>
                <a:lnTo>
                  <a:pt x="369328" y="4192"/>
                </a:lnTo>
                <a:lnTo>
                  <a:pt x="373477" y="2008"/>
                </a:lnTo>
                <a:lnTo>
                  <a:pt x="377627" y="608"/>
                </a:lnTo>
                <a:lnTo>
                  <a:pt x="381777" y="0"/>
                </a:lnTo>
                <a:lnTo>
                  <a:pt x="385927" y="296"/>
                </a:lnTo>
                <a:lnTo>
                  <a:pt x="390076" y="1316"/>
                </a:lnTo>
                <a:lnTo>
                  <a:pt x="394226" y="3044"/>
                </a:lnTo>
                <a:lnTo>
                  <a:pt x="398376" y="5465"/>
                </a:lnTo>
                <a:lnTo>
                  <a:pt x="402526" y="8565"/>
                </a:lnTo>
                <a:lnTo>
                  <a:pt x="406675" y="12338"/>
                </a:lnTo>
                <a:lnTo>
                  <a:pt x="410825" y="16901"/>
                </a:lnTo>
                <a:lnTo>
                  <a:pt x="414975" y="22085"/>
                </a:lnTo>
                <a:lnTo>
                  <a:pt x="419125" y="27873"/>
                </a:lnTo>
                <a:lnTo>
                  <a:pt x="423274" y="34246"/>
                </a:lnTo>
                <a:lnTo>
                  <a:pt x="427424" y="41182"/>
                </a:lnTo>
                <a:lnTo>
                  <a:pt x="431574" y="48660"/>
                </a:lnTo>
                <a:lnTo>
                  <a:pt x="435724" y="56772"/>
                </a:lnTo>
                <a:lnTo>
                  <a:pt x="439873" y="65356"/>
                </a:lnTo>
                <a:lnTo>
                  <a:pt x="444023" y="74383"/>
                </a:lnTo>
                <a:lnTo>
                  <a:pt x="448173" y="83821"/>
                </a:lnTo>
                <a:lnTo>
                  <a:pt x="452323" y="93639"/>
                </a:lnTo>
                <a:lnTo>
                  <a:pt x="456472" y="103804"/>
                </a:lnTo>
                <a:lnTo>
                  <a:pt x="460622" y="114343"/>
                </a:lnTo>
                <a:lnTo>
                  <a:pt x="464772" y="125146"/>
                </a:lnTo>
                <a:lnTo>
                  <a:pt x="468922" y="136179"/>
                </a:lnTo>
                <a:lnTo>
                  <a:pt x="473071" y="147414"/>
                </a:lnTo>
                <a:lnTo>
                  <a:pt x="477221" y="158823"/>
                </a:lnTo>
                <a:lnTo>
                  <a:pt x="481371" y="170385"/>
                </a:lnTo>
                <a:lnTo>
                  <a:pt x="485521" y="182101"/>
                </a:lnTo>
                <a:lnTo>
                  <a:pt x="489670" y="193929"/>
                </a:lnTo>
                <a:lnTo>
                  <a:pt x="493820" y="205856"/>
                </a:lnTo>
                <a:lnTo>
                  <a:pt x="497970" y="217877"/>
                </a:lnTo>
                <a:lnTo>
                  <a:pt x="502120" y="229989"/>
                </a:lnTo>
                <a:lnTo>
                  <a:pt x="506269" y="242193"/>
                </a:lnTo>
                <a:lnTo>
                  <a:pt x="510419" y="254514"/>
                </a:lnTo>
                <a:lnTo>
                  <a:pt x="514569" y="266945"/>
                </a:lnTo>
                <a:lnTo>
                  <a:pt x="518719" y="279491"/>
                </a:lnTo>
                <a:lnTo>
                  <a:pt x="522868" y="292160"/>
                </a:lnTo>
                <a:lnTo>
                  <a:pt x="527018" y="304957"/>
                </a:lnTo>
                <a:lnTo>
                  <a:pt x="531168" y="317891"/>
                </a:lnTo>
                <a:lnTo>
                  <a:pt x="535318" y="330990"/>
                </a:lnTo>
                <a:lnTo>
                  <a:pt x="539467" y="344236"/>
                </a:lnTo>
                <a:lnTo>
                  <a:pt x="543617" y="357617"/>
                </a:lnTo>
                <a:lnTo>
                  <a:pt x="547767" y="371123"/>
                </a:lnTo>
                <a:lnTo>
                  <a:pt x="551917" y="384742"/>
                </a:lnTo>
                <a:lnTo>
                  <a:pt x="556066" y="398458"/>
                </a:lnTo>
                <a:lnTo>
                  <a:pt x="560216" y="412258"/>
                </a:lnTo>
                <a:lnTo>
                  <a:pt x="564366" y="426100"/>
                </a:lnTo>
                <a:lnTo>
                  <a:pt x="568516" y="439950"/>
                </a:lnTo>
                <a:lnTo>
                  <a:pt x="572665" y="453776"/>
                </a:lnTo>
                <a:lnTo>
                  <a:pt x="576815" y="467549"/>
                </a:lnTo>
                <a:lnTo>
                  <a:pt x="580965" y="481234"/>
                </a:lnTo>
                <a:lnTo>
                  <a:pt x="585115" y="494772"/>
                </a:lnTo>
                <a:lnTo>
                  <a:pt x="589265" y="508128"/>
                </a:lnTo>
                <a:lnTo>
                  <a:pt x="593414" y="521282"/>
                </a:lnTo>
                <a:lnTo>
                  <a:pt x="597564" y="534208"/>
                </a:lnTo>
                <a:lnTo>
                  <a:pt x="601714" y="546881"/>
                </a:lnTo>
                <a:lnTo>
                  <a:pt x="605864" y="559279"/>
                </a:lnTo>
                <a:lnTo>
                  <a:pt x="610013" y="571335"/>
                </a:lnTo>
                <a:lnTo>
                  <a:pt x="614163" y="583043"/>
                </a:lnTo>
                <a:lnTo>
                  <a:pt x="618313" y="594420"/>
                </a:lnTo>
                <a:lnTo>
                  <a:pt x="622463" y="605461"/>
                </a:lnTo>
                <a:lnTo>
                  <a:pt x="626612" y="616160"/>
                </a:lnTo>
                <a:lnTo>
                  <a:pt x="630762" y="626515"/>
                </a:lnTo>
                <a:lnTo>
                  <a:pt x="634912" y="636479"/>
                </a:lnTo>
                <a:lnTo>
                  <a:pt x="639062" y="646060"/>
                </a:lnTo>
                <a:lnTo>
                  <a:pt x="643211" y="655304"/>
                </a:lnTo>
                <a:lnTo>
                  <a:pt x="647361" y="664215"/>
                </a:lnTo>
                <a:lnTo>
                  <a:pt x="651511" y="672800"/>
                </a:lnTo>
                <a:lnTo>
                  <a:pt x="655661" y="681067"/>
                </a:lnTo>
                <a:lnTo>
                  <a:pt x="659810" y="688989"/>
                </a:lnTo>
                <a:lnTo>
                  <a:pt x="663960" y="696575"/>
                </a:lnTo>
                <a:lnTo>
                  <a:pt x="668110" y="703877"/>
                </a:lnTo>
                <a:lnTo>
                  <a:pt x="672260" y="710906"/>
                </a:lnTo>
                <a:lnTo>
                  <a:pt x="676409" y="717675"/>
                </a:lnTo>
                <a:lnTo>
                  <a:pt x="680559" y="724196"/>
                </a:lnTo>
                <a:lnTo>
                  <a:pt x="684709" y="730462"/>
                </a:lnTo>
                <a:lnTo>
                  <a:pt x="688859" y="736485"/>
                </a:lnTo>
                <a:lnTo>
                  <a:pt x="693008" y="742314"/>
                </a:lnTo>
                <a:lnTo>
                  <a:pt x="697158" y="747966"/>
                </a:lnTo>
                <a:lnTo>
                  <a:pt x="701308" y="753456"/>
                </a:lnTo>
                <a:lnTo>
                  <a:pt x="705458" y="758801"/>
                </a:lnTo>
                <a:lnTo>
                  <a:pt x="709607" y="764008"/>
                </a:lnTo>
                <a:lnTo>
                  <a:pt x="713757" y="769090"/>
                </a:lnTo>
                <a:lnTo>
                  <a:pt x="717907" y="774081"/>
                </a:lnTo>
                <a:lnTo>
                  <a:pt x="722057" y="778993"/>
                </a:lnTo>
                <a:lnTo>
                  <a:pt x="726206" y="783837"/>
                </a:lnTo>
                <a:lnTo>
                  <a:pt x="730356" y="788621"/>
                </a:lnTo>
                <a:lnTo>
                  <a:pt x="734506" y="793351"/>
                </a:lnTo>
                <a:lnTo>
                  <a:pt x="738656" y="798027"/>
                </a:lnTo>
                <a:lnTo>
                  <a:pt x="742805" y="802661"/>
                </a:lnTo>
                <a:lnTo>
                  <a:pt x="746955" y="807250"/>
                </a:lnTo>
                <a:lnTo>
                  <a:pt x="751105" y="811794"/>
                </a:lnTo>
                <a:lnTo>
                  <a:pt x="755255" y="816291"/>
                </a:lnTo>
                <a:lnTo>
                  <a:pt x="759404" y="820732"/>
                </a:lnTo>
                <a:lnTo>
                  <a:pt x="763554" y="825103"/>
                </a:lnTo>
                <a:lnTo>
                  <a:pt x="767704" y="829408"/>
                </a:lnTo>
                <a:lnTo>
                  <a:pt x="771854" y="833644"/>
                </a:lnTo>
                <a:lnTo>
                  <a:pt x="776003" y="837807"/>
                </a:lnTo>
                <a:lnTo>
                  <a:pt x="780153" y="841892"/>
                </a:lnTo>
                <a:lnTo>
                  <a:pt x="784303" y="845896"/>
                </a:lnTo>
                <a:lnTo>
                  <a:pt x="788453" y="849806"/>
                </a:lnTo>
                <a:lnTo>
                  <a:pt x="792602" y="853642"/>
                </a:lnTo>
                <a:lnTo>
                  <a:pt x="796752" y="857408"/>
                </a:lnTo>
                <a:lnTo>
                  <a:pt x="800902" y="861111"/>
                </a:lnTo>
                <a:lnTo>
                  <a:pt x="805052" y="864760"/>
                </a:lnTo>
                <a:lnTo>
                  <a:pt x="809201" y="868363"/>
                </a:lnTo>
                <a:lnTo>
                  <a:pt x="813351" y="871929"/>
                </a:lnTo>
                <a:lnTo>
                  <a:pt x="817501" y="875481"/>
                </a:lnTo>
                <a:lnTo>
                  <a:pt x="821651" y="879032"/>
                </a:lnTo>
                <a:lnTo>
                  <a:pt x="825800" y="882594"/>
                </a:lnTo>
                <a:lnTo>
                  <a:pt x="829950" y="886180"/>
                </a:lnTo>
                <a:lnTo>
                  <a:pt x="834100" y="889800"/>
                </a:lnTo>
                <a:lnTo>
                  <a:pt x="838250" y="893478"/>
                </a:lnTo>
                <a:lnTo>
                  <a:pt x="842399" y="897215"/>
                </a:lnTo>
                <a:lnTo>
                  <a:pt x="846549" y="901013"/>
                </a:lnTo>
                <a:lnTo>
                  <a:pt x="850699" y="904877"/>
                </a:lnTo>
                <a:lnTo>
                  <a:pt x="854849" y="908808"/>
                </a:lnTo>
                <a:lnTo>
                  <a:pt x="858998" y="912805"/>
                </a:lnTo>
                <a:lnTo>
                  <a:pt x="863148" y="916878"/>
                </a:lnTo>
                <a:lnTo>
                  <a:pt x="867298" y="921004"/>
                </a:lnTo>
                <a:lnTo>
                  <a:pt x="871448" y="925176"/>
                </a:lnTo>
                <a:lnTo>
                  <a:pt x="875598" y="929383"/>
                </a:lnTo>
                <a:lnTo>
                  <a:pt x="879747" y="933616"/>
                </a:lnTo>
                <a:lnTo>
                  <a:pt x="883897" y="937863"/>
                </a:lnTo>
                <a:lnTo>
                  <a:pt x="888047" y="942112"/>
                </a:lnTo>
                <a:lnTo>
                  <a:pt x="892197" y="946348"/>
                </a:lnTo>
                <a:lnTo>
                  <a:pt x="896346" y="950561"/>
                </a:lnTo>
                <a:lnTo>
                  <a:pt x="900496" y="954743"/>
                </a:lnTo>
                <a:lnTo>
                  <a:pt x="904646" y="958886"/>
                </a:lnTo>
                <a:lnTo>
                  <a:pt x="908796" y="962987"/>
                </a:lnTo>
                <a:lnTo>
                  <a:pt x="912945" y="967029"/>
                </a:lnTo>
                <a:lnTo>
                  <a:pt x="917095" y="971021"/>
                </a:lnTo>
                <a:lnTo>
                  <a:pt x="921245" y="974966"/>
                </a:lnTo>
                <a:lnTo>
                  <a:pt x="925395" y="978868"/>
                </a:lnTo>
                <a:lnTo>
                  <a:pt x="929544" y="982732"/>
                </a:lnTo>
                <a:lnTo>
                  <a:pt x="933694" y="986564"/>
                </a:lnTo>
                <a:lnTo>
                  <a:pt x="937844" y="990372"/>
                </a:lnTo>
                <a:lnTo>
                  <a:pt x="941994" y="994171"/>
                </a:lnTo>
                <a:lnTo>
                  <a:pt x="946143" y="997972"/>
                </a:lnTo>
                <a:lnTo>
                  <a:pt x="950293" y="1001786"/>
                </a:lnTo>
                <a:lnTo>
                  <a:pt x="954443" y="1005624"/>
                </a:lnTo>
                <a:lnTo>
                  <a:pt x="958593" y="1009495"/>
                </a:lnTo>
                <a:lnTo>
                  <a:pt x="962742" y="1013418"/>
                </a:lnTo>
                <a:lnTo>
                  <a:pt x="966892" y="1017399"/>
                </a:lnTo>
                <a:lnTo>
                  <a:pt x="971042" y="1021440"/>
                </a:lnTo>
                <a:lnTo>
                  <a:pt x="975192" y="1025545"/>
                </a:lnTo>
                <a:lnTo>
                  <a:pt x="979341" y="1029718"/>
                </a:lnTo>
                <a:lnTo>
                  <a:pt x="983491" y="1033959"/>
                </a:lnTo>
                <a:lnTo>
                  <a:pt x="987641" y="1038277"/>
                </a:lnTo>
                <a:lnTo>
                  <a:pt x="991791" y="1042661"/>
                </a:lnTo>
                <a:lnTo>
                  <a:pt x="995940" y="1047100"/>
                </a:lnTo>
                <a:lnTo>
                  <a:pt x="1000090" y="1051586"/>
                </a:lnTo>
                <a:lnTo>
                  <a:pt x="1004240" y="1056111"/>
                </a:lnTo>
                <a:lnTo>
                  <a:pt x="1008390" y="1060663"/>
                </a:lnTo>
                <a:lnTo>
                  <a:pt x="1012539" y="1065232"/>
                </a:lnTo>
                <a:lnTo>
                  <a:pt x="1016689" y="1069799"/>
                </a:lnTo>
                <a:lnTo>
                  <a:pt x="1020839" y="1074350"/>
                </a:lnTo>
                <a:lnTo>
                  <a:pt x="1024989" y="1078870"/>
                </a:lnTo>
                <a:lnTo>
                  <a:pt x="1029138" y="1083347"/>
                </a:lnTo>
                <a:lnTo>
                  <a:pt x="1033288" y="1087769"/>
                </a:lnTo>
                <a:lnTo>
                  <a:pt x="1037438" y="1092111"/>
                </a:lnTo>
                <a:lnTo>
                  <a:pt x="1041588" y="1096358"/>
                </a:lnTo>
                <a:lnTo>
                  <a:pt x="1045737" y="1100509"/>
                </a:lnTo>
                <a:lnTo>
                  <a:pt x="1049887" y="1104556"/>
                </a:lnTo>
                <a:lnTo>
                  <a:pt x="1054037" y="1108491"/>
                </a:lnTo>
                <a:lnTo>
                  <a:pt x="1058187" y="1112309"/>
                </a:lnTo>
                <a:lnTo>
                  <a:pt x="1062336" y="1115991"/>
                </a:lnTo>
                <a:lnTo>
                  <a:pt x="1066486" y="1119534"/>
                </a:lnTo>
                <a:lnTo>
                  <a:pt x="1070636" y="1122956"/>
                </a:lnTo>
                <a:lnTo>
                  <a:pt x="1074786" y="1126258"/>
                </a:lnTo>
                <a:lnTo>
                  <a:pt x="1078935" y="1129447"/>
                </a:lnTo>
                <a:lnTo>
                  <a:pt x="1083085" y="1132527"/>
                </a:lnTo>
                <a:lnTo>
                  <a:pt x="1087235" y="1135496"/>
                </a:lnTo>
                <a:lnTo>
                  <a:pt x="1091385" y="1138365"/>
                </a:lnTo>
                <a:lnTo>
                  <a:pt x="1095534" y="1141159"/>
                </a:lnTo>
                <a:lnTo>
                  <a:pt x="1099684" y="1143890"/>
                </a:lnTo>
                <a:lnTo>
                  <a:pt x="1103834" y="1146568"/>
                </a:lnTo>
                <a:lnTo>
                  <a:pt x="1107984" y="1149206"/>
                </a:lnTo>
                <a:lnTo>
                  <a:pt x="1112133" y="1151815"/>
                </a:lnTo>
                <a:lnTo>
                  <a:pt x="1116283" y="1154409"/>
                </a:lnTo>
                <a:lnTo>
                  <a:pt x="1120433" y="1157003"/>
                </a:lnTo>
                <a:lnTo>
                  <a:pt x="1124583" y="1159606"/>
                </a:lnTo>
                <a:lnTo>
                  <a:pt x="1128732" y="1162224"/>
                </a:lnTo>
                <a:lnTo>
                  <a:pt x="1132882" y="1164865"/>
                </a:lnTo>
                <a:lnTo>
                  <a:pt x="1137032" y="1167535"/>
                </a:lnTo>
                <a:lnTo>
                  <a:pt x="1141182" y="1170239"/>
                </a:lnTo>
                <a:lnTo>
                  <a:pt x="1145331" y="1172970"/>
                </a:lnTo>
                <a:lnTo>
                  <a:pt x="1149481" y="1175727"/>
                </a:lnTo>
                <a:lnTo>
                  <a:pt x="1153631" y="1178504"/>
                </a:lnTo>
                <a:lnTo>
                  <a:pt x="1157781" y="1181295"/>
                </a:lnTo>
                <a:lnTo>
                  <a:pt x="1161931" y="1184091"/>
                </a:lnTo>
                <a:lnTo>
                  <a:pt x="1166080" y="1186879"/>
                </a:lnTo>
                <a:lnTo>
                  <a:pt x="1170230" y="1189645"/>
                </a:lnTo>
                <a:lnTo>
                  <a:pt x="1174380" y="1192380"/>
                </a:lnTo>
                <a:lnTo>
                  <a:pt x="1178530" y="1195071"/>
                </a:lnTo>
                <a:lnTo>
                  <a:pt x="1182679" y="1197707"/>
                </a:lnTo>
                <a:lnTo>
                  <a:pt x="1186829" y="1200274"/>
                </a:lnTo>
                <a:lnTo>
                  <a:pt x="1190979" y="1202746"/>
                </a:lnTo>
                <a:lnTo>
                  <a:pt x="1195129" y="1205130"/>
                </a:lnTo>
                <a:lnTo>
                  <a:pt x="1199278" y="1207420"/>
                </a:lnTo>
                <a:lnTo>
                  <a:pt x="1203428" y="1209612"/>
                </a:lnTo>
                <a:lnTo>
                  <a:pt x="1207578" y="1211703"/>
                </a:lnTo>
                <a:lnTo>
                  <a:pt x="1211728" y="1213691"/>
                </a:lnTo>
                <a:lnTo>
                  <a:pt x="1215877" y="1215562"/>
                </a:lnTo>
                <a:lnTo>
                  <a:pt x="1220027" y="1217343"/>
                </a:lnTo>
                <a:lnTo>
                  <a:pt x="1224177" y="1219041"/>
                </a:lnTo>
                <a:lnTo>
                  <a:pt x="1228327" y="1220667"/>
                </a:lnTo>
                <a:lnTo>
                  <a:pt x="1232476" y="1222230"/>
                </a:lnTo>
                <a:lnTo>
                  <a:pt x="1236626" y="1223740"/>
                </a:lnTo>
                <a:lnTo>
                  <a:pt x="1240776" y="1225208"/>
                </a:lnTo>
                <a:lnTo>
                  <a:pt x="1244926" y="1226657"/>
                </a:lnTo>
                <a:lnTo>
                  <a:pt x="1249075" y="1228101"/>
                </a:lnTo>
                <a:lnTo>
                  <a:pt x="1253225" y="1229550"/>
                </a:lnTo>
                <a:lnTo>
                  <a:pt x="1257375" y="1231017"/>
                </a:lnTo>
                <a:lnTo>
                  <a:pt x="1261525" y="1232512"/>
                </a:lnTo>
                <a:lnTo>
                  <a:pt x="1265674" y="1234056"/>
                </a:lnTo>
                <a:lnTo>
                  <a:pt x="1269824" y="1235649"/>
                </a:lnTo>
                <a:lnTo>
                  <a:pt x="1273974" y="1237294"/>
                </a:lnTo>
                <a:lnTo>
                  <a:pt x="1278124" y="1238996"/>
                </a:lnTo>
                <a:lnTo>
                  <a:pt x="1282273" y="1240756"/>
                </a:lnTo>
                <a:lnTo>
                  <a:pt x="1286423" y="1242574"/>
                </a:lnTo>
                <a:lnTo>
                  <a:pt x="1290573" y="1244462"/>
                </a:lnTo>
                <a:lnTo>
                  <a:pt x="1294723" y="1246404"/>
                </a:lnTo>
                <a:lnTo>
                  <a:pt x="1298872" y="1248395"/>
                </a:lnTo>
                <a:lnTo>
                  <a:pt x="1303022" y="1250429"/>
                </a:lnTo>
                <a:lnTo>
                  <a:pt x="1307172" y="1252502"/>
                </a:lnTo>
                <a:lnTo>
                  <a:pt x="1311322" y="1254609"/>
                </a:lnTo>
                <a:lnTo>
                  <a:pt x="1315471" y="1256748"/>
                </a:lnTo>
                <a:lnTo>
                  <a:pt x="1319621" y="1258907"/>
                </a:lnTo>
                <a:lnTo>
                  <a:pt x="1323771" y="1261082"/>
                </a:lnTo>
                <a:lnTo>
                  <a:pt x="1327921" y="1263267"/>
                </a:lnTo>
                <a:lnTo>
                  <a:pt x="1332070" y="1265461"/>
                </a:lnTo>
                <a:lnTo>
                  <a:pt x="1336220" y="1267659"/>
                </a:lnTo>
                <a:lnTo>
                  <a:pt x="1340370" y="1269861"/>
                </a:lnTo>
                <a:lnTo>
                  <a:pt x="1344520" y="1272065"/>
                </a:lnTo>
                <a:lnTo>
                  <a:pt x="1348669" y="1274269"/>
                </a:lnTo>
                <a:lnTo>
                  <a:pt x="1352819" y="1276475"/>
                </a:lnTo>
                <a:lnTo>
                  <a:pt x="1356969" y="1278682"/>
                </a:lnTo>
                <a:lnTo>
                  <a:pt x="1361119" y="1280892"/>
                </a:lnTo>
                <a:lnTo>
                  <a:pt x="1365268" y="1283105"/>
                </a:lnTo>
                <a:lnTo>
                  <a:pt x="1369418" y="1285323"/>
                </a:lnTo>
                <a:lnTo>
                  <a:pt x="1373568" y="1287544"/>
                </a:lnTo>
                <a:lnTo>
                  <a:pt x="1377718" y="1289770"/>
                </a:lnTo>
                <a:lnTo>
                  <a:pt x="1381867" y="1291999"/>
                </a:lnTo>
                <a:lnTo>
                  <a:pt x="1386017" y="1294232"/>
                </a:lnTo>
                <a:lnTo>
                  <a:pt x="1390167" y="1296465"/>
                </a:lnTo>
                <a:lnTo>
                  <a:pt x="1394317" y="1298696"/>
                </a:lnTo>
                <a:lnTo>
                  <a:pt x="1398466" y="1300921"/>
                </a:lnTo>
                <a:lnTo>
                  <a:pt x="1402616" y="1303138"/>
                </a:lnTo>
                <a:lnTo>
                  <a:pt x="1406766" y="1305341"/>
                </a:lnTo>
                <a:lnTo>
                  <a:pt x="1410916" y="1307528"/>
                </a:lnTo>
                <a:lnTo>
                  <a:pt x="1415065" y="1309687"/>
                </a:lnTo>
                <a:lnTo>
                  <a:pt x="1419215" y="1311815"/>
                </a:lnTo>
                <a:lnTo>
                  <a:pt x="1423365" y="1313906"/>
                </a:lnTo>
                <a:lnTo>
                  <a:pt x="1427515" y="1315956"/>
                </a:lnTo>
                <a:lnTo>
                  <a:pt x="1431664" y="1317959"/>
                </a:lnTo>
                <a:lnTo>
                  <a:pt x="1435814" y="1319910"/>
                </a:lnTo>
                <a:lnTo>
                  <a:pt x="1439964" y="1321794"/>
                </a:lnTo>
                <a:lnTo>
                  <a:pt x="1444114" y="1323605"/>
                </a:lnTo>
                <a:lnTo>
                  <a:pt x="1448264" y="1325343"/>
                </a:lnTo>
                <a:lnTo>
                  <a:pt x="1452413" y="1327006"/>
                </a:lnTo>
                <a:lnTo>
                  <a:pt x="1456563" y="1328586"/>
                </a:lnTo>
                <a:lnTo>
                  <a:pt x="1460713" y="1330081"/>
                </a:lnTo>
                <a:lnTo>
                  <a:pt x="1464863" y="1331472"/>
                </a:lnTo>
                <a:lnTo>
                  <a:pt x="1469012" y="1332757"/>
                </a:lnTo>
                <a:lnTo>
                  <a:pt x="1473162" y="1333941"/>
                </a:lnTo>
                <a:lnTo>
                  <a:pt x="1477312" y="1335024"/>
                </a:lnTo>
                <a:lnTo>
                  <a:pt x="1481462" y="1336001"/>
                </a:lnTo>
                <a:lnTo>
                  <a:pt x="1485611" y="1336872"/>
                </a:lnTo>
                <a:lnTo>
                  <a:pt x="1489761" y="1337622"/>
                </a:lnTo>
                <a:lnTo>
                  <a:pt x="1493911" y="1338251"/>
                </a:lnTo>
                <a:lnTo>
                  <a:pt x="1498061" y="1338772"/>
                </a:lnTo>
                <a:lnTo>
                  <a:pt x="1502210" y="1339188"/>
                </a:lnTo>
                <a:lnTo>
                  <a:pt x="1506360" y="1339502"/>
                </a:lnTo>
                <a:lnTo>
                  <a:pt x="1510510" y="1339717"/>
                </a:lnTo>
                <a:lnTo>
                  <a:pt x="1514660" y="1339829"/>
                </a:lnTo>
                <a:lnTo>
                  <a:pt x="1518809" y="1339843"/>
                </a:lnTo>
                <a:lnTo>
                  <a:pt x="1522959" y="1339780"/>
                </a:lnTo>
                <a:lnTo>
                  <a:pt x="1527109" y="1339647"/>
                </a:lnTo>
                <a:lnTo>
                  <a:pt x="1531259" y="1339455"/>
                </a:lnTo>
                <a:lnTo>
                  <a:pt x="1535408" y="1339212"/>
                </a:lnTo>
                <a:lnTo>
                  <a:pt x="1539558" y="1338926"/>
                </a:lnTo>
                <a:lnTo>
                  <a:pt x="1543708" y="1338610"/>
                </a:lnTo>
                <a:lnTo>
                  <a:pt x="1547858" y="1338283"/>
                </a:lnTo>
                <a:lnTo>
                  <a:pt x="1552007" y="1337954"/>
                </a:lnTo>
                <a:lnTo>
                  <a:pt x="1556157" y="1337635"/>
                </a:lnTo>
                <a:lnTo>
                  <a:pt x="1560307" y="1337335"/>
                </a:lnTo>
                <a:lnTo>
                  <a:pt x="1564457" y="1337066"/>
                </a:lnTo>
                <a:lnTo>
                  <a:pt x="1568606" y="1336846"/>
                </a:lnTo>
                <a:lnTo>
                  <a:pt x="1572756" y="1336674"/>
                </a:lnTo>
                <a:lnTo>
                  <a:pt x="1576906" y="1336558"/>
                </a:lnTo>
                <a:lnTo>
                  <a:pt x="1581056" y="1336500"/>
                </a:lnTo>
                <a:lnTo>
                  <a:pt x="1585205" y="1336505"/>
                </a:lnTo>
                <a:lnTo>
                  <a:pt x="1589355" y="1336576"/>
                </a:lnTo>
                <a:lnTo>
                  <a:pt x="1593505" y="1336723"/>
                </a:lnTo>
                <a:lnTo>
                  <a:pt x="1597655" y="1336929"/>
                </a:lnTo>
                <a:lnTo>
                  <a:pt x="1601804" y="1337191"/>
                </a:lnTo>
                <a:lnTo>
                  <a:pt x="1605954" y="1337505"/>
                </a:lnTo>
                <a:lnTo>
                  <a:pt x="1610104" y="1337863"/>
                </a:lnTo>
                <a:lnTo>
                  <a:pt x="1614254" y="1338260"/>
                </a:lnTo>
                <a:lnTo>
                  <a:pt x="1618403" y="1338690"/>
                </a:lnTo>
                <a:lnTo>
                  <a:pt x="1622553" y="1339136"/>
                </a:lnTo>
                <a:lnTo>
                  <a:pt x="1626703" y="1339589"/>
                </a:lnTo>
                <a:lnTo>
                  <a:pt x="1630853" y="1340040"/>
                </a:lnTo>
                <a:lnTo>
                  <a:pt x="1635002" y="1340480"/>
                </a:lnTo>
                <a:lnTo>
                  <a:pt x="1639152" y="1340901"/>
                </a:lnTo>
                <a:lnTo>
                  <a:pt x="1643302" y="1341286"/>
                </a:lnTo>
                <a:lnTo>
                  <a:pt x="1647452" y="1341632"/>
                </a:lnTo>
                <a:lnTo>
                  <a:pt x="1651601" y="1341935"/>
                </a:lnTo>
                <a:lnTo>
                  <a:pt x="1655751" y="1342190"/>
                </a:lnTo>
                <a:lnTo>
                  <a:pt x="1659901" y="1342393"/>
                </a:lnTo>
                <a:lnTo>
                  <a:pt x="1664051" y="1342541"/>
                </a:lnTo>
                <a:lnTo>
                  <a:pt x="1668200" y="1342621"/>
                </a:lnTo>
                <a:lnTo>
                  <a:pt x="1672350" y="1342645"/>
                </a:lnTo>
                <a:lnTo>
                  <a:pt x="1676500" y="1342617"/>
                </a:lnTo>
                <a:lnTo>
                  <a:pt x="1680650" y="1342538"/>
                </a:lnTo>
                <a:lnTo>
                  <a:pt x="1684799" y="1342414"/>
                </a:lnTo>
                <a:lnTo>
                  <a:pt x="1688949" y="1342249"/>
                </a:lnTo>
                <a:lnTo>
                  <a:pt x="1693099" y="1342041"/>
                </a:lnTo>
                <a:lnTo>
                  <a:pt x="1697249" y="1341808"/>
                </a:lnTo>
                <a:lnTo>
                  <a:pt x="1701398" y="1341558"/>
                </a:lnTo>
                <a:lnTo>
                  <a:pt x="1705548" y="1341296"/>
                </a:lnTo>
                <a:lnTo>
                  <a:pt x="1709698" y="1341030"/>
                </a:lnTo>
                <a:lnTo>
                  <a:pt x="1713848" y="1340768"/>
                </a:lnTo>
                <a:lnTo>
                  <a:pt x="1717997" y="1340520"/>
                </a:lnTo>
                <a:lnTo>
                  <a:pt x="1722147" y="1340294"/>
                </a:lnTo>
                <a:lnTo>
                  <a:pt x="1726297" y="1340095"/>
                </a:lnTo>
                <a:lnTo>
                  <a:pt x="1730447" y="1339926"/>
                </a:lnTo>
                <a:lnTo>
                  <a:pt x="1734597" y="1339794"/>
                </a:lnTo>
                <a:lnTo>
                  <a:pt x="1738746" y="1339701"/>
                </a:lnTo>
                <a:lnTo>
                  <a:pt x="1742896" y="1339660"/>
                </a:lnTo>
                <a:lnTo>
                  <a:pt x="1747046" y="1339664"/>
                </a:lnTo>
                <a:lnTo>
                  <a:pt x="1751196" y="1339713"/>
                </a:lnTo>
                <a:lnTo>
                  <a:pt x="1755345" y="1339807"/>
                </a:lnTo>
                <a:lnTo>
                  <a:pt x="1759495" y="1339943"/>
                </a:lnTo>
                <a:lnTo>
                  <a:pt x="1763645" y="1340120"/>
                </a:lnTo>
                <a:lnTo>
                  <a:pt x="1767795" y="1340342"/>
                </a:lnTo>
                <a:lnTo>
                  <a:pt x="1771944" y="1340598"/>
                </a:lnTo>
                <a:lnTo>
                  <a:pt x="1776094" y="1340884"/>
                </a:lnTo>
                <a:lnTo>
                  <a:pt x="1780244" y="1341193"/>
                </a:lnTo>
                <a:lnTo>
                  <a:pt x="1784394" y="1341523"/>
                </a:lnTo>
                <a:lnTo>
                  <a:pt x="1788543" y="1341869"/>
                </a:lnTo>
                <a:lnTo>
                  <a:pt x="1792693" y="1342227"/>
                </a:lnTo>
                <a:lnTo>
                  <a:pt x="1796843" y="1342590"/>
                </a:lnTo>
                <a:lnTo>
                  <a:pt x="1800993" y="1342953"/>
                </a:lnTo>
                <a:lnTo>
                  <a:pt x="1805142" y="1343313"/>
                </a:lnTo>
                <a:lnTo>
                  <a:pt x="1809292" y="1343666"/>
                </a:lnTo>
                <a:lnTo>
                  <a:pt x="1813442" y="1344010"/>
                </a:lnTo>
                <a:lnTo>
                  <a:pt x="1817592" y="1344339"/>
                </a:lnTo>
                <a:lnTo>
                  <a:pt x="1821741" y="1344652"/>
                </a:lnTo>
                <a:lnTo>
                  <a:pt x="1825891" y="1344948"/>
                </a:lnTo>
                <a:lnTo>
                  <a:pt x="1830041" y="1345227"/>
                </a:lnTo>
                <a:lnTo>
                  <a:pt x="1834191" y="1345489"/>
                </a:lnTo>
                <a:lnTo>
                  <a:pt x="1838340" y="1345732"/>
                </a:lnTo>
                <a:lnTo>
                  <a:pt x="1842490" y="1345956"/>
                </a:lnTo>
                <a:lnTo>
                  <a:pt x="1846640" y="1346161"/>
                </a:lnTo>
                <a:lnTo>
                  <a:pt x="1850790" y="1346352"/>
                </a:lnTo>
                <a:lnTo>
                  <a:pt x="1854939" y="1346529"/>
                </a:lnTo>
                <a:lnTo>
                  <a:pt x="1859089" y="1346694"/>
                </a:lnTo>
                <a:lnTo>
                  <a:pt x="1863239" y="1346850"/>
                </a:lnTo>
                <a:lnTo>
                  <a:pt x="1867389" y="1346997"/>
                </a:lnTo>
                <a:lnTo>
                  <a:pt x="1871538" y="1347139"/>
                </a:lnTo>
                <a:lnTo>
                  <a:pt x="1875688" y="1347279"/>
                </a:lnTo>
                <a:lnTo>
                  <a:pt x="1879838" y="1347419"/>
                </a:lnTo>
                <a:lnTo>
                  <a:pt x="1883988" y="1347560"/>
                </a:lnTo>
                <a:lnTo>
                  <a:pt x="1888137" y="1347706"/>
                </a:lnTo>
                <a:lnTo>
                  <a:pt x="1892287" y="1347858"/>
                </a:lnTo>
                <a:lnTo>
                  <a:pt x="1896437" y="1348019"/>
                </a:lnTo>
                <a:lnTo>
                  <a:pt x="1900587" y="1348190"/>
                </a:lnTo>
                <a:lnTo>
                  <a:pt x="1904736" y="1348371"/>
                </a:lnTo>
                <a:lnTo>
                  <a:pt x="1908886" y="1348563"/>
                </a:lnTo>
                <a:lnTo>
                  <a:pt x="1913036" y="1348767"/>
                </a:lnTo>
                <a:lnTo>
                  <a:pt x="1917186" y="1348984"/>
                </a:lnTo>
                <a:lnTo>
                  <a:pt x="1921335" y="1349212"/>
                </a:lnTo>
                <a:lnTo>
                  <a:pt x="1925485" y="1349451"/>
                </a:lnTo>
                <a:lnTo>
                  <a:pt x="1929635" y="1349699"/>
                </a:lnTo>
                <a:lnTo>
                  <a:pt x="1933785" y="1349955"/>
                </a:lnTo>
                <a:lnTo>
                  <a:pt x="1937934" y="1350216"/>
                </a:lnTo>
                <a:lnTo>
                  <a:pt x="1942084" y="1350482"/>
                </a:lnTo>
                <a:lnTo>
                  <a:pt x="1946234" y="1350749"/>
                </a:lnTo>
                <a:lnTo>
                  <a:pt x="1950384" y="1351015"/>
                </a:lnTo>
                <a:lnTo>
                  <a:pt x="1954533" y="1351278"/>
                </a:lnTo>
                <a:lnTo>
                  <a:pt x="1958683" y="1351535"/>
                </a:lnTo>
                <a:lnTo>
                  <a:pt x="1962833" y="1351785"/>
                </a:lnTo>
                <a:lnTo>
                  <a:pt x="1966983" y="1352024"/>
                </a:lnTo>
                <a:lnTo>
                  <a:pt x="1971132" y="1352250"/>
                </a:lnTo>
                <a:lnTo>
                  <a:pt x="1975282" y="1352462"/>
                </a:lnTo>
                <a:lnTo>
                  <a:pt x="1979432" y="1352660"/>
                </a:lnTo>
                <a:lnTo>
                  <a:pt x="1983582" y="1352842"/>
                </a:lnTo>
                <a:lnTo>
                  <a:pt x="1987731" y="1353009"/>
                </a:lnTo>
                <a:lnTo>
                  <a:pt x="1991881" y="1353158"/>
                </a:lnTo>
                <a:lnTo>
                  <a:pt x="1996031" y="1353289"/>
                </a:lnTo>
                <a:lnTo>
                  <a:pt x="2000181" y="1353405"/>
                </a:lnTo>
                <a:lnTo>
                  <a:pt x="2004330" y="1353507"/>
                </a:lnTo>
                <a:lnTo>
                  <a:pt x="2008480" y="1353596"/>
                </a:lnTo>
                <a:lnTo>
                  <a:pt x="2012630" y="1353674"/>
                </a:lnTo>
                <a:lnTo>
                  <a:pt x="2016780" y="1353742"/>
                </a:lnTo>
                <a:lnTo>
                  <a:pt x="2020929" y="1353800"/>
                </a:lnTo>
                <a:lnTo>
                  <a:pt x="2025079" y="1353853"/>
                </a:lnTo>
                <a:lnTo>
                  <a:pt x="2029229" y="1353902"/>
                </a:lnTo>
                <a:lnTo>
                  <a:pt x="2033379" y="1353949"/>
                </a:lnTo>
                <a:lnTo>
                  <a:pt x="2037529" y="1353996"/>
                </a:lnTo>
                <a:lnTo>
                  <a:pt x="2041678" y="1354044"/>
                </a:lnTo>
                <a:lnTo>
                  <a:pt x="2045828" y="1354095"/>
                </a:lnTo>
                <a:lnTo>
                  <a:pt x="2049978" y="1354151"/>
                </a:lnTo>
                <a:lnTo>
                  <a:pt x="2054128" y="1354211"/>
                </a:lnTo>
                <a:lnTo>
                  <a:pt x="2058277" y="1354277"/>
                </a:lnTo>
                <a:lnTo>
                  <a:pt x="2062427" y="1354348"/>
                </a:lnTo>
                <a:lnTo>
                  <a:pt x="2066577" y="1354426"/>
                </a:lnTo>
                <a:lnTo>
                  <a:pt x="2070727" y="1354511"/>
                </a:lnTo>
                <a:lnTo>
                  <a:pt x="2074876" y="1354601"/>
                </a:lnTo>
                <a:lnTo>
                  <a:pt x="2079026" y="1354695"/>
                </a:lnTo>
                <a:lnTo>
                  <a:pt x="2083176" y="1354794"/>
                </a:lnTo>
                <a:lnTo>
                  <a:pt x="2087326" y="1354896"/>
                </a:lnTo>
                <a:lnTo>
                  <a:pt x="2091475" y="1355000"/>
                </a:lnTo>
                <a:lnTo>
                  <a:pt x="2095625" y="1355106"/>
                </a:lnTo>
                <a:lnTo>
                  <a:pt x="2099775" y="1355212"/>
                </a:lnTo>
                <a:lnTo>
                  <a:pt x="2103925" y="1355316"/>
                </a:lnTo>
                <a:lnTo>
                  <a:pt x="2108074" y="1355419"/>
                </a:lnTo>
                <a:lnTo>
                  <a:pt x="2112224" y="1355519"/>
                </a:lnTo>
                <a:lnTo>
                  <a:pt x="2116374" y="1355615"/>
                </a:lnTo>
                <a:lnTo>
                  <a:pt x="2120524" y="1355707"/>
                </a:lnTo>
              </a:path>
            </a:pathLst>
          </a:custGeom>
          <a:ln w="21681" cap="flat">
            <a:solidFill>
              <a:srgbClr val="000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rc17">
            <a:extLst>
              <a:ext uri="{FF2B5EF4-FFF2-40B4-BE49-F238E27FC236}">
                <a16:creationId xmlns:a16="http://schemas.microsoft.com/office/drawing/2014/main" id="{46D0E997-FCF5-469C-8035-0BA60FDD635F}"/>
              </a:ext>
            </a:extLst>
          </p:cNvPr>
          <p:cNvSpPr/>
          <p:nvPr/>
        </p:nvSpPr>
        <p:spPr>
          <a:xfrm>
            <a:off x="5090872" y="4628943"/>
            <a:ext cx="2862150" cy="2643717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pl18">
            <a:extLst>
              <a:ext uri="{FF2B5EF4-FFF2-40B4-BE49-F238E27FC236}">
                <a16:creationId xmlns:a16="http://schemas.microsoft.com/office/drawing/2014/main" id="{F8281194-F3BF-4324-8C45-D2A6181D3ED1}"/>
              </a:ext>
            </a:extLst>
          </p:cNvPr>
          <p:cNvSpPr/>
          <p:nvPr/>
        </p:nvSpPr>
        <p:spPr>
          <a:xfrm>
            <a:off x="5220970" y="4749111"/>
            <a:ext cx="2601955" cy="2402836"/>
          </a:xfrm>
          <a:custGeom>
            <a:avLst/>
            <a:gdLst/>
            <a:ahLst/>
            <a:cxnLst/>
            <a:rect l="0" t="0" r="0" b="0"/>
            <a:pathLst>
              <a:path w="2120524" h="1958247">
                <a:moveTo>
                  <a:pt x="0" y="742273"/>
                </a:moveTo>
                <a:lnTo>
                  <a:pt x="4149" y="688481"/>
                </a:lnTo>
                <a:lnTo>
                  <a:pt x="8299" y="635603"/>
                </a:lnTo>
                <a:lnTo>
                  <a:pt x="12449" y="583733"/>
                </a:lnTo>
                <a:lnTo>
                  <a:pt x="16599" y="533041"/>
                </a:lnTo>
                <a:lnTo>
                  <a:pt x="20748" y="483695"/>
                </a:lnTo>
                <a:lnTo>
                  <a:pt x="24898" y="436079"/>
                </a:lnTo>
                <a:lnTo>
                  <a:pt x="29048" y="390564"/>
                </a:lnTo>
                <a:lnTo>
                  <a:pt x="33198" y="346981"/>
                </a:lnTo>
                <a:lnTo>
                  <a:pt x="37347" y="305450"/>
                </a:lnTo>
                <a:lnTo>
                  <a:pt x="41497" y="266087"/>
                </a:lnTo>
                <a:lnTo>
                  <a:pt x="45647" y="229222"/>
                </a:lnTo>
                <a:lnTo>
                  <a:pt x="49797" y="195322"/>
                </a:lnTo>
                <a:lnTo>
                  <a:pt x="53946" y="163927"/>
                </a:lnTo>
                <a:lnTo>
                  <a:pt x="58096" y="135090"/>
                </a:lnTo>
                <a:lnTo>
                  <a:pt x="62246" y="108853"/>
                </a:lnTo>
                <a:lnTo>
                  <a:pt x="66396" y="85415"/>
                </a:lnTo>
                <a:lnTo>
                  <a:pt x="70545" y="65333"/>
                </a:lnTo>
                <a:lnTo>
                  <a:pt x="74695" y="47909"/>
                </a:lnTo>
                <a:lnTo>
                  <a:pt x="78845" y="33128"/>
                </a:lnTo>
                <a:lnTo>
                  <a:pt x="82995" y="20968"/>
                </a:lnTo>
                <a:lnTo>
                  <a:pt x="87144" y="11469"/>
                </a:lnTo>
                <a:lnTo>
                  <a:pt x="91294" y="5230"/>
                </a:lnTo>
                <a:lnTo>
                  <a:pt x="95444" y="1430"/>
                </a:lnTo>
                <a:lnTo>
                  <a:pt x="99594" y="0"/>
                </a:lnTo>
                <a:lnTo>
                  <a:pt x="103743" y="866"/>
                </a:lnTo>
                <a:lnTo>
                  <a:pt x="107893" y="3953"/>
                </a:lnTo>
                <a:lnTo>
                  <a:pt x="112043" y="9801"/>
                </a:lnTo>
                <a:lnTo>
                  <a:pt x="116193" y="17613"/>
                </a:lnTo>
                <a:lnTo>
                  <a:pt x="120342" y="27284"/>
                </a:lnTo>
                <a:lnTo>
                  <a:pt x="124492" y="38715"/>
                </a:lnTo>
                <a:lnTo>
                  <a:pt x="128642" y="51805"/>
                </a:lnTo>
                <a:lnTo>
                  <a:pt x="132792" y="66839"/>
                </a:lnTo>
                <a:lnTo>
                  <a:pt x="136941" y="83279"/>
                </a:lnTo>
                <a:lnTo>
                  <a:pt x="141091" y="100964"/>
                </a:lnTo>
                <a:lnTo>
                  <a:pt x="145241" y="119791"/>
                </a:lnTo>
                <a:lnTo>
                  <a:pt x="149391" y="139657"/>
                </a:lnTo>
                <a:lnTo>
                  <a:pt x="153540" y="160651"/>
                </a:lnTo>
                <a:lnTo>
                  <a:pt x="157690" y="182449"/>
                </a:lnTo>
                <a:lnTo>
                  <a:pt x="161840" y="204896"/>
                </a:lnTo>
                <a:lnTo>
                  <a:pt x="165990" y="227900"/>
                </a:lnTo>
                <a:lnTo>
                  <a:pt x="170139" y="251372"/>
                </a:lnTo>
                <a:lnTo>
                  <a:pt x="174289" y="275279"/>
                </a:lnTo>
                <a:lnTo>
                  <a:pt x="178439" y="299449"/>
                </a:lnTo>
                <a:lnTo>
                  <a:pt x="182589" y="323773"/>
                </a:lnTo>
                <a:lnTo>
                  <a:pt x="186738" y="348184"/>
                </a:lnTo>
                <a:lnTo>
                  <a:pt x="190888" y="372616"/>
                </a:lnTo>
                <a:lnTo>
                  <a:pt x="195038" y="396982"/>
                </a:lnTo>
                <a:lnTo>
                  <a:pt x="199188" y="421196"/>
                </a:lnTo>
                <a:lnTo>
                  <a:pt x="203337" y="445220"/>
                </a:lnTo>
                <a:lnTo>
                  <a:pt x="207487" y="469012"/>
                </a:lnTo>
                <a:lnTo>
                  <a:pt x="211637" y="492532"/>
                </a:lnTo>
                <a:lnTo>
                  <a:pt x="215787" y="515690"/>
                </a:lnTo>
                <a:lnTo>
                  <a:pt x="219936" y="538435"/>
                </a:lnTo>
                <a:lnTo>
                  <a:pt x="224086" y="560796"/>
                </a:lnTo>
                <a:lnTo>
                  <a:pt x="228236" y="582753"/>
                </a:lnTo>
                <a:lnTo>
                  <a:pt x="232386" y="604291"/>
                </a:lnTo>
                <a:lnTo>
                  <a:pt x="236535" y="625338"/>
                </a:lnTo>
                <a:lnTo>
                  <a:pt x="240685" y="645845"/>
                </a:lnTo>
                <a:lnTo>
                  <a:pt x="244835" y="665893"/>
                </a:lnTo>
                <a:lnTo>
                  <a:pt x="248985" y="685478"/>
                </a:lnTo>
                <a:lnTo>
                  <a:pt x="253134" y="704598"/>
                </a:lnTo>
                <a:lnTo>
                  <a:pt x="257284" y="723206"/>
                </a:lnTo>
                <a:lnTo>
                  <a:pt x="261434" y="741242"/>
                </a:lnTo>
                <a:lnTo>
                  <a:pt x="265584" y="758816"/>
                </a:lnTo>
                <a:lnTo>
                  <a:pt x="269733" y="775932"/>
                </a:lnTo>
                <a:lnTo>
                  <a:pt x="273883" y="792594"/>
                </a:lnTo>
                <a:lnTo>
                  <a:pt x="278033" y="808782"/>
                </a:lnTo>
                <a:lnTo>
                  <a:pt x="282183" y="824418"/>
                </a:lnTo>
                <a:lnTo>
                  <a:pt x="286332" y="839628"/>
                </a:lnTo>
                <a:lnTo>
                  <a:pt x="290482" y="854419"/>
                </a:lnTo>
                <a:lnTo>
                  <a:pt x="294632" y="868801"/>
                </a:lnTo>
                <a:lnTo>
                  <a:pt x="298782" y="882772"/>
                </a:lnTo>
                <a:lnTo>
                  <a:pt x="302932" y="896248"/>
                </a:lnTo>
                <a:lnTo>
                  <a:pt x="307081" y="909357"/>
                </a:lnTo>
                <a:lnTo>
                  <a:pt x="311231" y="922112"/>
                </a:lnTo>
                <a:lnTo>
                  <a:pt x="315381" y="934526"/>
                </a:lnTo>
                <a:lnTo>
                  <a:pt x="319531" y="946612"/>
                </a:lnTo>
                <a:lnTo>
                  <a:pt x="323680" y="958294"/>
                </a:lnTo>
                <a:lnTo>
                  <a:pt x="327830" y="969690"/>
                </a:lnTo>
                <a:lnTo>
                  <a:pt x="331980" y="980816"/>
                </a:lnTo>
                <a:lnTo>
                  <a:pt x="336130" y="991689"/>
                </a:lnTo>
                <a:lnTo>
                  <a:pt x="340279" y="1002323"/>
                </a:lnTo>
                <a:lnTo>
                  <a:pt x="344429" y="1012679"/>
                </a:lnTo>
                <a:lnTo>
                  <a:pt x="348579" y="1022834"/>
                </a:lnTo>
                <a:lnTo>
                  <a:pt x="352729" y="1032812"/>
                </a:lnTo>
                <a:lnTo>
                  <a:pt x="356878" y="1042626"/>
                </a:lnTo>
                <a:lnTo>
                  <a:pt x="361028" y="1052290"/>
                </a:lnTo>
                <a:lnTo>
                  <a:pt x="365178" y="1061787"/>
                </a:lnTo>
                <a:lnTo>
                  <a:pt x="369328" y="1071161"/>
                </a:lnTo>
                <a:lnTo>
                  <a:pt x="373477" y="1080430"/>
                </a:lnTo>
                <a:lnTo>
                  <a:pt x="377627" y="1089603"/>
                </a:lnTo>
                <a:lnTo>
                  <a:pt x="381777" y="1098687"/>
                </a:lnTo>
                <a:lnTo>
                  <a:pt x="385927" y="1107673"/>
                </a:lnTo>
                <a:lnTo>
                  <a:pt x="390076" y="1116577"/>
                </a:lnTo>
                <a:lnTo>
                  <a:pt x="394226" y="1125410"/>
                </a:lnTo>
                <a:lnTo>
                  <a:pt x="398376" y="1134172"/>
                </a:lnTo>
                <a:lnTo>
                  <a:pt x="402526" y="1142865"/>
                </a:lnTo>
                <a:lnTo>
                  <a:pt x="406675" y="1151475"/>
                </a:lnTo>
                <a:lnTo>
                  <a:pt x="410825" y="1160001"/>
                </a:lnTo>
                <a:lnTo>
                  <a:pt x="414975" y="1168449"/>
                </a:lnTo>
                <a:lnTo>
                  <a:pt x="419125" y="1176817"/>
                </a:lnTo>
                <a:lnTo>
                  <a:pt x="423274" y="1185101"/>
                </a:lnTo>
                <a:lnTo>
                  <a:pt x="427424" y="1193279"/>
                </a:lnTo>
                <a:lnTo>
                  <a:pt x="431574" y="1201346"/>
                </a:lnTo>
                <a:lnTo>
                  <a:pt x="435724" y="1209310"/>
                </a:lnTo>
                <a:lnTo>
                  <a:pt x="439873" y="1217168"/>
                </a:lnTo>
                <a:lnTo>
                  <a:pt x="444023" y="1224915"/>
                </a:lnTo>
                <a:lnTo>
                  <a:pt x="448173" y="1232533"/>
                </a:lnTo>
                <a:lnTo>
                  <a:pt x="452323" y="1240009"/>
                </a:lnTo>
                <a:lnTo>
                  <a:pt x="456472" y="1247361"/>
                </a:lnTo>
                <a:lnTo>
                  <a:pt x="460622" y="1254589"/>
                </a:lnTo>
                <a:lnTo>
                  <a:pt x="464772" y="1261691"/>
                </a:lnTo>
                <a:lnTo>
                  <a:pt x="468922" y="1268652"/>
                </a:lnTo>
                <a:lnTo>
                  <a:pt x="473071" y="1275454"/>
                </a:lnTo>
                <a:lnTo>
                  <a:pt x="477221" y="1282125"/>
                </a:lnTo>
                <a:lnTo>
                  <a:pt x="481371" y="1288664"/>
                </a:lnTo>
                <a:lnTo>
                  <a:pt x="485521" y="1295071"/>
                </a:lnTo>
                <a:lnTo>
                  <a:pt x="489670" y="1301336"/>
                </a:lnTo>
                <a:lnTo>
                  <a:pt x="493820" y="1307431"/>
                </a:lnTo>
                <a:lnTo>
                  <a:pt x="497970" y="1313388"/>
                </a:lnTo>
                <a:lnTo>
                  <a:pt x="502120" y="1319206"/>
                </a:lnTo>
                <a:lnTo>
                  <a:pt x="506269" y="1324881"/>
                </a:lnTo>
                <a:lnTo>
                  <a:pt x="510419" y="1330408"/>
                </a:lnTo>
                <a:lnTo>
                  <a:pt x="514569" y="1335741"/>
                </a:lnTo>
                <a:lnTo>
                  <a:pt x="518719" y="1340919"/>
                </a:lnTo>
                <a:lnTo>
                  <a:pt x="522868" y="1345938"/>
                </a:lnTo>
                <a:lnTo>
                  <a:pt x="527018" y="1350793"/>
                </a:lnTo>
                <a:lnTo>
                  <a:pt x="531168" y="1355480"/>
                </a:lnTo>
                <a:lnTo>
                  <a:pt x="535318" y="1359937"/>
                </a:lnTo>
                <a:lnTo>
                  <a:pt x="539467" y="1364214"/>
                </a:lnTo>
                <a:lnTo>
                  <a:pt x="543617" y="1368308"/>
                </a:lnTo>
                <a:lnTo>
                  <a:pt x="547767" y="1372216"/>
                </a:lnTo>
                <a:lnTo>
                  <a:pt x="551917" y="1375938"/>
                </a:lnTo>
                <a:lnTo>
                  <a:pt x="556066" y="1379416"/>
                </a:lnTo>
                <a:lnTo>
                  <a:pt x="560216" y="1382701"/>
                </a:lnTo>
                <a:lnTo>
                  <a:pt x="564366" y="1385803"/>
                </a:lnTo>
                <a:lnTo>
                  <a:pt x="568516" y="1388726"/>
                </a:lnTo>
                <a:lnTo>
                  <a:pt x="572665" y="1391476"/>
                </a:lnTo>
                <a:lnTo>
                  <a:pt x="576815" y="1394020"/>
                </a:lnTo>
                <a:lnTo>
                  <a:pt x="580965" y="1396406"/>
                </a:lnTo>
                <a:lnTo>
                  <a:pt x="585115" y="1398656"/>
                </a:lnTo>
                <a:lnTo>
                  <a:pt x="589265" y="1400785"/>
                </a:lnTo>
                <a:lnTo>
                  <a:pt x="593414" y="1402808"/>
                </a:lnTo>
                <a:lnTo>
                  <a:pt x="597564" y="1404725"/>
                </a:lnTo>
                <a:lnTo>
                  <a:pt x="601714" y="1406578"/>
                </a:lnTo>
                <a:lnTo>
                  <a:pt x="605864" y="1408394"/>
                </a:lnTo>
                <a:lnTo>
                  <a:pt x="610013" y="1410192"/>
                </a:lnTo>
                <a:lnTo>
                  <a:pt x="614163" y="1411992"/>
                </a:lnTo>
                <a:lnTo>
                  <a:pt x="618313" y="1413827"/>
                </a:lnTo>
                <a:lnTo>
                  <a:pt x="622463" y="1415726"/>
                </a:lnTo>
                <a:lnTo>
                  <a:pt x="626612" y="1417706"/>
                </a:lnTo>
                <a:lnTo>
                  <a:pt x="630762" y="1419785"/>
                </a:lnTo>
                <a:lnTo>
                  <a:pt x="634912" y="1421980"/>
                </a:lnTo>
                <a:lnTo>
                  <a:pt x="639062" y="1424334"/>
                </a:lnTo>
                <a:lnTo>
                  <a:pt x="643211" y="1426872"/>
                </a:lnTo>
                <a:lnTo>
                  <a:pt x="647361" y="1429582"/>
                </a:lnTo>
                <a:lnTo>
                  <a:pt x="651511" y="1432475"/>
                </a:lnTo>
                <a:lnTo>
                  <a:pt x="655661" y="1435559"/>
                </a:lnTo>
                <a:lnTo>
                  <a:pt x="659810" y="1438868"/>
                </a:lnTo>
                <a:lnTo>
                  <a:pt x="663960" y="1442421"/>
                </a:lnTo>
                <a:lnTo>
                  <a:pt x="668110" y="1446180"/>
                </a:lnTo>
                <a:lnTo>
                  <a:pt x="672260" y="1450144"/>
                </a:lnTo>
                <a:lnTo>
                  <a:pt x="676409" y="1454310"/>
                </a:lnTo>
                <a:lnTo>
                  <a:pt x="680559" y="1458691"/>
                </a:lnTo>
                <a:lnTo>
                  <a:pt x="684709" y="1463302"/>
                </a:lnTo>
                <a:lnTo>
                  <a:pt x="688859" y="1468087"/>
                </a:lnTo>
                <a:lnTo>
                  <a:pt x="693008" y="1473037"/>
                </a:lnTo>
                <a:lnTo>
                  <a:pt x="697158" y="1478140"/>
                </a:lnTo>
                <a:lnTo>
                  <a:pt x="701308" y="1483392"/>
                </a:lnTo>
                <a:lnTo>
                  <a:pt x="705458" y="1488797"/>
                </a:lnTo>
                <a:lnTo>
                  <a:pt x="709607" y="1494303"/>
                </a:lnTo>
                <a:lnTo>
                  <a:pt x="713757" y="1499897"/>
                </a:lnTo>
                <a:lnTo>
                  <a:pt x="717907" y="1505565"/>
                </a:lnTo>
                <a:lnTo>
                  <a:pt x="722057" y="1511294"/>
                </a:lnTo>
                <a:lnTo>
                  <a:pt x="726206" y="1517074"/>
                </a:lnTo>
                <a:lnTo>
                  <a:pt x="730356" y="1522875"/>
                </a:lnTo>
                <a:lnTo>
                  <a:pt x="734506" y="1528685"/>
                </a:lnTo>
                <a:lnTo>
                  <a:pt x="738656" y="1534493"/>
                </a:lnTo>
                <a:lnTo>
                  <a:pt x="742805" y="1540289"/>
                </a:lnTo>
                <a:lnTo>
                  <a:pt x="746955" y="1546049"/>
                </a:lnTo>
                <a:lnTo>
                  <a:pt x="751105" y="1551772"/>
                </a:lnTo>
                <a:lnTo>
                  <a:pt x="755255" y="1557450"/>
                </a:lnTo>
                <a:lnTo>
                  <a:pt x="759404" y="1563080"/>
                </a:lnTo>
                <a:lnTo>
                  <a:pt x="763554" y="1568655"/>
                </a:lnTo>
                <a:lnTo>
                  <a:pt x="767704" y="1574155"/>
                </a:lnTo>
                <a:lnTo>
                  <a:pt x="771854" y="1579593"/>
                </a:lnTo>
                <a:lnTo>
                  <a:pt x="776003" y="1584969"/>
                </a:lnTo>
                <a:lnTo>
                  <a:pt x="780153" y="1590285"/>
                </a:lnTo>
                <a:lnTo>
                  <a:pt x="784303" y="1595540"/>
                </a:lnTo>
                <a:lnTo>
                  <a:pt x="788453" y="1600724"/>
                </a:lnTo>
                <a:lnTo>
                  <a:pt x="792602" y="1605851"/>
                </a:lnTo>
                <a:lnTo>
                  <a:pt x="796752" y="1610927"/>
                </a:lnTo>
                <a:lnTo>
                  <a:pt x="800902" y="1615956"/>
                </a:lnTo>
                <a:lnTo>
                  <a:pt x="805052" y="1620941"/>
                </a:lnTo>
                <a:lnTo>
                  <a:pt x="809201" y="1625877"/>
                </a:lnTo>
                <a:lnTo>
                  <a:pt x="813351" y="1630775"/>
                </a:lnTo>
                <a:lnTo>
                  <a:pt x="817501" y="1635639"/>
                </a:lnTo>
                <a:lnTo>
                  <a:pt x="821651" y="1640473"/>
                </a:lnTo>
                <a:lnTo>
                  <a:pt x="825800" y="1645277"/>
                </a:lnTo>
                <a:lnTo>
                  <a:pt x="829950" y="1650047"/>
                </a:lnTo>
                <a:lnTo>
                  <a:pt x="834100" y="1654784"/>
                </a:lnTo>
                <a:lnTo>
                  <a:pt x="838250" y="1659492"/>
                </a:lnTo>
                <a:lnTo>
                  <a:pt x="842399" y="1664167"/>
                </a:lnTo>
                <a:lnTo>
                  <a:pt x="846549" y="1668807"/>
                </a:lnTo>
                <a:lnTo>
                  <a:pt x="850699" y="1673402"/>
                </a:lnTo>
                <a:lnTo>
                  <a:pt x="854849" y="1677943"/>
                </a:lnTo>
                <a:lnTo>
                  <a:pt x="858998" y="1682432"/>
                </a:lnTo>
                <a:lnTo>
                  <a:pt x="863148" y="1686862"/>
                </a:lnTo>
                <a:lnTo>
                  <a:pt x="867298" y="1691228"/>
                </a:lnTo>
                <a:lnTo>
                  <a:pt x="871448" y="1695512"/>
                </a:lnTo>
                <a:lnTo>
                  <a:pt x="875598" y="1699698"/>
                </a:lnTo>
                <a:lnTo>
                  <a:pt x="879747" y="1703791"/>
                </a:lnTo>
                <a:lnTo>
                  <a:pt x="883897" y="1707787"/>
                </a:lnTo>
                <a:lnTo>
                  <a:pt x="888047" y="1711677"/>
                </a:lnTo>
                <a:lnTo>
                  <a:pt x="892197" y="1715445"/>
                </a:lnTo>
                <a:lnTo>
                  <a:pt x="896346" y="1719065"/>
                </a:lnTo>
                <a:lnTo>
                  <a:pt x="900496" y="1722559"/>
                </a:lnTo>
                <a:lnTo>
                  <a:pt x="904646" y="1725924"/>
                </a:lnTo>
                <a:lnTo>
                  <a:pt x="908796" y="1729156"/>
                </a:lnTo>
                <a:lnTo>
                  <a:pt x="912945" y="1732245"/>
                </a:lnTo>
                <a:lnTo>
                  <a:pt x="917095" y="1735163"/>
                </a:lnTo>
                <a:lnTo>
                  <a:pt x="921245" y="1737947"/>
                </a:lnTo>
                <a:lnTo>
                  <a:pt x="925395" y="1740600"/>
                </a:lnTo>
                <a:lnTo>
                  <a:pt x="929544" y="1743125"/>
                </a:lnTo>
                <a:lnTo>
                  <a:pt x="933694" y="1745521"/>
                </a:lnTo>
                <a:lnTo>
                  <a:pt x="937844" y="1747769"/>
                </a:lnTo>
                <a:lnTo>
                  <a:pt x="941994" y="1749911"/>
                </a:lnTo>
                <a:lnTo>
                  <a:pt x="946143" y="1751956"/>
                </a:lnTo>
                <a:lnTo>
                  <a:pt x="950293" y="1753912"/>
                </a:lnTo>
                <a:lnTo>
                  <a:pt x="954443" y="1755789"/>
                </a:lnTo>
                <a:lnTo>
                  <a:pt x="958593" y="1757580"/>
                </a:lnTo>
                <a:lnTo>
                  <a:pt x="962742" y="1759322"/>
                </a:lnTo>
                <a:lnTo>
                  <a:pt x="966892" y="1761025"/>
                </a:lnTo>
                <a:lnTo>
                  <a:pt x="971042" y="1762700"/>
                </a:lnTo>
                <a:lnTo>
                  <a:pt x="975192" y="1764357"/>
                </a:lnTo>
                <a:lnTo>
                  <a:pt x="979341" y="1766008"/>
                </a:lnTo>
                <a:lnTo>
                  <a:pt x="983491" y="1767670"/>
                </a:lnTo>
                <a:lnTo>
                  <a:pt x="987641" y="1769351"/>
                </a:lnTo>
                <a:lnTo>
                  <a:pt x="991791" y="1771057"/>
                </a:lnTo>
                <a:lnTo>
                  <a:pt x="995940" y="1772795"/>
                </a:lnTo>
                <a:lnTo>
                  <a:pt x="1000090" y="1774584"/>
                </a:lnTo>
                <a:lnTo>
                  <a:pt x="1004240" y="1776422"/>
                </a:lnTo>
                <a:lnTo>
                  <a:pt x="1008390" y="1778307"/>
                </a:lnTo>
                <a:lnTo>
                  <a:pt x="1012539" y="1780242"/>
                </a:lnTo>
                <a:lnTo>
                  <a:pt x="1016689" y="1782227"/>
                </a:lnTo>
                <a:lnTo>
                  <a:pt x="1020839" y="1784269"/>
                </a:lnTo>
                <a:lnTo>
                  <a:pt x="1024989" y="1786360"/>
                </a:lnTo>
                <a:lnTo>
                  <a:pt x="1029138" y="1788488"/>
                </a:lnTo>
                <a:lnTo>
                  <a:pt x="1033288" y="1790650"/>
                </a:lnTo>
                <a:lnTo>
                  <a:pt x="1037438" y="1792839"/>
                </a:lnTo>
                <a:lnTo>
                  <a:pt x="1041588" y="1795049"/>
                </a:lnTo>
                <a:lnTo>
                  <a:pt x="1045737" y="1797268"/>
                </a:lnTo>
                <a:lnTo>
                  <a:pt x="1049887" y="1799484"/>
                </a:lnTo>
                <a:lnTo>
                  <a:pt x="1054037" y="1801689"/>
                </a:lnTo>
                <a:lnTo>
                  <a:pt x="1058187" y="1803875"/>
                </a:lnTo>
                <a:lnTo>
                  <a:pt x="1062336" y="1806027"/>
                </a:lnTo>
                <a:lnTo>
                  <a:pt x="1066486" y="1808130"/>
                </a:lnTo>
                <a:lnTo>
                  <a:pt x="1070636" y="1810183"/>
                </a:lnTo>
                <a:lnTo>
                  <a:pt x="1074786" y="1812179"/>
                </a:lnTo>
                <a:lnTo>
                  <a:pt x="1078935" y="1814112"/>
                </a:lnTo>
                <a:lnTo>
                  <a:pt x="1083085" y="1815965"/>
                </a:lnTo>
                <a:lnTo>
                  <a:pt x="1087235" y="1817726"/>
                </a:lnTo>
                <a:lnTo>
                  <a:pt x="1091385" y="1819407"/>
                </a:lnTo>
                <a:lnTo>
                  <a:pt x="1095534" y="1821005"/>
                </a:lnTo>
                <a:lnTo>
                  <a:pt x="1099684" y="1822519"/>
                </a:lnTo>
                <a:lnTo>
                  <a:pt x="1103834" y="1823940"/>
                </a:lnTo>
                <a:lnTo>
                  <a:pt x="1107984" y="1825258"/>
                </a:lnTo>
                <a:lnTo>
                  <a:pt x="1112133" y="1826495"/>
                </a:lnTo>
                <a:lnTo>
                  <a:pt x="1116283" y="1827653"/>
                </a:lnTo>
                <a:lnTo>
                  <a:pt x="1120433" y="1828735"/>
                </a:lnTo>
                <a:lnTo>
                  <a:pt x="1124583" y="1829742"/>
                </a:lnTo>
                <a:lnTo>
                  <a:pt x="1128732" y="1830667"/>
                </a:lnTo>
                <a:lnTo>
                  <a:pt x="1132882" y="1831535"/>
                </a:lnTo>
                <a:lnTo>
                  <a:pt x="1137032" y="1832351"/>
                </a:lnTo>
                <a:lnTo>
                  <a:pt x="1141182" y="1833121"/>
                </a:lnTo>
                <a:lnTo>
                  <a:pt x="1145331" y="1833851"/>
                </a:lnTo>
                <a:lnTo>
                  <a:pt x="1149481" y="1834541"/>
                </a:lnTo>
                <a:lnTo>
                  <a:pt x="1153631" y="1835209"/>
                </a:lnTo>
                <a:lnTo>
                  <a:pt x="1157781" y="1835862"/>
                </a:lnTo>
                <a:lnTo>
                  <a:pt x="1161931" y="1836506"/>
                </a:lnTo>
                <a:lnTo>
                  <a:pt x="1166080" y="1837146"/>
                </a:lnTo>
                <a:lnTo>
                  <a:pt x="1170230" y="1837792"/>
                </a:lnTo>
                <a:lnTo>
                  <a:pt x="1174380" y="1838452"/>
                </a:lnTo>
                <a:lnTo>
                  <a:pt x="1178530" y="1839131"/>
                </a:lnTo>
                <a:lnTo>
                  <a:pt x="1182679" y="1839832"/>
                </a:lnTo>
                <a:lnTo>
                  <a:pt x="1186829" y="1840562"/>
                </a:lnTo>
                <a:lnTo>
                  <a:pt x="1190979" y="1841336"/>
                </a:lnTo>
                <a:lnTo>
                  <a:pt x="1195129" y="1842151"/>
                </a:lnTo>
                <a:lnTo>
                  <a:pt x="1199278" y="1843010"/>
                </a:lnTo>
                <a:lnTo>
                  <a:pt x="1203428" y="1843916"/>
                </a:lnTo>
                <a:lnTo>
                  <a:pt x="1207578" y="1844871"/>
                </a:lnTo>
                <a:lnTo>
                  <a:pt x="1211728" y="1845893"/>
                </a:lnTo>
                <a:lnTo>
                  <a:pt x="1215877" y="1846975"/>
                </a:lnTo>
                <a:lnTo>
                  <a:pt x="1220027" y="1848113"/>
                </a:lnTo>
                <a:lnTo>
                  <a:pt x="1224177" y="1849310"/>
                </a:lnTo>
                <a:lnTo>
                  <a:pt x="1228327" y="1850566"/>
                </a:lnTo>
                <a:lnTo>
                  <a:pt x="1232476" y="1851895"/>
                </a:lnTo>
                <a:lnTo>
                  <a:pt x="1236626" y="1853288"/>
                </a:lnTo>
                <a:lnTo>
                  <a:pt x="1240776" y="1854739"/>
                </a:lnTo>
                <a:lnTo>
                  <a:pt x="1244926" y="1856246"/>
                </a:lnTo>
                <a:lnTo>
                  <a:pt x="1249075" y="1857809"/>
                </a:lnTo>
                <a:lnTo>
                  <a:pt x="1253225" y="1859435"/>
                </a:lnTo>
                <a:lnTo>
                  <a:pt x="1257375" y="1861117"/>
                </a:lnTo>
                <a:lnTo>
                  <a:pt x="1261525" y="1862845"/>
                </a:lnTo>
                <a:lnTo>
                  <a:pt x="1265674" y="1864617"/>
                </a:lnTo>
                <a:lnTo>
                  <a:pt x="1269824" y="1866430"/>
                </a:lnTo>
                <a:lnTo>
                  <a:pt x="1273974" y="1868285"/>
                </a:lnTo>
                <a:lnTo>
                  <a:pt x="1278124" y="1870178"/>
                </a:lnTo>
                <a:lnTo>
                  <a:pt x="1282273" y="1872099"/>
                </a:lnTo>
                <a:lnTo>
                  <a:pt x="1286423" y="1874044"/>
                </a:lnTo>
                <a:lnTo>
                  <a:pt x="1290573" y="1876011"/>
                </a:lnTo>
                <a:lnTo>
                  <a:pt x="1294723" y="1877997"/>
                </a:lnTo>
                <a:lnTo>
                  <a:pt x="1298872" y="1879999"/>
                </a:lnTo>
                <a:lnTo>
                  <a:pt x="1303022" y="1882009"/>
                </a:lnTo>
                <a:lnTo>
                  <a:pt x="1307172" y="1884025"/>
                </a:lnTo>
                <a:lnTo>
                  <a:pt x="1311322" y="1886044"/>
                </a:lnTo>
                <a:lnTo>
                  <a:pt x="1315471" y="1888064"/>
                </a:lnTo>
                <a:lnTo>
                  <a:pt x="1319621" y="1890079"/>
                </a:lnTo>
                <a:lnTo>
                  <a:pt x="1323771" y="1892087"/>
                </a:lnTo>
                <a:lnTo>
                  <a:pt x="1327921" y="1894085"/>
                </a:lnTo>
                <a:lnTo>
                  <a:pt x="1332070" y="1896073"/>
                </a:lnTo>
                <a:lnTo>
                  <a:pt x="1336220" y="1898046"/>
                </a:lnTo>
                <a:lnTo>
                  <a:pt x="1340370" y="1899998"/>
                </a:lnTo>
                <a:lnTo>
                  <a:pt x="1344520" y="1901931"/>
                </a:lnTo>
                <a:lnTo>
                  <a:pt x="1348669" y="1903841"/>
                </a:lnTo>
                <a:lnTo>
                  <a:pt x="1352819" y="1905728"/>
                </a:lnTo>
                <a:lnTo>
                  <a:pt x="1356969" y="1907588"/>
                </a:lnTo>
                <a:lnTo>
                  <a:pt x="1361119" y="1909410"/>
                </a:lnTo>
                <a:lnTo>
                  <a:pt x="1365268" y="1911199"/>
                </a:lnTo>
                <a:lnTo>
                  <a:pt x="1369418" y="1912952"/>
                </a:lnTo>
                <a:lnTo>
                  <a:pt x="1373568" y="1914667"/>
                </a:lnTo>
                <a:lnTo>
                  <a:pt x="1377718" y="1916342"/>
                </a:lnTo>
                <a:lnTo>
                  <a:pt x="1381867" y="1917956"/>
                </a:lnTo>
                <a:lnTo>
                  <a:pt x="1386017" y="1919521"/>
                </a:lnTo>
                <a:lnTo>
                  <a:pt x="1390167" y="1921034"/>
                </a:lnTo>
                <a:lnTo>
                  <a:pt x="1394317" y="1922492"/>
                </a:lnTo>
                <a:lnTo>
                  <a:pt x="1398466" y="1923892"/>
                </a:lnTo>
                <a:lnTo>
                  <a:pt x="1402616" y="1925211"/>
                </a:lnTo>
                <a:lnTo>
                  <a:pt x="1406766" y="1926461"/>
                </a:lnTo>
                <a:lnTo>
                  <a:pt x="1410916" y="1927643"/>
                </a:lnTo>
                <a:lnTo>
                  <a:pt x="1415065" y="1928754"/>
                </a:lnTo>
                <a:lnTo>
                  <a:pt x="1419215" y="1929791"/>
                </a:lnTo>
                <a:lnTo>
                  <a:pt x="1423365" y="1930733"/>
                </a:lnTo>
                <a:lnTo>
                  <a:pt x="1427515" y="1931593"/>
                </a:lnTo>
                <a:lnTo>
                  <a:pt x="1431664" y="1932373"/>
                </a:lnTo>
                <a:lnTo>
                  <a:pt x="1435814" y="1933074"/>
                </a:lnTo>
                <a:lnTo>
                  <a:pt x="1439964" y="1933696"/>
                </a:lnTo>
                <a:lnTo>
                  <a:pt x="1444114" y="1934221"/>
                </a:lnTo>
                <a:lnTo>
                  <a:pt x="1448264" y="1934660"/>
                </a:lnTo>
                <a:lnTo>
                  <a:pt x="1452413" y="1935024"/>
                </a:lnTo>
                <a:lnTo>
                  <a:pt x="1456563" y="1935313"/>
                </a:lnTo>
                <a:lnTo>
                  <a:pt x="1460713" y="1935531"/>
                </a:lnTo>
                <a:lnTo>
                  <a:pt x="1464863" y="1935667"/>
                </a:lnTo>
                <a:lnTo>
                  <a:pt x="1469012" y="1935732"/>
                </a:lnTo>
                <a:lnTo>
                  <a:pt x="1473162" y="1935738"/>
                </a:lnTo>
                <a:lnTo>
                  <a:pt x="1477312" y="1935689"/>
                </a:lnTo>
                <a:lnTo>
                  <a:pt x="1481462" y="1935590"/>
                </a:lnTo>
                <a:lnTo>
                  <a:pt x="1485611" y="1935439"/>
                </a:lnTo>
                <a:lnTo>
                  <a:pt x="1489761" y="1935243"/>
                </a:lnTo>
                <a:lnTo>
                  <a:pt x="1493911" y="1935016"/>
                </a:lnTo>
                <a:lnTo>
                  <a:pt x="1498061" y="1934762"/>
                </a:lnTo>
                <a:lnTo>
                  <a:pt x="1502210" y="1934487"/>
                </a:lnTo>
                <a:lnTo>
                  <a:pt x="1506360" y="1934194"/>
                </a:lnTo>
                <a:lnTo>
                  <a:pt x="1510510" y="1933890"/>
                </a:lnTo>
                <a:lnTo>
                  <a:pt x="1514660" y="1933584"/>
                </a:lnTo>
                <a:lnTo>
                  <a:pt x="1518809" y="1933279"/>
                </a:lnTo>
                <a:lnTo>
                  <a:pt x="1522959" y="1932980"/>
                </a:lnTo>
                <a:lnTo>
                  <a:pt x="1527109" y="1932693"/>
                </a:lnTo>
                <a:lnTo>
                  <a:pt x="1531259" y="1932424"/>
                </a:lnTo>
                <a:lnTo>
                  <a:pt x="1535408" y="1932174"/>
                </a:lnTo>
                <a:lnTo>
                  <a:pt x="1539558" y="1931945"/>
                </a:lnTo>
                <a:lnTo>
                  <a:pt x="1543708" y="1931741"/>
                </a:lnTo>
                <a:lnTo>
                  <a:pt x="1547858" y="1931564"/>
                </a:lnTo>
                <a:lnTo>
                  <a:pt x="1552007" y="1931421"/>
                </a:lnTo>
                <a:lnTo>
                  <a:pt x="1556157" y="1931307"/>
                </a:lnTo>
                <a:lnTo>
                  <a:pt x="1560307" y="1931221"/>
                </a:lnTo>
                <a:lnTo>
                  <a:pt x="1564457" y="1931164"/>
                </a:lnTo>
                <a:lnTo>
                  <a:pt x="1568606" y="1931136"/>
                </a:lnTo>
                <a:lnTo>
                  <a:pt x="1572756" y="1931142"/>
                </a:lnTo>
                <a:lnTo>
                  <a:pt x="1576906" y="1931174"/>
                </a:lnTo>
                <a:lnTo>
                  <a:pt x="1581056" y="1931229"/>
                </a:lnTo>
                <a:lnTo>
                  <a:pt x="1585205" y="1931305"/>
                </a:lnTo>
                <a:lnTo>
                  <a:pt x="1589355" y="1931401"/>
                </a:lnTo>
                <a:lnTo>
                  <a:pt x="1593505" y="1931520"/>
                </a:lnTo>
                <a:lnTo>
                  <a:pt x="1597655" y="1931652"/>
                </a:lnTo>
                <a:lnTo>
                  <a:pt x="1601804" y="1931795"/>
                </a:lnTo>
                <a:lnTo>
                  <a:pt x="1605954" y="1931948"/>
                </a:lnTo>
                <a:lnTo>
                  <a:pt x="1610104" y="1932109"/>
                </a:lnTo>
                <a:lnTo>
                  <a:pt x="1614254" y="1932275"/>
                </a:lnTo>
                <a:lnTo>
                  <a:pt x="1618403" y="1932443"/>
                </a:lnTo>
                <a:lnTo>
                  <a:pt x="1622553" y="1932612"/>
                </a:lnTo>
                <a:lnTo>
                  <a:pt x="1626703" y="1932780"/>
                </a:lnTo>
                <a:lnTo>
                  <a:pt x="1630853" y="1932946"/>
                </a:lnTo>
                <a:lnTo>
                  <a:pt x="1635002" y="1933107"/>
                </a:lnTo>
                <a:lnTo>
                  <a:pt x="1639152" y="1933265"/>
                </a:lnTo>
                <a:lnTo>
                  <a:pt x="1643302" y="1933418"/>
                </a:lnTo>
                <a:lnTo>
                  <a:pt x="1647452" y="1933567"/>
                </a:lnTo>
                <a:lnTo>
                  <a:pt x="1651601" y="1933712"/>
                </a:lnTo>
                <a:lnTo>
                  <a:pt x="1655751" y="1933853"/>
                </a:lnTo>
                <a:lnTo>
                  <a:pt x="1659901" y="1933992"/>
                </a:lnTo>
                <a:lnTo>
                  <a:pt x="1664051" y="1934131"/>
                </a:lnTo>
                <a:lnTo>
                  <a:pt x="1668200" y="1934271"/>
                </a:lnTo>
                <a:lnTo>
                  <a:pt x="1672350" y="1934413"/>
                </a:lnTo>
                <a:lnTo>
                  <a:pt x="1676500" y="1934560"/>
                </a:lnTo>
                <a:lnTo>
                  <a:pt x="1680650" y="1934715"/>
                </a:lnTo>
                <a:lnTo>
                  <a:pt x="1684799" y="1934879"/>
                </a:lnTo>
                <a:lnTo>
                  <a:pt x="1688949" y="1935053"/>
                </a:lnTo>
                <a:lnTo>
                  <a:pt x="1693099" y="1935240"/>
                </a:lnTo>
                <a:lnTo>
                  <a:pt x="1697249" y="1935444"/>
                </a:lnTo>
                <a:lnTo>
                  <a:pt x="1701398" y="1935667"/>
                </a:lnTo>
                <a:lnTo>
                  <a:pt x="1705548" y="1935908"/>
                </a:lnTo>
                <a:lnTo>
                  <a:pt x="1709698" y="1936169"/>
                </a:lnTo>
                <a:lnTo>
                  <a:pt x="1713848" y="1936451"/>
                </a:lnTo>
                <a:lnTo>
                  <a:pt x="1717997" y="1936757"/>
                </a:lnTo>
                <a:lnTo>
                  <a:pt x="1722147" y="1937091"/>
                </a:lnTo>
                <a:lnTo>
                  <a:pt x="1726297" y="1937447"/>
                </a:lnTo>
                <a:lnTo>
                  <a:pt x="1730447" y="1937826"/>
                </a:lnTo>
                <a:lnTo>
                  <a:pt x="1734597" y="1938228"/>
                </a:lnTo>
                <a:lnTo>
                  <a:pt x="1738746" y="1938655"/>
                </a:lnTo>
                <a:lnTo>
                  <a:pt x="1742896" y="1939108"/>
                </a:lnTo>
                <a:lnTo>
                  <a:pt x="1747046" y="1939581"/>
                </a:lnTo>
                <a:lnTo>
                  <a:pt x="1751196" y="1940073"/>
                </a:lnTo>
                <a:lnTo>
                  <a:pt x="1755345" y="1940583"/>
                </a:lnTo>
                <a:lnTo>
                  <a:pt x="1759495" y="1941110"/>
                </a:lnTo>
                <a:lnTo>
                  <a:pt x="1763645" y="1941655"/>
                </a:lnTo>
                <a:lnTo>
                  <a:pt x="1767795" y="1942211"/>
                </a:lnTo>
                <a:lnTo>
                  <a:pt x="1771944" y="1942777"/>
                </a:lnTo>
                <a:lnTo>
                  <a:pt x="1776094" y="1943351"/>
                </a:lnTo>
                <a:lnTo>
                  <a:pt x="1780244" y="1943931"/>
                </a:lnTo>
                <a:lnTo>
                  <a:pt x="1784394" y="1944516"/>
                </a:lnTo>
                <a:lnTo>
                  <a:pt x="1788543" y="1945101"/>
                </a:lnTo>
                <a:lnTo>
                  <a:pt x="1792693" y="1945686"/>
                </a:lnTo>
                <a:lnTo>
                  <a:pt x="1796843" y="1946267"/>
                </a:lnTo>
                <a:lnTo>
                  <a:pt x="1800993" y="1946844"/>
                </a:lnTo>
                <a:lnTo>
                  <a:pt x="1805142" y="1947411"/>
                </a:lnTo>
                <a:lnTo>
                  <a:pt x="1809292" y="1947970"/>
                </a:lnTo>
                <a:lnTo>
                  <a:pt x="1813442" y="1948517"/>
                </a:lnTo>
                <a:lnTo>
                  <a:pt x="1817592" y="1949053"/>
                </a:lnTo>
                <a:lnTo>
                  <a:pt x="1821741" y="1949575"/>
                </a:lnTo>
                <a:lnTo>
                  <a:pt x="1825891" y="1950077"/>
                </a:lnTo>
                <a:lnTo>
                  <a:pt x="1830041" y="1950563"/>
                </a:lnTo>
                <a:lnTo>
                  <a:pt x="1834191" y="1951030"/>
                </a:lnTo>
                <a:lnTo>
                  <a:pt x="1838340" y="1951478"/>
                </a:lnTo>
                <a:lnTo>
                  <a:pt x="1842490" y="1951907"/>
                </a:lnTo>
                <a:lnTo>
                  <a:pt x="1846640" y="1952309"/>
                </a:lnTo>
                <a:lnTo>
                  <a:pt x="1850790" y="1952688"/>
                </a:lnTo>
                <a:lnTo>
                  <a:pt x="1854939" y="1953044"/>
                </a:lnTo>
                <a:lnTo>
                  <a:pt x="1859089" y="1953377"/>
                </a:lnTo>
                <a:lnTo>
                  <a:pt x="1863239" y="1953685"/>
                </a:lnTo>
                <a:lnTo>
                  <a:pt x="1867389" y="1953963"/>
                </a:lnTo>
                <a:lnTo>
                  <a:pt x="1871538" y="1954214"/>
                </a:lnTo>
                <a:lnTo>
                  <a:pt x="1875688" y="1954439"/>
                </a:lnTo>
                <a:lnTo>
                  <a:pt x="1879838" y="1954639"/>
                </a:lnTo>
                <a:lnTo>
                  <a:pt x="1883988" y="1954812"/>
                </a:lnTo>
                <a:lnTo>
                  <a:pt x="1888137" y="1954955"/>
                </a:lnTo>
                <a:lnTo>
                  <a:pt x="1892287" y="1955069"/>
                </a:lnTo>
                <a:lnTo>
                  <a:pt x="1896437" y="1955157"/>
                </a:lnTo>
                <a:lnTo>
                  <a:pt x="1900587" y="1955221"/>
                </a:lnTo>
                <a:lnTo>
                  <a:pt x="1904736" y="1955261"/>
                </a:lnTo>
                <a:lnTo>
                  <a:pt x="1908886" y="1955274"/>
                </a:lnTo>
                <a:lnTo>
                  <a:pt x="1913036" y="1955262"/>
                </a:lnTo>
                <a:lnTo>
                  <a:pt x="1917186" y="1955229"/>
                </a:lnTo>
                <a:lnTo>
                  <a:pt x="1921335" y="1955177"/>
                </a:lnTo>
                <a:lnTo>
                  <a:pt x="1925485" y="1955108"/>
                </a:lnTo>
                <a:lnTo>
                  <a:pt x="1929635" y="1955020"/>
                </a:lnTo>
                <a:lnTo>
                  <a:pt x="1933785" y="1954916"/>
                </a:lnTo>
                <a:lnTo>
                  <a:pt x="1937934" y="1954802"/>
                </a:lnTo>
                <a:lnTo>
                  <a:pt x="1942084" y="1954678"/>
                </a:lnTo>
                <a:lnTo>
                  <a:pt x="1946234" y="1954547"/>
                </a:lnTo>
                <a:lnTo>
                  <a:pt x="1950384" y="1954411"/>
                </a:lnTo>
                <a:lnTo>
                  <a:pt x="1954533" y="1954273"/>
                </a:lnTo>
                <a:lnTo>
                  <a:pt x="1958683" y="1954136"/>
                </a:lnTo>
                <a:lnTo>
                  <a:pt x="1962833" y="1954002"/>
                </a:lnTo>
                <a:lnTo>
                  <a:pt x="1966983" y="1953874"/>
                </a:lnTo>
                <a:lnTo>
                  <a:pt x="1971132" y="1953754"/>
                </a:lnTo>
                <a:lnTo>
                  <a:pt x="1975282" y="1953646"/>
                </a:lnTo>
                <a:lnTo>
                  <a:pt x="1979432" y="1953551"/>
                </a:lnTo>
                <a:lnTo>
                  <a:pt x="1983582" y="1953470"/>
                </a:lnTo>
                <a:lnTo>
                  <a:pt x="1987731" y="1953405"/>
                </a:lnTo>
                <a:lnTo>
                  <a:pt x="1991881" y="1953357"/>
                </a:lnTo>
                <a:lnTo>
                  <a:pt x="1996031" y="1953333"/>
                </a:lnTo>
                <a:lnTo>
                  <a:pt x="2000181" y="1953328"/>
                </a:lnTo>
                <a:lnTo>
                  <a:pt x="2004330" y="1953343"/>
                </a:lnTo>
                <a:lnTo>
                  <a:pt x="2008480" y="1953377"/>
                </a:lnTo>
                <a:lnTo>
                  <a:pt x="2012630" y="1953432"/>
                </a:lnTo>
                <a:lnTo>
                  <a:pt x="2016780" y="1953513"/>
                </a:lnTo>
                <a:lnTo>
                  <a:pt x="2020929" y="1953613"/>
                </a:lnTo>
                <a:lnTo>
                  <a:pt x="2025079" y="1953732"/>
                </a:lnTo>
                <a:lnTo>
                  <a:pt x="2029229" y="1953868"/>
                </a:lnTo>
                <a:lnTo>
                  <a:pt x="2033379" y="1954021"/>
                </a:lnTo>
                <a:lnTo>
                  <a:pt x="2037529" y="1954193"/>
                </a:lnTo>
                <a:lnTo>
                  <a:pt x="2041678" y="1954378"/>
                </a:lnTo>
                <a:lnTo>
                  <a:pt x="2045828" y="1954575"/>
                </a:lnTo>
                <a:lnTo>
                  <a:pt x="2049978" y="1954781"/>
                </a:lnTo>
                <a:lnTo>
                  <a:pt x="2054128" y="1954997"/>
                </a:lnTo>
                <a:lnTo>
                  <a:pt x="2058277" y="1955220"/>
                </a:lnTo>
                <a:lnTo>
                  <a:pt x="2062427" y="1955447"/>
                </a:lnTo>
                <a:lnTo>
                  <a:pt x="2066577" y="1955677"/>
                </a:lnTo>
                <a:lnTo>
                  <a:pt x="2070727" y="1955908"/>
                </a:lnTo>
                <a:lnTo>
                  <a:pt x="2074876" y="1956138"/>
                </a:lnTo>
                <a:lnTo>
                  <a:pt x="2079026" y="1956365"/>
                </a:lnTo>
                <a:lnTo>
                  <a:pt x="2083176" y="1956589"/>
                </a:lnTo>
                <a:lnTo>
                  <a:pt x="2087326" y="1956806"/>
                </a:lnTo>
                <a:lnTo>
                  <a:pt x="2091475" y="1957018"/>
                </a:lnTo>
                <a:lnTo>
                  <a:pt x="2095625" y="1957223"/>
                </a:lnTo>
                <a:lnTo>
                  <a:pt x="2099775" y="1957418"/>
                </a:lnTo>
                <a:lnTo>
                  <a:pt x="2103925" y="1957603"/>
                </a:lnTo>
                <a:lnTo>
                  <a:pt x="2108074" y="1957779"/>
                </a:lnTo>
                <a:lnTo>
                  <a:pt x="2112224" y="1957945"/>
                </a:lnTo>
                <a:lnTo>
                  <a:pt x="2116374" y="1958102"/>
                </a:lnTo>
                <a:lnTo>
                  <a:pt x="2120524" y="1958247"/>
                </a:lnTo>
              </a:path>
            </a:pathLst>
          </a:custGeom>
          <a:ln w="21681" cap="flat">
            <a:solidFill>
              <a:srgbClr val="FF2BA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5" name="pl19">
            <a:extLst>
              <a:ext uri="{FF2B5EF4-FFF2-40B4-BE49-F238E27FC236}">
                <a16:creationId xmlns:a16="http://schemas.microsoft.com/office/drawing/2014/main" id="{B720F684-748D-471C-84D9-3C9398E761FF}"/>
              </a:ext>
            </a:extLst>
          </p:cNvPr>
          <p:cNvSpPr/>
          <p:nvPr/>
        </p:nvSpPr>
        <p:spPr>
          <a:xfrm>
            <a:off x="5220970" y="5676301"/>
            <a:ext cx="2601955" cy="1472009"/>
          </a:xfrm>
          <a:custGeom>
            <a:avLst/>
            <a:gdLst/>
            <a:ahLst/>
            <a:cxnLst/>
            <a:rect l="0" t="0" r="0" b="0"/>
            <a:pathLst>
              <a:path w="2120524" h="1199648">
                <a:moveTo>
                  <a:pt x="0" y="836962"/>
                </a:moveTo>
                <a:lnTo>
                  <a:pt x="4149" y="819594"/>
                </a:lnTo>
                <a:lnTo>
                  <a:pt x="8299" y="801968"/>
                </a:lnTo>
                <a:lnTo>
                  <a:pt x="12449" y="784102"/>
                </a:lnTo>
                <a:lnTo>
                  <a:pt x="16599" y="765972"/>
                </a:lnTo>
                <a:lnTo>
                  <a:pt x="20748" y="747620"/>
                </a:lnTo>
                <a:lnTo>
                  <a:pt x="24898" y="729107"/>
                </a:lnTo>
                <a:lnTo>
                  <a:pt x="29048" y="710452"/>
                </a:lnTo>
                <a:lnTo>
                  <a:pt x="33198" y="691668"/>
                </a:lnTo>
                <a:lnTo>
                  <a:pt x="37347" y="672763"/>
                </a:lnTo>
                <a:lnTo>
                  <a:pt x="41497" y="653801"/>
                </a:lnTo>
                <a:lnTo>
                  <a:pt x="45647" y="634801"/>
                </a:lnTo>
                <a:lnTo>
                  <a:pt x="49797" y="615784"/>
                </a:lnTo>
                <a:lnTo>
                  <a:pt x="53946" y="596781"/>
                </a:lnTo>
                <a:lnTo>
                  <a:pt x="58096" y="577829"/>
                </a:lnTo>
                <a:lnTo>
                  <a:pt x="62246" y="558945"/>
                </a:lnTo>
                <a:lnTo>
                  <a:pt x="66396" y="540148"/>
                </a:lnTo>
                <a:lnTo>
                  <a:pt x="70545" y="521473"/>
                </a:lnTo>
                <a:lnTo>
                  <a:pt x="74695" y="502981"/>
                </a:lnTo>
                <a:lnTo>
                  <a:pt x="78845" y="484656"/>
                </a:lnTo>
                <a:lnTo>
                  <a:pt x="82995" y="466516"/>
                </a:lnTo>
                <a:lnTo>
                  <a:pt x="87144" y="448578"/>
                </a:lnTo>
                <a:lnTo>
                  <a:pt x="91294" y="430946"/>
                </a:lnTo>
                <a:lnTo>
                  <a:pt x="95444" y="413583"/>
                </a:lnTo>
                <a:lnTo>
                  <a:pt x="99594" y="396488"/>
                </a:lnTo>
                <a:lnTo>
                  <a:pt x="103743" y="379676"/>
                </a:lnTo>
                <a:lnTo>
                  <a:pt x="107893" y="363216"/>
                </a:lnTo>
                <a:lnTo>
                  <a:pt x="112043" y="347150"/>
                </a:lnTo>
                <a:lnTo>
                  <a:pt x="116193" y="331420"/>
                </a:lnTo>
                <a:lnTo>
                  <a:pt x="120342" y="316034"/>
                </a:lnTo>
                <a:lnTo>
                  <a:pt x="124492" y="301004"/>
                </a:lnTo>
                <a:lnTo>
                  <a:pt x="128642" y="286493"/>
                </a:lnTo>
                <a:lnTo>
                  <a:pt x="132792" y="272363"/>
                </a:lnTo>
                <a:lnTo>
                  <a:pt x="136941" y="258621"/>
                </a:lnTo>
                <a:lnTo>
                  <a:pt x="141091" y="245270"/>
                </a:lnTo>
                <a:lnTo>
                  <a:pt x="145241" y="232415"/>
                </a:lnTo>
                <a:lnTo>
                  <a:pt x="149391" y="220034"/>
                </a:lnTo>
                <a:lnTo>
                  <a:pt x="153540" y="208061"/>
                </a:lnTo>
                <a:lnTo>
                  <a:pt x="157690" y="196496"/>
                </a:lnTo>
                <a:lnTo>
                  <a:pt x="161840" y="185369"/>
                </a:lnTo>
                <a:lnTo>
                  <a:pt x="165990" y="174792"/>
                </a:lnTo>
                <a:lnTo>
                  <a:pt x="170139" y="164622"/>
                </a:lnTo>
                <a:lnTo>
                  <a:pt x="174289" y="154856"/>
                </a:lnTo>
                <a:lnTo>
                  <a:pt x="178439" y="145490"/>
                </a:lnTo>
                <a:lnTo>
                  <a:pt x="182589" y="136640"/>
                </a:lnTo>
                <a:lnTo>
                  <a:pt x="186738" y="128216"/>
                </a:lnTo>
                <a:lnTo>
                  <a:pt x="190888" y="120171"/>
                </a:lnTo>
                <a:lnTo>
                  <a:pt x="195038" y="112497"/>
                </a:lnTo>
                <a:lnTo>
                  <a:pt x="199188" y="105233"/>
                </a:lnTo>
                <a:lnTo>
                  <a:pt x="203337" y="98415"/>
                </a:lnTo>
                <a:lnTo>
                  <a:pt x="207487" y="91931"/>
                </a:lnTo>
                <a:lnTo>
                  <a:pt x="211637" y="85771"/>
                </a:lnTo>
                <a:lnTo>
                  <a:pt x="215787" y="79927"/>
                </a:lnTo>
                <a:lnTo>
                  <a:pt x="219936" y="74490"/>
                </a:lnTo>
                <a:lnTo>
                  <a:pt x="224086" y="69343"/>
                </a:lnTo>
                <a:lnTo>
                  <a:pt x="228236" y="64462"/>
                </a:lnTo>
                <a:lnTo>
                  <a:pt x="232386" y="59837"/>
                </a:lnTo>
                <a:lnTo>
                  <a:pt x="236535" y="55498"/>
                </a:lnTo>
                <a:lnTo>
                  <a:pt x="240685" y="51428"/>
                </a:lnTo>
                <a:lnTo>
                  <a:pt x="244835" y="47563"/>
                </a:lnTo>
                <a:lnTo>
                  <a:pt x="248985" y="43892"/>
                </a:lnTo>
                <a:lnTo>
                  <a:pt x="253134" y="40410"/>
                </a:lnTo>
                <a:lnTo>
                  <a:pt x="257284" y="37160"/>
                </a:lnTo>
                <a:lnTo>
                  <a:pt x="261434" y="34062"/>
                </a:lnTo>
                <a:lnTo>
                  <a:pt x="265584" y="31109"/>
                </a:lnTo>
                <a:lnTo>
                  <a:pt x="269733" y="28292"/>
                </a:lnTo>
                <a:lnTo>
                  <a:pt x="273883" y="25635"/>
                </a:lnTo>
                <a:lnTo>
                  <a:pt x="278033" y="23115"/>
                </a:lnTo>
                <a:lnTo>
                  <a:pt x="282183" y="20707"/>
                </a:lnTo>
                <a:lnTo>
                  <a:pt x="286332" y="18410"/>
                </a:lnTo>
                <a:lnTo>
                  <a:pt x="290482" y="16229"/>
                </a:lnTo>
                <a:lnTo>
                  <a:pt x="294632" y="14189"/>
                </a:lnTo>
                <a:lnTo>
                  <a:pt x="298782" y="12255"/>
                </a:lnTo>
                <a:lnTo>
                  <a:pt x="302932" y="10429"/>
                </a:lnTo>
                <a:lnTo>
                  <a:pt x="307081" y="8714"/>
                </a:lnTo>
                <a:lnTo>
                  <a:pt x="311231" y="7152"/>
                </a:lnTo>
                <a:lnTo>
                  <a:pt x="315381" y="5724"/>
                </a:lnTo>
                <a:lnTo>
                  <a:pt x="319531" y="4424"/>
                </a:lnTo>
                <a:lnTo>
                  <a:pt x="323680" y="3260"/>
                </a:lnTo>
                <a:lnTo>
                  <a:pt x="327830" y="2259"/>
                </a:lnTo>
                <a:lnTo>
                  <a:pt x="331980" y="1452"/>
                </a:lnTo>
                <a:lnTo>
                  <a:pt x="336130" y="808"/>
                </a:lnTo>
                <a:lnTo>
                  <a:pt x="340279" y="334"/>
                </a:lnTo>
                <a:lnTo>
                  <a:pt x="344429" y="36"/>
                </a:lnTo>
                <a:lnTo>
                  <a:pt x="348579" y="0"/>
                </a:lnTo>
                <a:lnTo>
                  <a:pt x="352729" y="164"/>
                </a:lnTo>
                <a:lnTo>
                  <a:pt x="356878" y="530"/>
                </a:lnTo>
                <a:lnTo>
                  <a:pt x="361028" y="1102"/>
                </a:lnTo>
                <a:lnTo>
                  <a:pt x="365178" y="1932"/>
                </a:lnTo>
                <a:lnTo>
                  <a:pt x="369328" y="3019"/>
                </a:lnTo>
                <a:lnTo>
                  <a:pt x="373477" y="4323"/>
                </a:lnTo>
                <a:lnTo>
                  <a:pt x="377627" y="5843"/>
                </a:lnTo>
                <a:lnTo>
                  <a:pt x="381777" y="7588"/>
                </a:lnTo>
                <a:lnTo>
                  <a:pt x="385927" y="9621"/>
                </a:lnTo>
                <a:lnTo>
                  <a:pt x="390076" y="11859"/>
                </a:lnTo>
                <a:lnTo>
                  <a:pt x="394226" y="14294"/>
                </a:lnTo>
                <a:lnTo>
                  <a:pt x="398376" y="16921"/>
                </a:lnTo>
                <a:lnTo>
                  <a:pt x="402526" y="19778"/>
                </a:lnTo>
                <a:lnTo>
                  <a:pt x="406675" y="22820"/>
                </a:lnTo>
                <a:lnTo>
                  <a:pt x="410825" y="26013"/>
                </a:lnTo>
                <a:lnTo>
                  <a:pt x="414975" y="29345"/>
                </a:lnTo>
                <a:lnTo>
                  <a:pt x="419125" y="32816"/>
                </a:lnTo>
                <a:lnTo>
                  <a:pt x="423274" y="36423"/>
                </a:lnTo>
                <a:lnTo>
                  <a:pt x="427424" y="40114"/>
                </a:lnTo>
                <a:lnTo>
                  <a:pt x="431574" y="43875"/>
                </a:lnTo>
                <a:lnTo>
                  <a:pt x="435724" y="47694"/>
                </a:lnTo>
                <a:lnTo>
                  <a:pt x="439873" y="51562"/>
                </a:lnTo>
                <a:lnTo>
                  <a:pt x="444023" y="55447"/>
                </a:lnTo>
                <a:lnTo>
                  <a:pt x="448173" y="59335"/>
                </a:lnTo>
                <a:lnTo>
                  <a:pt x="452323" y="63215"/>
                </a:lnTo>
                <a:lnTo>
                  <a:pt x="456472" y="67071"/>
                </a:lnTo>
                <a:lnTo>
                  <a:pt x="460622" y="70883"/>
                </a:lnTo>
                <a:lnTo>
                  <a:pt x="464772" y="74651"/>
                </a:lnTo>
                <a:lnTo>
                  <a:pt x="468922" y="78371"/>
                </a:lnTo>
                <a:lnTo>
                  <a:pt x="473071" y="82039"/>
                </a:lnTo>
                <a:lnTo>
                  <a:pt x="477221" y="85629"/>
                </a:lnTo>
                <a:lnTo>
                  <a:pt x="481371" y="89167"/>
                </a:lnTo>
                <a:lnTo>
                  <a:pt x="485521" y="92656"/>
                </a:lnTo>
                <a:lnTo>
                  <a:pt x="489670" y="96102"/>
                </a:lnTo>
                <a:lnTo>
                  <a:pt x="493820" y="99505"/>
                </a:lnTo>
                <a:lnTo>
                  <a:pt x="497970" y="102886"/>
                </a:lnTo>
                <a:lnTo>
                  <a:pt x="502120" y="106265"/>
                </a:lnTo>
                <a:lnTo>
                  <a:pt x="506269" y="109654"/>
                </a:lnTo>
                <a:lnTo>
                  <a:pt x="510419" y="113071"/>
                </a:lnTo>
                <a:lnTo>
                  <a:pt x="514569" y="116560"/>
                </a:lnTo>
                <a:lnTo>
                  <a:pt x="518719" y="120132"/>
                </a:lnTo>
                <a:lnTo>
                  <a:pt x="522868" y="123806"/>
                </a:lnTo>
                <a:lnTo>
                  <a:pt x="527018" y="127600"/>
                </a:lnTo>
                <a:lnTo>
                  <a:pt x="531168" y="131590"/>
                </a:lnTo>
                <a:lnTo>
                  <a:pt x="535318" y="135785"/>
                </a:lnTo>
                <a:lnTo>
                  <a:pt x="539467" y="140189"/>
                </a:lnTo>
                <a:lnTo>
                  <a:pt x="543617" y="144821"/>
                </a:lnTo>
                <a:lnTo>
                  <a:pt x="547767" y="149736"/>
                </a:lnTo>
                <a:lnTo>
                  <a:pt x="551917" y="155013"/>
                </a:lnTo>
                <a:lnTo>
                  <a:pt x="556066" y="160596"/>
                </a:lnTo>
                <a:lnTo>
                  <a:pt x="560216" y="166499"/>
                </a:lnTo>
                <a:lnTo>
                  <a:pt x="564366" y="172735"/>
                </a:lnTo>
                <a:lnTo>
                  <a:pt x="568516" y="179453"/>
                </a:lnTo>
                <a:lnTo>
                  <a:pt x="572665" y="186553"/>
                </a:lnTo>
                <a:lnTo>
                  <a:pt x="576815" y="194025"/>
                </a:lnTo>
                <a:lnTo>
                  <a:pt x="580965" y="201873"/>
                </a:lnTo>
                <a:lnTo>
                  <a:pt x="585115" y="210171"/>
                </a:lnTo>
                <a:lnTo>
                  <a:pt x="589265" y="218926"/>
                </a:lnTo>
                <a:lnTo>
                  <a:pt x="593414" y="228048"/>
                </a:lnTo>
                <a:lnTo>
                  <a:pt x="597564" y="237529"/>
                </a:lnTo>
                <a:lnTo>
                  <a:pt x="601714" y="247365"/>
                </a:lnTo>
                <a:lnTo>
                  <a:pt x="605864" y="257660"/>
                </a:lnTo>
                <a:lnTo>
                  <a:pt x="610013" y="268257"/>
                </a:lnTo>
                <a:lnTo>
                  <a:pt x="614163" y="279137"/>
                </a:lnTo>
                <a:lnTo>
                  <a:pt x="618313" y="290281"/>
                </a:lnTo>
                <a:lnTo>
                  <a:pt x="622463" y="301719"/>
                </a:lnTo>
                <a:lnTo>
                  <a:pt x="626612" y="313380"/>
                </a:lnTo>
                <a:lnTo>
                  <a:pt x="630762" y="325203"/>
                </a:lnTo>
                <a:lnTo>
                  <a:pt x="634912" y="337161"/>
                </a:lnTo>
                <a:lnTo>
                  <a:pt x="639062" y="349233"/>
                </a:lnTo>
                <a:lnTo>
                  <a:pt x="643211" y="361382"/>
                </a:lnTo>
                <a:lnTo>
                  <a:pt x="647361" y="373547"/>
                </a:lnTo>
                <a:lnTo>
                  <a:pt x="651511" y="385699"/>
                </a:lnTo>
                <a:lnTo>
                  <a:pt x="655661" y="397811"/>
                </a:lnTo>
                <a:lnTo>
                  <a:pt x="659810" y="409815"/>
                </a:lnTo>
                <a:lnTo>
                  <a:pt x="663960" y="421682"/>
                </a:lnTo>
                <a:lnTo>
                  <a:pt x="668110" y="433396"/>
                </a:lnTo>
                <a:lnTo>
                  <a:pt x="672260" y="444934"/>
                </a:lnTo>
                <a:lnTo>
                  <a:pt x="676409" y="456238"/>
                </a:lnTo>
                <a:lnTo>
                  <a:pt x="680559" y="467242"/>
                </a:lnTo>
                <a:lnTo>
                  <a:pt x="684709" y="477983"/>
                </a:lnTo>
                <a:lnTo>
                  <a:pt x="688859" y="488447"/>
                </a:lnTo>
                <a:lnTo>
                  <a:pt x="693008" y="498619"/>
                </a:lnTo>
                <a:lnTo>
                  <a:pt x="697158" y="508362"/>
                </a:lnTo>
                <a:lnTo>
                  <a:pt x="701308" y="517772"/>
                </a:lnTo>
                <a:lnTo>
                  <a:pt x="705458" y="526854"/>
                </a:lnTo>
                <a:lnTo>
                  <a:pt x="709607" y="535603"/>
                </a:lnTo>
                <a:lnTo>
                  <a:pt x="713757" y="543946"/>
                </a:lnTo>
                <a:lnTo>
                  <a:pt x="717907" y="551891"/>
                </a:lnTo>
                <a:lnTo>
                  <a:pt x="722057" y="559508"/>
                </a:lnTo>
                <a:lnTo>
                  <a:pt x="726206" y="566806"/>
                </a:lnTo>
                <a:lnTo>
                  <a:pt x="730356" y="573778"/>
                </a:lnTo>
                <a:lnTo>
                  <a:pt x="734506" y="580343"/>
                </a:lnTo>
                <a:lnTo>
                  <a:pt x="738656" y="586631"/>
                </a:lnTo>
                <a:lnTo>
                  <a:pt x="742805" y="592655"/>
                </a:lnTo>
                <a:lnTo>
                  <a:pt x="746955" y="598430"/>
                </a:lnTo>
                <a:lnTo>
                  <a:pt x="751105" y="603914"/>
                </a:lnTo>
                <a:lnTo>
                  <a:pt x="755255" y="609172"/>
                </a:lnTo>
                <a:lnTo>
                  <a:pt x="759404" y="614252"/>
                </a:lnTo>
                <a:lnTo>
                  <a:pt x="763554" y="619171"/>
                </a:lnTo>
                <a:lnTo>
                  <a:pt x="767704" y="623935"/>
                </a:lnTo>
                <a:lnTo>
                  <a:pt x="771854" y="628554"/>
                </a:lnTo>
                <a:lnTo>
                  <a:pt x="776003" y="633089"/>
                </a:lnTo>
                <a:lnTo>
                  <a:pt x="780153" y="637556"/>
                </a:lnTo>
                <a:lnTo>
                  <a:pt x="784303" y="641972"/>
                </a:lnTo>
                <a:lnTo>
                  <a:pt x="788453" y="646351"/>
                </a:lnTo>
                <a:lnTo>
                  <a:pt x="792602" y="650726"/>
                </a:lnTo>
                <a:lnTo>
                  <a:pt x="796752" y="655111"/>
                </a:lnTo>
                <a:lnTo>
                  <a:pt x="800902" y="659518"/>
                </a:lnTo>
                <a:lnTo>
                  <a:pt x="805052" y="663966"/>
                </a:lnTo>
                <a:lnTo>
                  <a:pt x="809201" y="668475"/>
                </a:lnTo>
                <a:lnTo>
                  <a:pt x="813351" y="673044"/>
                </a:lnTo>
                <a:lnTo>
                  <a:pt x="817501" y="677675"/>
                </a:lnTo>
                <a:lnTo>
                  <a:pt x="821651" y="682375"/>
                </a:lnTo>
                <a:lnTo>
                  <a:pt x="825800" y="687174"/>
                </a:lnTo>
                <a:lnTo>
                  <a:pt x="829950" y="692045"/>
                </a:lnTo>
                <a:lnTo>
                  <a:pt x="834100" y="696984"/>
                </a:lnTo>
                <a:lnTo>
                  <a:pt x="838250" y="701990"/>
                </a:lnTo>
                <a:lnTo>
                  <a:pt x="842399" y="707070"/>
                </a:lnTo>
                <a:lnTo>
                  <a:pt x="846549" y="712210"/>
                </a:lnTo>
                <a:lnTo>
                  <a:pt x="850699" y="717392"/>
                </a:lnTo>
                <a:lnTo>
                  <a:pt x="854849" y="722607"/>
                </a:lnTo>
                <a:lnTo>
                  <a:pt x="858998" y="727848"/>
                </a:lnTo>
                <a:lnTo>
                  <a:pt x="863148" y="733099"/>
                </a:lnTo>
                <a:lnTo>
                  <a:pt x="867298" y="738343"/>
                </a:lnTo>
                <a:lnTo>
                  <a:pt x="871448" y="743568"/>
                </a:lnTo>
                <a:lnTo>
                  <a:pt x="875598" y="748763"/>
                </a:lnTo>
                <a:lnTo>
                  <a:pt x="879747" y="753900"/>
                </a:lnTo>
                <a:lnTo>
                  <a:pt x="883897" y="758966"/>
                </a:lnTo>
                <a:lnTo>
                  <a:pt x="888047" y="763957"/>
                </a:lnTo>
                <a:lnTo>
                  <a:pt x="892197" y="768863"/>
                </a:lnTo>
                <a:lnTo>
                  <a:pt x="896346" y="773661"/>
                </a:lnTo>
                <a:lnTo>
                  <a:pt x="900496" y="778315"/>
                </a:lnTo>
                <a:lnTo>
                  <a:pt x="904646" y="782847"/>
                </a:lnTo>
                <a:lnTo>
                  <a:pt x="908796" y="787250"/>
                </a:lnTo>
                <a:lnTo>
                  <a:pt x="912945" y="791518"/>
                </a:lnTo>
                <a:lnTo>
                  <a:pt x="917095" y="795591"/>
                </a:lnTo>
                <a:lnTo>
                  <a:pt x="921245" y="799508"/>
                </a:lnTo>
                <a:lnTo>
                  <a:pt x="925395" y="803273"/>
                </a:lnTo>
                <a:lnTo>
                  <a:pt x="929544" y="806885"/>
                </a:lnTo>
                <a:lnTo>
                  <a:pt x="933694" y="810315"/>
                </a:lnTo>
                <a:lnTo>
                  <a:pt x="937844" y="813559"/>
                </a:lnTo>
                <a:lnTo>
                  <a:pt x="941994" y="816653"/>
                </a:lnTo>
                <a:lnTo>
                  <a:pt x="946143" y="819601"/>
                </a:lnTo>
                <a:lnTo>
                  <a:pt x="950293" y="822405"/>
                </a:lnTo>
                <a:lnTo>
                  <a:pt x="954443" y="825020"/>
                </a:lnTo>
                <a:lnTo>
                  <a:pt x="958593" y="827510"/>
                </a:lnTo>
                <a:lnTo>
                  <a:pt x="962742" y="829883"/>
                </a:lnTo>
                <a:lnTo>
                  <a:pt x="966892" y="832144"/>
                </a:lnTo>
                <a:lnTo>
                  <a:pt x="971042" y="834278"/>
                </a:lnTo>
                <a:lnTo>
                  <a:pt x="975192" y="836312"/>
                </a:lnTo>
                <a:lnTo>
                  <a:pt x="979341" y="838270"/>
                </a:lnTo>
                <a:lnTo>
                  <a:pt x="983491" y="840161"/>
                </a:lnTo>
                <a:lnTo>
                  <a:pt x="987641" y="841989"/>
                </a:lnTo>
                <a:lnTo>
                  <a:pt x="991791" y="843762"/>
                </a:lnTo>
                <a:lnTo>
                  <a:pt x="995940" y="845506"/>
                </a:lnTo>
                <a:lnTo>
                  <a:pt x="1000090" y="847231"/>
                </a:lnTo>
                <a:lnTo>
                  <a:pt x="1004240" y="848945"/>
                </a:lnTo>
                <a:lnTo>
                  <a:pt x="1008390" y="850663"/>
                </a:lnTo>
                <a:lnTo>
                  <a:pt x="1012539" y="852399"/>
                </a:lnTo>
                <a:lnTo>
                  <a:pt x="1016689" y="854160"/>
                </a:lnTo>
                <a:lnTo>
                  <a:pt x="1020839" y="855954"/>
                </a:lnTo>
                <a:lnTo>
                  <a:pt x="1024989" y="857795"/>
                </a:lnTo>
                <a:lnTo>
                  <a:pt x="1029138" y="859703"/>
                </a:lnTo>
                <a:lnTo>
                  <a:pt x="1033288" y="861672"/>
                </a:lnTo>
                <a:lnTo>
                  <a:pt x="1037438" y="863707"/>
                </a:lnTo>
                <a:lnTo>
                  <a:pt x="1041588" y="865813"/>
                </a:lnTo>
                <a:lnTo>
                  <a:pt x="1045737" y="868027"/>
                </a:lnTo>
                <a:lnTo>
                  <a:pt x="1049887" y="870327"/>
                </a:lnTo>
                <a:lnTo>
                  <a:pt x="1054037" y="872713"/>
                </a:lnTo>
                <a:lnTo>
                  <a:pt x="1058187" y="875188"/>
                </a:lnTo>
                <a:lnTo>
                  <a:pt x="1062336" y="877774"/>
                </a:lnTo>
                <a:lnTo>
                  <a:pt x="1066486" y="880471"/>
                </a:lnTo>
                <a:lnTo>
                  <a:pt x="1070636" y="883262"/>
                </a:lnTo>
                <a:lnTo>
                  <a:pt x="1074786" y="886146"/>
                </a:lnTo>
                <a:lnTo>
                  <a:pt x="1078935" y="889126"/>
                </a:lnTo>
                <a:lnTo>
                  <a:pt x="1083085" y="892232"/>
                </a:lnTo>
                <a:lnTo>
                  <a:pt x="1087235" y="895425"/>
                </a:lnTo>
                <a:lnTo>
                  <a:pt x="1091385" y="898704"/>
                </a:lnTo>
                <a:lnTo>
                  <a:pt x="1095534" y="902067"/>
                </a:lnTo>
                <a:lnTo>
                  <a:pt x="1099684" y="905530"/>
                </a:lnTo>
                <a:lnTo>
                  <a:pt x="1103834" y="909077"/>
                </a:lnTo>
                <a:lnTo>
                  <a:pt x="1107984" y="912694"/>
                </a:lnTo>
                <a:lnTo>
                  <a:pt x="1112133" y="916376"/>
                </a:lnTo>
                <a:lnTo>
                  <a:pt x="1116283" y="920125"/>
                </a:lnTo>
                <a:lnTo>
                  <a:pt x="1120433" y="923945"/>
                </a:lnTo>
                <a:lnTo>
                  <a:pt x="1124583" y="927812"/>
                </a:lnTo>
                <a:lnTo>
                  <a:pt x="1128732" y="931722"/>
                </a:lnTo>
                <a:lnTo>
                  <a:pt x="1132882" y="935671"/>
                </a:lnTo>
                <a:lnTo>
                  <a:pt x="1137032" y="939663"/>
                </a:lnTo>
                <a:lnTo>
                  <a:pt x="1141182" y="943680"/>
                </a:lnTo>
                <a:lnTo>
                  <a:pt x="1145331" y="947718"/>
                </a:lnTo>
                <a:lnTo>
                  <a:pt x="1149481" y="951770"/>
                </a:lnTo>
                <a:lnTo>
                  <a:pt x="1153631" y="955835"/>
                </a:lnTo>
                <a:lnTo>
                  <a:pt x="1157781" y="959903"/>
                </a:lnTo>
                <a:lnTo>
                  <a:pt x="1161931" y="963970"/>
                </a:lnTo>
                <a:lnTo>
                  <a:pt x="1166080" y="968031"/>
                </a:lnTo>
                <a:lnTo>
                  <a:pt x="1170230" y="972083"/>
                </a:lnTo>
                <a:lnTo>
                  <a:pt x="1174380" y="976115"/>
                </a:lnTo>
                <a:lnTo>
                  <a:pt x="1178530" y="980128"/>
                </a:lnTo>
                <a:lnTo>
                  <a:pt x="1182679" y="984118"/>
                </a:lnTo>
                <a:lnTo>
                  <a:pt x="1186829" y="988082"/>
                </a:lnTo>
                <a:lnTo>
                  <a:pt x="1190979" y="992013"/>
                </a:lnTo>
                <a:lnTo>
                  <a:pt x="1195129" y="995905"/>
                </a:lnTo>
                <a:lnTo>
                  <a:pt x="1199278" y="999762"/>
                </a:lnTo>
                <a:lnTo>
                  <a:pt x="1203428" y="1003582"/>
                </a:lnTo>
                <a:lnTo>
                  <a:pt x="1207578" y="1007362"/>
                </a:lnTo>
                <a:lnTo>
                  <a:pt x="1211728" y="1011086"/>
                </a:lnTo>
                <a:lnTo>
                  <a:pt x="1215877" y="1014766"/>
                </a:lnTo>
                <a:lnTo>
                  <a:pt x="1220027" y="1018402"/>
                </a:lnTo>
                <a:lnTo>
                  <a:pt x="1224177" y="1021992"/>
                </a:lnTo>
                <a:lnTo>
                  <a:pt x="1228327" y="1025521"/>
                </a:lnTo>
                <a:lnTo>
                  <a:pt x="1232476" y="1028995"/>
                </a:lnTo>
                <a:lnTo>
                  <a:pt x="1236626" y="1032420"/>
                </a:lnTo>
                <a:lnTo>
                  <a:pt x="1240776" y="1035793"/>
                </a:lnTo>
                <a:lnTo>
                  <a:pt x="1244926" y="1039110"/>
                </a:lnTo>
                <a:lnTo>
                  <a:pt x="1249075" y="1042358"/>
                </a:lnTo>
                <a:lnTo>
                  <a:pt x="1253225" y="1045554"/>
                </a:lnTo>
                <a:lnTo>
                  <a:pt x="1257375" y="1048696"/>
                </a:lnTo>
                <a:lnTo>
                  <a:pt x="1261525" y="1051784"/>
                </a:lnTo>
                <a:lnTo>
                  <a:pt x="1265674" y="1054798"/>
                </a:lnTo>
                <a:lnTo>
                  <a:pt x="1269824" y="1057754"/>
                </a:lnTo>
                <a:lnTo>
                  <a:pt x="1273974" y="1060655"/>
                </a:lnTo>
                <a:lnTo>
                  <a:pt x="1278124" y="1063501"/>
                </a:lnTo>
                <a:lnTo>
                  <a:pt x="1282273" y="1066282"/>
                </a:lnTo>
                <a:lnTo>
                  <a:pt x="1286423" y="1068994"/>
                </a:lnTo>
                <a:lnTo>
                  <a:pt x="1290573" y="1071651"/>
                </a:lnTo>
                <a:lnTo>
                  <a:pt x="1294723" y="1074253"/>
                </a:lnTo>
                <a:lnTo>
                  <a:pt x="1298872" y="1076798"/>
                </a:lnTo>
                <a:lnTo>
                  <a:pt x="1303022" y="1079266"/>
                </a:lnTo>
                <a:lnTo>
                  <a:pt x="1307172" y="1081679"/>
                </a:lnTo>
                <a:lnTo>
                  <a:pt x="1311322" y="1084037"/>
                </a:lnTo>
                <a:lnTo>
                  <a:pt x="1315471" y="1086340"/>
                </a:lnTo>
                <a:lnTo>
                  <a:pt x="1319621" y="1088576"/>
                </a:lnTo>
                <a:lnTo>
                  <a:pt x="1323771" y="1090748"/>
                </a:lnTo>
                <a:lnTo>
                  <a:pt x="1327921" y="1092867"/>
                </a:lnTo>
                <a:lnTo>
                  <a:pt x="1332070" y="1094933"/>
                </a:lnTo>
                <a:lnTo>
                  <a:pt x="1336220" y="1096942"/>
                </a:lnTo>
                <a:lnTo>
                  <a:pt x="1340370" y="1098880"/>
                </a:lnTo>
                <a:lnTo>
                  <a:pt x="1344520" y="1100766"/>
                </a:lnTo>
                <a:lnTo>
                  <a:pt x="1348669" y="1102600"/>
                </a:lnTo>
                <a:lnTo>
                  <a:pt x="1352819" y="1104383"/>
                </a:lnTo>
                <a:lnTo>
                  <a:pt x="1356969" y="1106098"/>
                </a:lnTo>
                <a:lnTo>
                  <a:pt x="1361119" y="1107758"/>
                </a:lnTo>
                <a:lnTo>
                  <a:pt x="1365268" y="1109367"/>
                </a:lnTo>
                <a:lnTo>
                  <a:pt x="1369418" y="1110926"/>
                </a:lnTo>
                <a:lnTo>
                  <a:pt x="1373568" y="1112429"/>
                </a:lnTo>
                <a:lnTo>
                  <a:pt x="1377718" y="1113869"/>
                </a:lnTo>
                <a:lnTo>
                  <a:pt x="1381867" y="1115260"/>
                </a:lnTo>
                <a:lnTo>
                  <a:pt x="1386017" y="1116602"/>
                </a:lnTo>
                <a:lnTo>
                  <a:pt x="1390167" y="1117897"/>
                </a:lnTo>
                <a:lnTo>
                  <a:pt x="1394317" y="1119127"/>
                </a:lnTo>
                <a:lnTo>
                  <a:pt x="1398466" y="1120309"/>
                </a:lnTo>
                <a:lnTo>
                  <a:pt x="1402616" y="1121444"/>
                </a:lnTo>
                <a:lnTo>
                  <a:pt x="1406766" y="1122535"/>
                </a:lnTo>
                <a:lnTo>
                  <a:pt x="1410916" y="1123573"/>
                </a:lnTo>
                <a:lnTo>
                  <a:pt x="1415065" y="1124559"/>
                </a:lnTo>
                <a:lnTo>
                  <a:pt x="1419215" y="1125503"/>
                </a:lnTo>
                <a:lnTo>
                  <a:pt x="1423365" y="1126408"/>
                </a:lnTo>
                <a:lnTo>
                  <a:pt x="1427515" y="1127272"/>
                </a:lnTo>
                <a:lnTo>
                  <a:pt x="1431664" y="1128086"/>
                </a:lnTo>
                <a:lnTo>
                  <a:pt x="1435814" y="1128866"/>
                </a:lnTo>
                <a:lnTo>
                  <a:pt x="1439964" y="1129613"/>
                </a:lnTo>
                <a:lnTo>
                  <a:pt x="1444114" y="1130331"/>
                </a:lnTo>
                <a:lnTo>
                  <a:pt x="1448264" y="1131013"/>
                </a:lnTo>
                <a:lnTo>
                  <a:pt x="1452413" y="1131669"/>
                </a:lnTo>
                <a:lnTo>
                  <a:pt x="1456563" y="1132304"/>
                </a:lnTo>
                <a:lnTo>
                  <a:pt x="1460713" y="1132921"/>
                </a:lnTo>
                <a:lnTo>
                  <a:pt x="1464863" y="1133522"/>
                </a:lnTo>
                <a:lnTo>
                  <a:pt x="1469012" y="1134108"/>
                </a:lnTo>
                <a:lnTo>
                  <a:pt x="1473162" y="1134689"/>
                </a:lnTo>
                <a:lnTo>
                  <a:pt x="1477312" y="1135266"/>
                </a:lnTo>
                <a:lnTo>
                  <a:pt x="1481462" y="1135842"/>
                </a:lnTo>
                <a:lnTo>
                  <a:pt x="1485611" y="1136424"/>
                </a:lnTo>
                <a:lnTo>
                  <a:pt x="1489761" y="1137016"/>
                </a:lnTo>
                <a:lnTo>
                  <a:pt x="1493911" y="1137620"/>
                </a:lnTo>
                <a:lnTo>
                  <a:pt x="1498061" y="1138239"/>
                </a:lnTo>
                <a:lnTo>
                  <a:pt x="1502210" y="1138878"/>
                </a:lnTo>
                <a:lnTo>
                  <a:pt x="1506360" y="1139545"/>
                </a:lnTo>
                <a:lnTo>
                  <a:pt x="1510510" y="1140237"/>
                </a:lnTo>
                <a:lnTo>
                  <a:pt x="1514660" y="1140956"/>
                </a:lnTo>
                <a:lnTo>
                  <a:pt x="1518809" y="1141704"/>
                </a:lnTo>
                <a:lnTo>
                  <a:pt x="1522959" y="1142495"/>
                </a:lnTo>
                <a:lnTo>
                  <a:pt x="1527109" y="1143320"/>
                </a:lnTo>
                <a:lnTo>
                  <a:pt x="1531259" y="1144178"/>
                </a:lnTo>
                <a:lnTo>
                  <a:pt x="1535408" y="1145070"/>
                </a:lnTo>
                <a:lnTo>
                  <a:pt x="1539558" y="1146003"/>
                </a:lnTo>
                <a:lnTo>
                  <a:pt x="1543708" y="1146976"/>
                </a:lnTo>
                <a:lnTo>
                  <a:pt x="1547858" y="1147981"/>
                </a:lnTo>
                <a:lnTo>
                  <a:pt x="1552007" y="1149017"/>
                </a:lnTo>
                <a:lnTo>
                  <a:pt x="1556157" y="1150084"/>
                </a:lnTo>
                <a:lnTo>
                  <a:pt x="1560307" y="1151188"/>
                </a:lnTo>
                <a:lnTo>
                  <a:pt x="1564457" y="1152314"/>
                </a:lnTo>
                <a:lnTo>
                  <a:pt x="1568606" y="1153462"/>
                </a:lnTo>
                <a:lnTo>
                  <a:pt x="1572756" y="1154627"/>
                </a:lnTo>
                <a:lnTo>
                  <a:pt x="1576906" y="1155811"/>
                </a:lnTo>
                <a:lnTo>
                  <a:pt x="1581056" y="1157004"/>
                </a:lnTo>
                <a:lnTo>
                  <a:pt x="1585205" y="1158203"/>
                </a:lnTo>
                <a:lnTo>
                  <a:pt x="1589355" y="1159402"/>
                </a:lnTo>
                <a:lnTo>
                  <a:pt x="1593505" y="1160599"/>
                </a:lnTo>
                <a:lnTo>
                  <a:pt x="1597655" y="1161785"/>
                </a:lnTo>
                <a:lnTo>
                  <a:pt x="1601804" y="1162958"/>
                </a:lnTo>
                <a:lnTo>
                  <a:pt x="1605954" y="1164113"/>
                </a:lnTo>
                <a:lnTo>
                  <a:pt x="1610104" y="1165249"/>
                </a:lnTo>
                <a:lnTo>
                  <a:pt x="1614254" y="1166350"/>
                </a:lnTo>
                <a:lnTo>
                  <a:pt x="1618403" y="1167418"/>
                </a:lnTo>
                <a:lnTo>
                  <a:pt x="1622553" y="1168453"/>
                </a:lnTo>
                <a:lnTo>
                  <a:pt x="1626703" y="1169451"/>
                </a:lnTo>
                <a:lnTo>
                  <a:pt x="1630853" y="1170403"/>
                </a:lnTo>
                <a:lnTo>
                  <a:pt x="1635002" y="1171301"/>
                </a:lnTo>
                <a:lnTo>
                  <a:pt x="1639152" y="1172153"/>
                </a:lnTo>
                <a:lnTo>
                  <a:pt x="1643302" y="1172957"/>
                </a:lnTo>
                <a:lnTo>
                  <a:pt x="1647452" y="1173712"/>
                </a:lnTo>
                <a:lnTo>
                  <a:pt x="1651601" y="1174395"/>
                </a:lnTo>
                <a:lnTo>
                  <a:pt x="1655751" y="1175026"/>
                </a:lnTo>
                <a:lnTo>
                  <a:pt x="1659901" y="1175603"/>
                </a:lnTo>
                <a:lnTo>
                  <a:pt x="1664051" y="1176128"/>
                </a:lnTo>
                <a:lnTo>
                  <a:pt x="1668200" y="1176587"/>
                </a:lnTo>
                <a:lnTo>
                  <a:pt x="1672350" y="1176984"/>
                </a:lnTo>
                <a:lnTo>
                  <a:pt x="1676500" y="1177330"/>
                </a:lnTo>
                <a:lnTo>
                  <a:pt x="1680650" y="1177625"/>
                </a:lnTo>
                <a:lnTo>
                  <a:pt x="1684799" y="1177867"/>
                </a:lnTo>
                <a:lnTo>
                  <a:pt x="1688949" y="1178045"/>
                </a:lnTo>
                <a:lnTo>
                  <a:pt x="1693099" y="1178179"/>
                </a:lnTo>
                <a:lnTo>
                  <a:pt x="1697249" y="1178269"/>
                </a:lnTo>
                <a:lnTo>
                  <a:pt x="1701398" y="1178319"/>
                </a:lnTo>
                <a:lnTo>
                  <a:pt x="1705548" y="1178320"/>
                </a:lnTo>
                <a:lnTo>
                  <a:pt x="1709698" y="1178284"/>
                </a:lnTo>
                <a:lnTo>
                  <a:pt x="1713848" y="1178217"/>
                </a:lnTo>
                <a:lnTo>
                  <a:pt x="1717997" y="1178122"/>
                </a:lnTo>
                <a:lnTo>
                  <a:pt x="1722147" y="1178000"/>
                </a:lnTo>
                <a:lnTo>
                  <a:pt x="1726297" y="1177852"/>
                </a:lnTo>
                <a:lnTo>
                  <a:pt x="1730447" y="1177690"/>
                </a:lnTo>
                <a:lnTo>
                  <a:pt x="1734597" y="1177515"/>
                </a:lnTo>
                <a:lnTo>
                  <a:pt x="1738746" y="1177332"/>
                </a:lnTo>
                <a:lnTo>
                  <a:pt x="1742896" y="1177143"/>
                </a:lnTo>
                <a:lnTo>
                  <a:pt x="1747046" y="1176956"/>
                </a:lnTo>
                <a:lnTo>
                  <a:pt x="1751196" y="1176773"/>
                </a:lnTo>
                <a:lnTo>
                  <a:pt x="1755345" y="1176599"/>
                </a:lnTo>
                <a:lnTo>
                  <a:pt x="1759495" y="1176439"/>
                </a:lnTo>
                <a:lnTo>
                  <a:pt x="1763645" y="1176299"/>
                </a:lnTo>
                <a:lnTo>
                  <a:pt x="1767795" y="1176181"/>
                </a:lnTo>
                <a:lnTo>
                  <a:pt x="1771944" y="1176086"/>
                </a:lnTo>
                <a:lnTo>
                  <a:pt x="1776094" y="1176017"/>
                </a:lnTo>
                <a:lnTo>
                  <a:pt x="1780244" y="1175991"/>
                </a:lnTo>
                <a:lnTo>
                  <a:pt x="1784394" y="1175997"/>
                </a:lnTo>
                <a:lnTo>
                  <a:pt x="1788543" y="1176040"/>
                </a:lnTo>
                <a:lnTo>
                  <a:pt x="1792693" y="1176119"/>
                </a:lnTo>
                <a:lnTo>
                  <a:pt x="1796843" y="1176248"/>
                </a:lnTo>
                <a:lnTo>
                  <a:pt x="1800993" y="1176423"/>
                </a:lnTo>
                <a:lnTo>
                  <a:pt x="1805142" y="1176641"/>
                </a:lnTo>
                <a:lnTo>
                  <a:pt x="1809292" y="1176900"/>
                </a:lnTo>
                <a:lnTo>
                  <a:pt x="1813442" y="1177206"/>
                </a:lnTo>
                <a:lnTo>
                  <a:pt x="1817592" y="1177567"/>
                </a:lnTo>
                <a:lnTo>
                  <a:pt x="1821741" y="1177970"/>
                </a:lnTo>
                <a:lnTo>
                  <a:pt x="1825891" y="1178414"/>
                </a:lnTo>
                <a:lnTo>
                  <a:pt x="1830041" y="1178897"/>
                </a:lnTo>
                <a:lnTo>
                  <a:pt x="1834191" y="1179430"/>
                </a:lnTo>
                <a:lnTo>
                  <a:pt x="1838340" y="1180001"/>
                </a:lnTo>
                <a:lnTo>
                  <a:pt x="1842490" y="1180605"/>
                </a:lnTo>
                <a:lnTo>
                  <a:pt x="1846640" y="1181239"/>
                </a:lnTo>
                <a:lnTo>
                  <a:pt x="1850790" y="1181905"/>
                </a:lnTo>
                <a:lnTo>
                  <a:pt x="1854939" y="1182602"/>
                </a:lnTo>
                <a:lnTo>
                  <a:pt x="1859089" y="1183318"/>
                </a:lnTo>
                <a:lnTo>
                  <a:pt x="1863239" y="1184052"/>
                </a:lnTo>
                <a:lnTo>
                  <a:pt x="1867389" y="1184800"/>
                </a:lnTo>
                <a:lnTo>
                  <a:pt x="1871538" y="1185562"/>
                </a:lnTo>
                <a:lnTo>
                  <a:pt x="1875688" y="1186330"/>
                </a:lnTo>
                <a:lnTo>
                  <a:pt x="1879838" y="1187099"/>
                </a:lnTo>
                <a:lnTo>
                  <a:pt x="1883988" y="1187868"/>
                </a:lnTo>
                <a:lnTo>
                  <a:pt x="1888137" y="1188633"/>
                </a:lnTo>
                <a:lnTo>
                  <a:pt x="1892287" y="1189386"/>
                </a:lnTo>
                <a:lnTo>
                  <a:pt x="1896437" y="1190128"/>
                </a:lnTo>
                <a:lnTo>
                  <a:pt x="1900587" y="1190855"/>
                </a:lnTo>
                <a:lnTo>
                  <a:pt x="1904736" y="1191566"/>
                </a:lnTo>
                <a:lnTo>
                  <a:pt x="1908886" y="1192248"/>
                </a:lnTo>
                <a:lnTo>
                  <a:pt x="1913036" y="1192907"/>
                </a:lnTo>
                <a:lnTo>
                  <a:pt x="1917186" y="1193541"/>
                </a:lnTo>
                <a:lnTo>
                  <a:pt x="1921335" y="1194150"/>
                </a:lnTo>
                <a:lnTo>
                  <a:pt x="1925485" y="1194722"/>
                </a:lnTo>
                <a:lnTo>
                  <a:pt x="1929635" y="1195260"/>
                </a:lnTo>
                <a:lnTo>
                  <a:pt x="1933785" y="1195767"/>
                </a:lnTo>
                <a:lnTo>
                  <a:pt x="1937934" y="1196243"/>
                </a:lnTo>
                <a:lnTo>
                  <a:pt x="1942084" y="1196683"/>
                </a:lnTo>
                <a:lnTo>
                  <a:pt x="1946234" y="1197081"/>
                </a:lnTo>
                <a:lnTo>
                  <a:pt x="1950384" y="1197447"/>
                </a:lnTo>
                <a:lnTo>
                  <a:pt x="1954533" y="1197781"/>
                </a:lnTo>
                <a:lnTo>
                  <a:pt x="1958683" y="1198082"/>
                </a:lnTo>
                <a:lnTo>
                  <a:pt x="1962833" y="1198342"/>
                </a:lnTo>
                <a:lnTo>
                  <a:pt x="1966983" y="1198570"/>
                </a:lnTo>
                <a:lnTo>
                  <a:pt x="1971132" y="1198770"/>
                </a:lnTo>
                <a:lnTo>
                  <a:pt x="1975282" y="1198941"/>
                </a:lnTo>
                <a:lnTo>
                  <a:pt x="1979432" y="1199081"/>
                </a:lnTo>
                <a:lnTo>
                  <a:pt x="1983582" y="1199190"/>
                </a:lnTo>
                <a:lnTo>
                  <a:pt x="1987731" y="1199276"/>
                </a:lnTo>
                <a:lnTo>
                  <a:pt x="1991881" y="1199341"/>
                </a:lnTo>
                <a:lnTo>
                  <a:pt x="1996031" y="1199386"/>
                </a:lnTo>
                <a:lnTo>
                  <a:pt x="2000181" y="1199405"/>
                </a:lnTo>
                <a:lnTo>
                  <a:pt x="2004330" y="1199410"/>
                </a:lnTo>
                <a:lnTo>
                  <a:pt x="2008480" y="1199400"/>
                </a:lnTo>
                <a:lnTo>
                  <a:pt x="2012630" y="1199379"/>
                </a:lnTo>
                <a:lnTo>
                  <a:pt x="2016780" y="1199345"/>
                </a:lnTo>
                <a:lnTo>
                  <a:pt x="2020929" y="1199303"/>
                </a:lnTo>
                <a:lnTo>
                  <a:pt x="2025079" y="1199254"/>
                </a:lnTo>
                <a:lnTo>
                  <a:pt x="2029229" y="1199202"/>
                </a:lnTo>
                <a:lnTo>
                  <a:pt x="2033379" y="1199147"/>
                </a:lnTo>
                <a:lnTo>
                  <a:pt x="2037529" y="1199092"/>
                </a:lnTo>
                <a:lnTo>
                  <a:pt x="2041678" y="1199038"/>
                </a:lnTo>
                <a:lnTo>
                  <a:pt x="2045828" y="1198987"/>
                </a:lnTo>
                <a:lnTo>
                  <a:pt x="2049978" y="1198939"/>
                </a:lnTo>
                <a:lnTo>
                  <a:pt x="2054128" y="1198899"/>
                </a:lnTo>
                <a:lnTo>
                  <a:pt x="2058277" y="1198867"/>
                </a:lnTo>
                <a:lnTo>
                  <a:pt x="2062427" y="1198842"/>
                </a:lnTo>
                <a:lnTo>
                  <a:pt x="2066577" y="1198826"/>
                </a:lnTo>
                <a:lnTo>
                  <a:pt x="2070727" y="1198821"/>
                </a:lnTo>
                <a:lnTo>
                  <a:pt x="2074876" y="1198828"/>
                </a:lnTo>
                <a:lnTo>
                  <a:pt x="2079026" y="1198846"/>
                </a:lnTo>
                <a:lnTo>
                  <a:pt x="2083176" y="1198874"/>
                </a:lnTo>
                <a:lnTo>
                  <a:pt x="2087326" y="1198914"/>
                </a:lnTo>
                <a:lnTo>
                  <a:pt x="2091475" y="1198968"/>
                </a:lnTo>
                <a:lnTo>
                  <a:pt x="2095625" y="1199034"/>
                </a:lnTo>
                <a:lnTo>
                  <a:pt x="2099775" y="1199110"/>
                </a:lnTo>
                <a:lnTo>
                  <a:pt x="2103925" y="1199197"/>
                </a:lnTo>
                <a:lnTo>
                  <a:pt x="2108074" y="1199295"/>
                </a:lnTo>
                <a:lnTo>
                  <a:pt x="2112224" y="1199404"/>
                </a:lnTo>
                <a:lnTo>
                  <a:pt x="2116374" y="1199522"/>
                </a:lnTo>
                <a:lnTo>
                  <a:pt x="2120524" y="1199648"/>
                </a:lnTo>
              </a:path>
            </a:pathLst>
          </a:custGeom>
          <a:ln w="21681" cap="flat">
            <a:solidFill>
              <a:srgbClr val="00B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6" name="pl20">
            <a:extLst>
              <a:ext uri="{FF2B5EF4-FFF2-40B4-BE49-F238E27FC236}">
                <a16:creationId xmlns:a16="http://schemas.microsoft.com/office/drawing/2014/main" id="{ED7BF2F6-5881-4FB5-AAE7-D22C69E4D2DF}"/>
              </a:ext>
            </a:extLst>
          </p:cNvPr>
          <p:cNvSpPr/>
          <p:nvPr/>
        </p:nvSpPr>
        <p:spPr>
          <a:xfrm>
            <a:off x="5220970" y="5723152"/>
            <a:ext cx="2601955" cy="1429339"/>
          </a:xfrm>
          <a:custGeom>
            <a:avLst/>
            <a:gdLst/>
            <a:ahLst/>
            <a:cxnLst/>
            <a:rect l="0" t="0" r="0" b="0"/>
            <a:pathLst>
              <a:path w="2120524" h="1164873">
                <a:moveTo>
                  <a:pt x="0" y="922210"/>
                </a:moveTo>
                <a:lnTo>
                  <a:pt x="4149" y="910993"/>
                </a:lnTo>
                <a:lnTo>
                  <a:pt x="8299" y="899605"/>
                </a:lnTo>
                <a:lnTo>
                  <a:pt x="12449" y="888050"/>
                </a:lnTo>
                <a:lnTo>
                  <a:pt x="16599" y="876323"/>
                </a:lnTo>
                <a:lnTo>
                  <a:pt x="20748" y="864395"/>
                </a:lnTo>
                <a:lnTo>
                  <a:pt x="24898" y="852322"/>
                </a:lnTo>
                <a:lnTo>
                  <a:pt x="29048" y="840108"/>
                </a:lnTo>
                <a:lnTo>
                  <a:pt x="33198" y="827757"/>
                </a:lnTo>
                <a:lnTo>
                  <a:pt x="37347" y="815237"/>
                </a:lnTo>
                <a:lnTo>
                  <a:pt x="41497" y="802574"/>
                </a:lnTo>
                <a:lnTo>
                  <a:pt x="45647" y="789787"/>
                </a:lnTo>
                <a:lnTo>
                  <a:pt x="49797" y="776876"/>
                </a:lnTo>
                <a:lnTo>
                  <a:pt x="53946" y="763835"/>
                </a:lnTo>
                <a:lnTo>
                  <a:pt x="58096" y="750637"/>
                </a:lnTo>
                <a:lnTo>
                  <a:pt x="62246" y="737322"/>
                </a:lnTo>
                <a:lnTo>
                  <a:pt x="66396" y="723890"/>
                </a:lnTo>
                <a:lnTo>
                  <a:pt x="70545" y="710342"/>
                </a:lnTo>
                <a:lnTo>
                  <a:pt x="74695" y="696644"/>
                </a:lnTo>
                <a:lnTo>
                  <a:pt x="78845" y="682817"/>
                </a:lnTo>
                <a:lnTo>
                  <a:pt x="82995" y="668873"/>
                </a:lnTo>
                <a:lnTo>
                  <a:pt x="87144" y="654814"/>
                </a:lnTo>
                <a:lnTo>
                  <a:pt x="91294" y="640628"/>
                </a:lnTo>
                <a:lnTo>
                  <a:pt x="95444" y="626290"/>
                </a:lnTo>
                <a:lnTo>
                  <a:pt x="99594" y="611838"/>
                </a:lnTo>
                <a:lnTo>
                  <a:pt x="103743" y="597272"/>
                </a:lnTo>
                <a:lnTo>
                  <a:pt x="107893" y="582593"/>
                </a:lnTo>
                <a:lnTo>
                  <a:pt x="112043" y="567774"/>
                </a:lnTo>
                <a:lnTo>
                  <a:pt x="116193" y="552837"/>
                </a:lnTo>
                <a:lnTo>
                  <a:pt x="120342" y="537799"/>
                </a:lnTo>
                <a:lnTo>
                  <a:pt x="124492" y="522665"/>
                </a:lnTo>
                <a:lnTo>
                  <a:pt x="128642" y="507432"/>
                </a:lnTo>
                <a:lnTo>
                  <a:pt x="132792" y="492094"/>
                </a:lnTo>
                <a:lnTo>
                  <a:pt x="136941" y="476686"/>
                </a:lnTo>
                <a:lnTo>
                  <a:pt x="141091" y="461218"/>
                </a:lnTo>
                <a:lnTo>
                  <a:pt x="145241" y="445700"/>
                </a:lnTo>
                <a:lnTo>
                  <a:pt x="149391" y="430138"/>
                </a:lnTo>
                <a:lnTo>
                  <a:pt x="153540" y="414560"/>
                </a:lnTo>
                <a:lnTo>
                  <a:pt x="157690" y="398986"/>
                </a:lnTo>
                <a:lnTo>
                  <a:pt x="161840" y="383430"/>
                </a:lnTo>
                <a:lnTo>
                  <a:pt x="165990" y="367914"/>
                </a:lnTo>
                <a:lnTo>
                  <a:pt x="170139" y="352484"/>
                </a:lnTo>
                <a:lnTo>
                  <a:pt x="174289" y="337149"/>
                </a:lnTo>
                <a:lnTo>
                  <a:pt x="178439" y="321927"/>
                </a:lnTo>
                <a:lnTo>
                  <a:pt x="182589" y="306840"/>
                </a:lnTo>
                <a:lnTo>
                  <a:pt x="186738" y="291968"/>
                </a:lnTo>
                <a:lnTo>
                  <a:pt x="190888" y="277320"/>
                </a:lnTo>
                <a:lnTo>
                  <a:pt x="195038" y="262899"/>
                </a:lnTo>
                <a:lnTo>
                  <a:pt x="199188" y="248730"/>
                </a:lnTo>
                <a:lnTo>
                  <a:pt x="203337" y="234865"/>
                </a:lnTo>
                <a:lnTo>
                  <a:pt x="207487" y="221407"/>
                </a:lnTo>
                <a:lnTo>
                  <a:pt x="211637" y="208294"/>
                </a:lnTo>
                <a:lnTo>
                  <a:pt x="215787" y="195547"/>
                </a:lnTo>
                <a:lnTo>
                  <a:pt x="219936" y="183185"/>
                </a:lnTo>
                <a:lnTo>
                  <a:pt x="224086" y="171362"/>
                </a:lnTo>
                <a:lnTo>
                  <a:pt x="228236" y="160022"/>
                </a:lnTo>
                <a:lnTo>
                  <a:pt x="232386" y="149139"/>
                </a:lnTo>
                <a:lnTo>
                  <a:pt x="236535" y="138727"/>
                </a:lnTo>
                <a:lnTo>
                  <a:pt x="240685" y="128850"/>
                </a:lnTo>
                <a:lnTo>
                  <a:pt x="244835" y="119620"/>
                </a:lnTo>
                <a:lnTo>
                  <a:pt x="248985" y="110896"/>
                </a:lnTo>
                <a:lnTo>
                  <a:pt x="253134" y="102682"/>
                </a:lnTo>
                <a:lnTo>
                  <a:pt x="257284" y="94981"/>
                </a:lnTo>
                <a:lnTo>
                  <a:pt x="261434" y="87947"/>
                </a:lnTo>
                <a:lnTo>
                  <a:pt x="265584" y="81463"/>
                </a:lnTo>
                <a:lnTo>
                  <a:pt x="269733" y="75474"/>
                </a:lnTo>
                <a:lnTo>
                  <a:pt x="273883" y="69970"/>
                </a:lnTo>
                <a:lnTo>
                  <a:pt x="278033" y="64991"/>
                </a:lnTo>
                <a:lnTo>
                  <a:pt x="282183" y="60593"/>
                </a:lnTo>
                <a:lnTo>
                  <a:pt x="286332" y="56620"/>
                </a:lnTo>
                <a:lnTo>
                  <a:pt x="290482" y="53056"/>
                </a:lnTo>
                <a:lnTo>
                  <a:pt x="294632" y="49880"/>
                </a:lnTo>
                <a:lnTo>
                  <a:pt x="298782" y="47173"/>
                </a:lnTo>
                <a:lnTo>
                  <a:pt x="302932" y="44815"/>
                </a:lnTo>
                <a:lnTo>
                  <a:pt x="307081" y="42751"/>
                </a:lnTo>
                <a:lnTo>
                  <a:pt x="311231" y="40957"/>
                </a:lnTo>
                <a:lnTo>
                  <a:pt x="315381" y="39433"/>
                </a:lnTo>
                <a:lnTo>
                  <a:pt x="319531" y="38170"/>
                </a:lnTo>
                <a:lnTo>
                  <a:pt x="323680" y="37074"/>
                </a:lnTo>
                <a:lnTo>
                  <a:pt x="327830" y="36122"/>
                </a:lnTo>
                <a:lnTo>
                  <a:pt x="331980" y="35291"/>
                </a:lnTo>
                <a:lnTo>
                  <a:pt x="336130" y="34575"/>
                </a:lnTo>
                <a:lnTo>
                  <a:pt x="340279" y="33918"/>
                </a:lnTo>
                <a:lnTo>
                  <a:pt x="344429" y="33292"/>
                </a:lnTo>
                <a:lnTo>
                  <a:pt x="348579" y="32682"/>
                </a:lnTo>
                <a:lnTo>
                  <a:pt x="352729" y="32065"/>
                </a:lnTo>
                <a:lnTo>
                  <a:pt x="356878" y="31411"/>
                </a:lnTo>
                <a:lnTo>
                  <a:pt x="361028" y="30710"/>
                </a:lnTo>
                <a:lnTo>
                  <a:pt x="365178" y="29952"/>
                </a:lnTo>
                <a:lnTo>
                  <a:pt x="369328" y="29128"/>
                </a:lnTo>
                <a:lnTo>
                  <a:pt x="373477" y="28204"/>
                </a:lnTo>
                <a:lnTo>
                  <a:pt x="377627" y="27191"/>
                </a:lnTo>
                <a:lnTo>
                  <a:pt x="381777" y="26093"/>
                </a:lnTo>
                <a:lnTo>
                  <a:pt x="385927" y="24910"/>
                </a:lnTo>
                <a:lnTo>
                  <a:pt x="390076" y="23634"/>
                </a:lnTo>
                <a:lnTo>
                  <a:pt x="394226" y="22260"/>
                </a:lnTo>
                <a:lnTo>
                  <a:pt x="398376" y="20816"/>
                </a:lnTo>
                <a:lnTo>
                  <a:pt x="402526" y="19311"/>
                </a:lnTo>
                <a:lnTo>
                  <a:pt x="406675" y="17752"/>
                </a:lnTo>
                <a:lnTo>
                  <a:pt x="410825" y="16143"/>
                </a:lnTo>
                <a:lnTo>
                  <a:pt x="414975" y="14513"/>
                </a:lnTo>
                <a:lnTo>
                  <a:pt x="419125" y="12878"/>
                </a:lnTo>
                <a:lnTo>
                  <a:pt x="423274" y="11251"/>
                </a:lnTo>
                <a:lnTo>
                  <a:pt x="427424" y="9652"/>
                </a:lnTo>
                <a:lnTo>
                  <a:pt x="431574" y="8116"/>
                </a:lnTo>
                <a:lnTo>
                  <a:pt x="435724" y="6651"/>
                </a:lnTo>
                <a:lnTo>
                  <a:pt x="439873" y="5271"/>
                </a:lnTo>
                <a:lnTo>
                  <a:pt x="444023" y="3993"/>
                </a:lnTo>
                <a:lnTo>
                  <a:pt x="448173" y="2880"/>
                </a:lnTo>
                <a:lnTo>
                  <a:pt x="452323" y="1926"/>
                </a:lnTo>
                <a:lnTo>
                  <a:pt x="456472" y="1135"/>
                </a:lnTo>
                <a:lnTo>
                  <a:pt x="460622" y="522"/>
                </a:lnTo>
                <a:lnTo>
                  <a:pt x="464772" y="126"/>
                </a:lnTo>
                <a:lnTo>
                  <a:pt x="468922" y="0"/>
                </a:lnTo>
                <a:lnTo>
                  <a:pt x="473071" y="99"/>
                </a:lnTo>
                <a:lnTo>
                  <a:pt x="477221" y="433"/>
                </a:lnTo>
                <a:lnTo>
                  <a:pt x="481371" y="1010"/>
                </a:lnTo>
                <a:lnTo>
                  <a:pt x="485521" y="1926"/>
                </a:lnTo>
                <a:lnTo>
                  <a:pt x="489670" y="3120"/>
                </a:lnTo>
                <a:lnTo>
                  <a:pt x="493820" y="4578"/>
                </a:lnTo>
                <a:lnTo>
                  <a:pt x="497970" y="6303"/>
                </a:lnTo>
                <a:lnTo>
                  <a:pt x="502120" y="8332"/>
                </a:lnTo>
                <a:lnTo>
                  <a:pt x="506269" y="10697"/>
                </a:lnTo>
                <a:lnTo>
                  <a:pt x="510419" y="13323"/>
                </a:lnTo>
                <a:lnTo>
                  <a:pt x="514569" y="16208"/>
                </a:lnTo>
                <a:lnTo>
                  <a:pt x="518719" y="19345"/>
                </a:lnTo>
                <a:lnTo>
                  <a:pt x="522868" y="22808"/>
                </a:lnTo>
                <a:lnTo>
                  <a:pt x="527018" y="26517"/>
                </a:lnTo>
                <a:lnTo>
                  <a:pt x="531168" y="30447"/>
                </a:lnTo>
                <a:lnTo>
                  <a:pt x="535318" y="34591"/>
                </a:lnTo>
                <a:lnTo>
                  <a:pt x="539467" y="38964"/>
                </a:lnTo>
                <a:lnTo>
                  <a:pt x="543617" y="43571"/>
                </a:lnTo>
                <a:lnTo>
                  <a:pt x="547767" y="48347"/>
                </a:lnTo>
                <a:lnTo>
                  <a:pt x="551917" y="53283"/>
                </a:lnTo>
                <a:lnTo>
                  <a:pt x="556066" y="58369"/>
                </a:lnTo>
                <a:lnTo>
                  <a:pt x="560216" y="63634"/>
                </a:lnTo>
                <a:lnTo>
                  <a:pt x="564366" y="69023"/>
                </a:lnTo>
                <a:lnTo>
                  <a:pt x="568516" y="74520"/>
                </a:lnTo>
                <a:lnTo>
                  <a:pt x="572665" y="80115"/>
                </a:lnTo>
                <a:lnTo>
                  <a:pt x="576815" y="85811"/>
                </a:lnTo>
                <a:lnTo>
                  <a:pt x="580965" y="91604"/>
                </a:lnTo>
                <a:lnTo>
                  <a:pt x="585115" y="97466"/>
                </a:lnTo>
                <a:lnTo>
                  <a:pt x="589265" y="103390"/>
                </a:lnTo>
                <a:lnTo>
                  <a:pt x="593414" y="109374"/>
                </a:lnTo>
                <a:lnTo>
                  <a:pt x="597564" y="115429"/>
                </a:lnTo>
                <a:lnTo>
                  <a:pt x="601714" y="121537"/>
                </a:lnTo>
                <a:lnTo>
                  <a:pt x="605864" y="127695"/>
                </a:lnTo>
                <a:lnTo>
                  <a:pt x="610013" y="133902"/>
                </a:lnTo>
                <a:lnTo>
                  <a:pt x="614163" y="140166"/>
                </a:lnTo>
                <a:lnTo>
                  <a:pt x="618313" y="146495"/>
                </a:lnTo>
                <a:lnTo>
                  <a:pt x="622463" y="152881"/>
                </a:lnTo>
                <a:lnTo>
                  <a:pt x="626612" y="159326"/>
                </a:lnTo>
                <a:lnTo>
                  <a:pt x="630762" y="165833"/>
                </a:lnTo>
                <a:lnTo>
                  <a:pt x="634912" y="172433"/>
                </a:lnTo>
                <a:lnTo>
                  <a:pt x="639062" y="179113"/>
                </a:lnTo>
                <a:lnTo>
                  <a:pt x="643211" y="185873"/>
                </a:lnTo>
                <a:lnTo>
                  <a:pt x="647361" y="192718"/>
                </a:lnTo>
                <a:lnTo>
                  <a:pt x="651511" y="199666"/>
                </a:lnTo>
                <a:lnTo>
                  <a:pt x="655661" y="206735"/>
                </a:lnTo>
                <a:lnTo>
                  <a:pt x="659810" y="213905"/>
                </a:lnTo>
                <a:lnTo>
                  <a:pt x="663960" y="221178"/>
                </a:lnTo>
                <a:lnTo>
                  <a:pt x="668110" y="228556"/>
                </a:lnTo>
                <a:lnTo>
                  <a:pt x="672260" y="236081"/>
                </a:lnTo>
                <a:lnTo>
                  <a:pt x="676409" y="243720"/>
                </a:lnTo>
                <a:lnTo>
                  <a:pt x="680559" y="251465"/>
                </a:lnTo>
                <a:lnTo>
                  <a:pt x="684709" y="259317"/>
                </a:lnTo>
                <a:lnTo>
                  <a:pt x="688859" y="267286"/>
                </a:lnTo>
                <a:lnTo>
                  <a:pt x="693008" y="275375"/>
                </a:lnTo>
                <a:lnTo>
                  <a:pt x="697158" y="283552"/>
                </a:lnTo>
                <a:lnTo>
                  <a:pt x="701308" y="291811"/>
                </a:lnTo>
                <a:lnTo>
                  <a:pt x="705458" y="300145"/>
                </a:lnTo>
                <a:lnTo>
                  <a:pt x="709607" y="308563"/>
                </a:lnTo>
                <a:lnTo>
                  <a:pt x="713757" y="317029"/>
                </a:lnTo>
                <a:lnTo>
                  <a:pt x="717907" y="325529"/>
                </a:lnTo>
                <a:lnTo>
                  <a:pt x="722057" y="334053"/>
                </a:lnTo>
                <a:lnTo>
                  <a:pt x="726206" y="342587"/>
                </a:lnTo>
                <a:lnTo>
                  <a:pt x="730356" y="351108"/>
                </a:lnTo>
                <a:lnTo>
                  <a:pt x="734506" y="359599"/>
                </a:lnTo>
                <a:lnTo>
                  <a:pt x="738656" y="368047"/>
                </a:lnTo>
                <a:lnTo>
                  <a:pt x="742805" y="376441"/>
                </a:lnTo>
                <a:lnTo>
                  <a:pt x="746955" y="384731"/>
                </a:lnTo>
                <a:lnTo>
                  <a:pt x="751105" y="392920"/>
                </a:lnTo>
                <a:lnTo>
                  <a:pt x="755255" y="400999"/>
                </a:lnTo>
                <a:lnTo>
                  <a:pt x="759404" y="408956"/>
                </a:lnTo>
                <a:lnTo>
                  <a:pt x="763554" y="416754"/>
                </a:lnTo>
                <a:lnTo>
                  <a:pt x="767704" y="424363"/>
                </a:lnTo>
                <a:lnTo>
                  <a:pt x="771854" y="431806"/>
                </a:lnTo>
                <a:lnTo>
                  <a:pt x="776003" y="439077"/>
                </a:lnTo>
                <a:lnTo>
                  <a:pt x="780153" y="446166"/>
                </a:lnTo>
                <a:lnTo>
                  <a:pt x="784303" y="452996"/>
                </a:lnTo>
                <a:lnTo>
                  <a:pt x="788453" y="459623"/>
                </a:lnTo>
                <a:lnTo>
                  <a:pt x="792602" y="466052"/>
                </a:lnTo>
                <a:lnTo>
                  <a:pt x="796752" y="472282"/>
                </a:lnTo>
                <a:lnTo>
                  <a:pt x="800902" y="478278"/>
                </a:lnTo>
                <a:lnTo>
                  <a:pt x="805052" y="484032"/>
                </a:lnTo>
                <a:lnTo>
                  <a:pt x="809201" y="489595"/>
                </a:lnTo>
                <a:lnTo>
                  <a:pt x="813351" y="494972"/>
                </a:lnTo>
                <a:lnTo>
                  <a:pt x="817501" y="500169"/>
                </a:lnTo>
                <a:lnTo>
                  <a:pt x="821651" y="505135"/>
                </a:lnTo>
                <a:lnTo>
                  <a:pt x="825800" y="509942"/>
                </a:lnTo>
                <a:lnTo>
                  <a:pt x="829950" y="514606"/>
                </a:lnTo>
                <a:lnTo>
                  <a:pt x="834100" y="519136"/>
                </a:lnTo>
                <a:lnTo>
                  <a:pt x="838250" y="523527"/>
                </a:lnTo>
                <a:lnTo>
                  <a:pt x="842399" y="527797"/>
                </a:lnTo>
                <a:lnTo>
                  <a:pt x="846549" y="531985"/>
                </a:lnTo>
                <a:lnTo>
                  <a:pt x="850699" y="536104"/>
                </a:lnTo>
                <a:lnTo>
                  <a:pt x="854849" y="540167"/>
                </a:lnTo>
                <a:lnTo>
                  <a:pt x="858998" y="544180"/>
                </a:lnTo>
                <a:lnTo>
                  <a:pt x="863148" y="548178"/>
                </a:lnTo>
                <a:lnTo>
                  <a:pt x="867298" y="552174"/>
                </a:lnTo>
                <a:lnTo>
                  <a:pt x="871448" y="556179"/>
                </a:lnTo>
                <a:lnTo>
                  <a:pt x="875598" y="560212"/>
                </a:lnTo>
                <a:lnTo>
                  <a:pt x="879747" y="564295"/>
                </a:lnTo>
                <a:lnTo>
                  <a:pt x="883897" y="568433"/>
                </a:lnTo>
                <a:lnTo>
                  <a:pt x="888047" y="572633"/>
                </a:lnTo>
                <a:lnTo>
                  <a:pt x="892197" y="576904"/>
                </a:lnTo>
                <a:lnTo>
                  <a:pt x="896346" y="581290"/>
                </a:lnTo>
                <a:lnTo>
                  <a:pt x="900496" y="585769"/>
                </a:lnTo>
                <a:lnTo>
                  <a:pt x="904646" y="590346"/>
                </a:lnTo>
                <a:lnTo>
                  <a:pt x="908796" y="595023"/>
                </a:lnTo>
                <a:lnTo>
                  <a:pt x="912945" y="599825"/>
                </a:lnTo>
                <a:lnTo>
                  <a:pt x="917095" y="604760"/>
                </a:lnTo>
                <a:lnTo>
                  <a:pt x="921245" y="609806"/>
                </a:lnTo>
                <a:lnTo>
                  <a:pt x="925395" y="614962"/>
                </a:lnTo>
                <a:lnTo>
                  <a:pt x="929544" y="620230"/>
                </a:lnTo>
                <a:lnTo>
                  <a:pt x="933694" y="625649"/>
                </a:lnTo>
                <a:lnTo>
                  <a:pt x="937844" y="631176"/>
                </a:lnTo>
                <a:lnTo>
                  <a:pt x="941994" y="636808"/>
                </a:lnTo>
                <a:lnTo>
                  <a:pt x="946143" y="642541"/>
                </a:lnTo>
                <a:lnTo>
                  <a:pt x="950293" y="648391"/>
                </a:lnTo>
                <a:lnTo>
                  <a:pt x="954443" y="654353"/>
                </a:lnTo>
                <a:lnTo>
                  <a:pt x="958593" y="660402"/>
                </a:lnTo>
                <a:lnTo>
                  <a:pt x="962742" y="666534"/>
                </a:lnTo>
                <a:lnTo>
                  <a:pt x="966892" y="672745"/>
                </a:lnTo>
                <a:lnTo>
                  <a:pt x="971042" y="679056"/>
                </a:lnTo>
                <a:lnTo>
                  <a:pt x="975192" y="685431"/>
                </a:lnTo>
                <a:lnTo>
                  <a:pt x="979341" y="691864"/>
                </a:lnTo>
                <a:lnTo>
                  <a:pt x="983491" y="698351"/>
                </a:lnTo>
                <a:lnTo>
                  <a:pt x="987641" y="704894"/>
                </a:lnTo>
                <a:lnTo>
                  <a:pt x="991791" y="711482"/>
                </a:lnTo>
                <a:lnTo>
                  <a:pt x="995940" y="718100"/>
                </a:lnTo>
                <a:lnTo>
                  <a:pt x="1000090" y="724741"/>
                </a:lnTo>
                <a:lnTo>
                  <a:pt x="1004240" y="731401"/>
                </a:lnTo>
                <a:lnTo>
                  <a:pt x="1008390" y="738072"/>
                </a:lnTo>
                <a:lnTo>
                  <a:pt x="1012539" y="744738"/>
                </a:lnTo>
                <a:lnTo>
                  <a:pt x="1016689" y="751395"/>
                </a:lnTo>
                <a:lnTo>
                  <a:pt x="1020839" y="758035"/>
                </a:lnTo>
                <a:lnTo>
                  <a:pt x="1024989" y="764643"/>
                </a:lnTo>
                <a:lnTo>
                  <a:pt x="1029138" y="771204"/>
                </a:lnTo>
                <a:lnTo>
                  <a:pt x="1033288" y="777716"/>
                </a:lnTo>
                <a:lnTo>
                  <a:pt x="1037438" y="784173"/>
                </a:lnTo>
                <a:lnTo>
                  <a:pt x="1041588" y="790565"/>
                </a:lnTo>
                <a:lnTo>
                  <a:pt x="1045737" y="796851"/>
                </a:lnTo>
                <a:lnTo>
                  <a:pt x="1049887" y="803048"/>
                </a:lnTo>
                <a:lnTo>
                  <a:pt x="1054037" y="809150"/>
                </a:lnTo>
                <a:lnTo>
                  <a:pt x="1058187" y="815148"/>
                </a:lnTo>
                <a:lnTo>
                  <a:pt x="1062336" y="821012"/>
                </a:lnTo>
                <a:lnTo>
                  <a:pt x="1066486" y="826728"/>
                </a:lnTo>
                <a:lnTo>
                  <a:pt x="1070636" y="832314"/>
                </a:lnTo>
                <a:lnTo>
                  <a:pt x="1074786" y="837765"/>
                </a:lnTo>
                <a:lnTo>
                  <a:pt x="1078935" y="843074"/>
                </a:lnTo>
                <a:lnTo>
                  <a:pt x="1083085" y="848178"/>
                </a:lnTo>
                <a:lnTo>
                  <a:pt x="1087235" y="853129"/>
                </a:lnTo>
                <a:lnTo>
                  <a:pt x="1091385" y="857926"/>
                </a:lnTo>
                <a:lnTo>
                  <a:pt x="1095534" y="862567"/>
                </a:lnTo>
                <a:lnTo>
                  <a:pt x="1099684" y="867018"/>
                </a:lnTo>
                <a:lnTo>
                  <a:pt x="1103834" y="871283"/>
                </a:lnTo>
                <a:lnTo>
                  <a:pt x="1107984" y="875393"/>
                </a:lnTo>
                <a:lnTo>
                  <a:pt x="1112133" y="879352"/>
                </a:lnTo>
                <a:lnTo>
                  <a:pt x="1116283" y="883160"/>
                </a:lnTo>
                <a:lnTo>
                  <a:pt x="1120433" y="886771"/>
                </a:lnTo>
                <a:lnTo>
                  <a:pt x="1124583" y="890248"/>
                </a:lnTo>
                <a:lnTo>
                  <a:pt x="1128732" y="893598"/>
                </a:lnTo>
                <a:lnTo>
                  <a:pt x="1132882" y="896827"/>
                </a:lnTo>
                <a:lnTo>
                  <a:pt x="1137032" y="899922"/>
                </a:lnTo>
                <a:lnTo>
                  <a:pt x="1141182" y="902899"/>
                </a:lnTo>
                <a:lnTo>
                  <a:pt x="1145331" y="905790"/>
                </a:lnTo>
                <a:lnTo>
                  <a:pt x="1149481" y="908603"/>
                </a:lnTo>
                <a:lnTo>
                  <a:pt x="1153631" y="911346"/>
                </a:lnTo>
                <a:lnTo>
                  <a:pt x="1157781" y="914014"/>
                </a:lnTo>
                <a:lnTo>
                  <a:pt x="1161931" y="916643"/>
                </a:lnTo>
                <a:lnTo>
                  <a:pt x="1166080" y="919242"/>
                </a:lnTo>
                <a:lnTo>
                  <a:pt x="1170230" y="921820"/>
                </a:lnTo>
                <a:lnTo>
                  <a:pt x="1174380" y="924387"/>
                </a:lnTo>
                <a:lnTo>
                  <a:pt x="1178530" y="926960"/>
                </a:lnTo>
                <a:lnTo>
                  <a:pt x="1182679" y="929547"/>
                </a:lnTo>
                <a:lnTo>
                  <a:pt x="1186829" y="932155"/>
                </a:lnTo>
                <a:lnTo>
                  <a:pt x="1190979" y="934792"/>
                </a:lnTo>
                <a:lnTo>
                  <a:pt x="1195129" y="937483"/>
                </a:lnTo>
                <a:lnTo>
                  <a:pt x="1199278" y="940219"/>
                </a:lnTo>
                <a:lnTo>
                  <a:pt x="1203428" y="943007"/>
                </a:lnTo>
                <a:lnTo>
                  <a:pt x="1207578" y="945849"/>
                </a:lnTo>
                <a:lnTo>
                  <a:pt x="1211728" y="948761"/>
                </a:lnTo>
                <a:lnTo>
                  <a:pt x="1215877" y="951747"/>
                </a:lnTo>
                <a:lnTo>
                  <a:pt x="1220027" y="954795"/>
                </a:lnTo>
                <a:lnTo>
                  <a:pt x="1224177" y="957907"/>
                </a:lnTo>
                <a:lnTo>
                  <a:pt x="1228327" y="961083"/>
                </a:lnTo>
                <a:lnTo>
                  <a:pt x="1232476" y="964344"/>
                </a:lnTo>
                <a:lnTo>
                  <a:pt x="1236626" y="967665"/>
                </a:lnTo>
                <a:lnTo>
                  <a:pt x="1240776" y="971043"/>
                </a:lnTo>
                <a:lnTo>
                  <a:pt x="1244926" y="974475"/>
                </a:lnTo>
                <a:lnTo>
                  <a:pt x="1249075" y="977969"/>
                </a:lnTo>
                <a:lnTo>
                  <a:pt x="1253225" y="981515"/>
                </a:lnTo>
                <a:lnTo>
                  <a:pt x="1257375" y="985102"/>
                </a:lnTo>
                <a:lnTo>
                  <a:pt x="1261525" y="988726"/>
                </a:lnTo>
                <a:lnTo>
                  <a:pt x="1265674" y="992382"/>
                </a:lnTo>
                <a:lnTo>
                  <a:pt x="1269824" y="996073"/>
                </a:lnTo>
                <a:lnTo>
                  <a:pt x="1273974" y="999783"/>
                </a:lnTo>
                <a:lnTo>
                  <a:pt x="1278124" y="1003508"/>
                </a:lnTo>
                <a:lnTo>
                  <a:pt x="1282273" y="1007243"/>
                </a:lnTo>
                <a:lnTo>
                  <a:pt x="1286423" y="1010983"/>
                </a:lnTo>
                <a:lnTo>
                  <a:pt x="1290573" y="1014722"/>
                </a:lnTo>
                <a:lnTo>
                  <a:pt x="1294723" y="1018454"/>
                </a:lnTo>
                <a:lnTo>
                  <a:pt x="1298872" y="1022176"/>
                </a:lnTo>
                <a:lnTo>
                  <a:pt x="1303022" y="1025883"/>
                </a:lnTo>
                <a:lnTo>
                  <a:pt x="1307172" y="1029564"/>
                </a:lnTo>
                <a:lnTo>
                  <a:pt x="1311322" y="1033220"/>
                </a:lnTo>
                <a:lnTo>
                  <a:pt x="1315471" y="1036849"/>
                </a:lnTo>
                <a:lnTo>
                  <a:pt x="1319621" y="1040448"/>
                </a:lnTo>
                <a:lnTo>
                  <a:pt x="1323771" y="1044004"/>
                </a:lnTo>
                <a:lnTo>
                  <a:pt x="1327921" y="1047516"/>
                </a:lnTo>
                <a:lnTo>
                  <a:pt x="1332070" y="1050987"/>
                </a:lnTo>
                <a:lnTo>
                  <a:pt x="1336220" y="1054414"/>
                </a:lnTo>
                <a:lnTo>
                  <a:pt x="1340370" y="1057793"/>
                </a:lnTo>
                <a:lnTo>
                  <a:pt x="1344520" y="1061105"/>
                </a:lnTo>
                <a:lnTo>
                  <a:pt x="1348669" y="1064364"/>
                </a:lnTo>
                <a:lnTo>
                  <a:pt x="1352819" y="1067567"/>
                </a:lnTo>
                <a:lnTo>
                  <a:pt x="1356969" y="1070715"/>
                </a:lnTo>
                <a:lnTo>
                  <a:pt x="1361119" y="1073788"/>
                </a:lnTo>
                <a:lnTo>
                  <a:pt x="1365268" y="1076789"/>
                </a:lnTo>
                <a:lnTo>
                  <a:pt x="1369418" y="1079724"/>
                </a:lnTo>
                <a:lnTo>
                  <a:pt x="1373568" y="1082593"/>
                </a:lnTo>
                <a:lnTo>
                  <a:pt x="1377718" y="1085390"/>
                </a:lnTo>
                <a:lnTo>
                  <a:pt x="1381867" y="1088090"/>
                </a:lnTo>
                <a:lnTo>
                  <a:pt x="1386017" y="1090715"/>
                </a:lnTo>
                <a:lnTo>
                  <a:pt x="1390167" y="1093265"/>
                </a:lnTo>
                <a:lnTo>
                  <a:pt x="1394317" y="1095737"/>
                </a:lnTo>
                <a:lnTo>
                  <a:pt x="1398466" y="1098110"/>
                </a:lnTo>
                <a:lnTo>
                  <a:pt x="1402616" y="1100388"/>
                </a:lnTo>
                <a:lnTo>
                  <a:pt x="1406766" y="1102581"/>
                </a:lnTo>
                <a:lnTo>
                  <a:pt x="1410916" y="1104690"/>
                </a:lnTo>
                <a:lnTo>
                  <a:pt x="1415065" y="1106709"/>
                </a:lnTo>
                <a:lnTo>
                  <a:pt x="1419215" y="1108609"/>
                </a:lnTo>
                <a:lnTo>
                  <a:pt x="1423365" y="1110418"/>
                </a:lnTo>
                <a:lnTo>
                  <a:pt x="1427515" y="1112138"/>
                </a:lnTo>
                <a:lnTo>
                  <a:pt x="1431664" y="1113767"/>
                </a:lnTo>
                <a:lnTo>
                  <a:pt x="1435814" y="1115283"/>
                </a:lnTo>
                <a:lnTo>
                  <a:pt x="1439964" y="1116692"/>
                </a:lnTo>
                <a:lnTo>
                  <a:pt x="1444114" y="1118009"/>
                </a:lnTo>
                <a:lnTo>
                  <a:pt x="1448264" y="1119235"/>
                </a:lnTo>
                <a:lnTo>
                  <a:pt x="1452413" y="1120365"/>
                </a:lnTo>
                <a:lnTo>
                  <a:pt x="1456563" y="1121372"/>
                </a:lnTo>
                <a:lnTo>
                  <a:pt x="1460713" y="1122290"/>
                </a:lnTo>
                <a:lnTo>
                  <a:pt x="1464863" y="1123119"/>
                </a:lnTo>
                <a:lnTo>
                  <a:pt x="1469012" y="1123862"/>
                </a:lnTo>
                <a:lnTo>
                  <a:pt x="1473162" y="1124498"/>
                </a:lnTo>
                <a:lnTo>
                  <a:pt x="1477312" y="1125039"/>
                </a:lnTo>
                <a:lnTo>
                  <a:pt x="1481462" y="1125500"/>
                </a:lnTo>
                <a:lnTo>
                  <a:pt x="1485611" y="1125883"/>
                </a:lnTo>
                <a:lnTo>
                  <a:pt x="1489761" y="1126187"/>
                </a:lnTo>
                <a:lnTo>
                  <a:pt x="1493911" y="1126395"/>
                </a:lnTo>
                <a:lnTo>
                  <a:pt x="1498061" y="1126537"/>
                </a:lnTo>
                <a:lnTo>
                  <a:pt x="1502210" y="1126616"/>
                </a:lnTo>
                <a:lnTo>
                  <a:pt x="1506360" y="1126634"/>
                </a:lnTo>
                <a:lnTo>
                  <a:pt x="1510510" y="1126584"/>
                </a:lnTo>
                <a:lnTo>
                  <a:pt x="1514660" y="1126477"/>
                </a:lnTo>
                <a:lnTo>
                  <a:pt x="1518809" y="1126327"/>
                </a:lnTo>
                <a:lnTo>
                  <a:pt x="1522959" y="1126137"/>
                </a:lnTo>
                <a:lnTo>
                  <a:pt x="1527109" y="1125909"/>
                </a:lnTo>
                <a:lnTo>
                  <a:pt x="1531259" y="1125644"/>
                </a:lnTo>
                <a:lnTo>
                  <a:pt x="1535408" y="1125357"/>
                </a:lnTo>
                <a:lnTo>
                  <a:pt x="1539558" y="1125054"/>
                </a:lnTo>
                <a:lnTo>
                  <a:pt x="1543708" y="1124738"/>
                </a:lnTo>
                <a:lnTo>
                  <a:pt x="1547858" y="1124415"/>
                </a:lnTo>
                <a:lnTo>
                  <a:pt x="1552007" y="1124095"/>
                </a:lnTo>
                <a:lnTo>
                  <a:pt x="1556157" y="1123781"/>
                </a:lnTo>
                <a:lnTo>
                  <a:pt x="1560307" y="1123479"/>
                </a:lnTo>
                <a:lnTo>
                  <a:pt x="1564457" y="1123193"/>
                </a:lnTo>
                <a:lnTo>
                  <a:pt x="1568606" y="1122938"/>
                </a:lnTo>
                <a:lnTo>
                  <a:pt x="1572756" y="1122711"/>
                </a:lnTo>
                <a:lnTo>
                  <a:pt x="1576906" y="1122515"/>
                </a:lnTo>
                <a:lnTo>
                  <a:pt x="1581056" y="1122355"/>
                </a:lnTo>
                <a:lnTo>
                  <a:pt x="1585205" y="1122244"/>
                </a:lnTo>
                <a:lnTo>
                  <a:pt x="1589355" y="1122182"/>
                </a:lnTo>
                <a:lnTo>
                  <a:pt x="1593505" y="1122166"/>
                </a:lnTo>
                <a:lnTo>
                  <a:pt x="1597655" y="1122199"/>
                </a:lnTo>
                <a:lnTo>
                  <a:pt x="1601804" y="1122283"/>
                </a:lnTo>
                <a:lnTo>
                  <a:pt x="1605954" y="1122437"/>
                </a:lnTo>
                <a:lnTo>
                  <a:pt x="1610104" y="1122643"/>
                </a:lnTo>
                <a:lnTo>
                  <a:pt x="1614254" y="1122901"/>
                </a:lnTo>
                <a:lnTo>
                  <a:pt x="1618403" y="1123212"/>
                </a:lnTo>
                <a:lnTo>
                  <a:pt x="1622553" y="1123588"/>
                </a:lnTo>
                <a:lnTo>
                  <a:pt x="1626703" y="1124022"/>
                </a:lnTo>
                <a:lnTo>
                  <a:pt x="1630853" y="1124505"/>
                </a:lnTo>
                <a:lnTo>
                  <a:pt x="1635002" y="1125035"/>
                </a:lnTo>
                <a:lnTo>
                  <a:pt x="1639152" y="1125614"/>
                </a:lnTo>
                <a:lnTo>
                  <a:pt x="1643302" y="1126248"/>
                </a:lnTo>
                <a:lnTo>
                  <a:pt x="1647452" y="1126922"/>
                </a:lnTo>
                <a:lnTo>
                  <a:pt x="1651601" y="1127631"/>
                </a:lnTo>
                <a:lnTo>
                  <a:pt x="1655751" y="1128373"/>
                </a:lnTo>
                <a:lnTo>
                  <a:pt x="1659901" y="1129152"/>
                </a:lnTo>
                <a:lnTo>
                  <a:pt x="1664051" y="1129958"/>
                </a:lnTo>
                <a:lnTo>
                  <a:pt x="1668200" y="1130784"/>
                </a:lnTo>
                <a:lnTo>
                  <a:pt x="1672350" y="1131628"/>
                </a:lnTo>
                <a:lnTo>
                  <a:pt x="1676500" y="1132487"/>
                </a:lnTo>
                <a:lnTo>
                  <a:pt x="1680650" y="1133356"/>
                </a:lnTo>
                <a:lnTo>
                  <a:pt x="1684799" y="1134230"/>
                </a:lnTo>
                <a:lnTo>
                  <a:pt x="1688949" y="1135104"/>
                </a:lnTo>
                <a:lnTo>
                  <a:pt x="1693099" y="1135977"/>
                </a:lnTo>
                <a:lnTo>
                  <a:pt x="1697249" y="1136842"/>
                </a:lnTo>
                <a:lnTo>
                  <a:pt x="1701398" y="1137694"/>
                </a:lnTo>
                <a:lnTo>
                  <a:pt x="1705548" y="1138534"/>
                </a:lnTo>
                <a:lnTo>
                  <a:pt x="1709698" y="1139358"/>
                </a:lnTo>
                <a:lnTo>
                  <a:pt x="1713848" y="1140163"/>
                </a:lnTo>
                <a:lnTo>
                  <a:pt x="1717997" y="1140940"/>
                </a:lnTo>
                <a:lnTo>
                  <a:pt x="1722147" y="1141693"/>
                </a:lnTo>
                <a:lnTo>
                  <a:pt x="1726297" y="1142422"/>
                </a:lnTo>
                <a:lnTo>
                  <a:pt x="1730447" y="1143125"/>
                </a:lnTo>
                <a:lnTo>
                  <a:pt x="1734597" y="1143793"/>
                </a:lnTo>
                <a:lnTo>
                  <a:pt x="1738746" y="1144429"/>
                </a:lnTo>
                <a:lnTo>
                  <a:pt x="1742896" y="1145036"/>
                </a:lnTo>
                <a:lnTo>
                  <a:pt x="1747046" y="1145614"/>
                </a:lnTo>
                <a:lnTo>
                  <a:pt x="1751196" y="1146161"/>
                </a:lnTo>
                <a:lnTo>
                  <a:pt x="1755345" y="1146670"/>
                </a:lnTo>
                <a:lnTo>
                  <a:pt x="1759495" y="1147151"/>
                </a:lnTo>
                <a:lnTo>
                  <a:pt x="1763645" y="1147604"/>
                </a:lnTo>
                <a:lnTo>
                  <a:pt x="1767795" y="1148031"/>
                </a:lnTo>
                <a:lnTo>
                  <a:pt x="1771944" y="1148426"/>
                </a:lnTo>
                <a:lnTo>
                  <a:pt x="1776094" y="1148794"/>
                </a:lnTo>
                <a:lnTo>
                  <a:pt x="1780244" y="1149140"/>
                </a:lnTo>
                <a:lnTo>
                  <a:pt x="1784394" y="1149466"/>
                </a:lnTo>
                <a:lnTo>
                  <a:pt x="1788543" y="1149770"/>
                </a:lnTo>
                <a:lnTo>
                  <a:pt x="1792693" y="1150051"/>
                </a:lnTo>
                <a:lnTo>
                  <a:pt x="1796843" y="1150318"/>
                </a:lnTo>
                <a:lnTo>
                  <a:pt x="1800993" y="1150571"/>
                </a:lnTo>
                <a:lnTo>
                  <a:pt x="1805142" y="1150811"/>
                </a:lnTo>
                <a:lnTo>
                  <a:pt x="1809292" y="1151039"/>
                </a:lnTo>
                <a:lnTo>
                  <a:pt x="1813442" y="1151256"/>
                </a:lnTo>
                <a:lnTo>
                  <a:pt x="1817592" y="1151467"/>
                </a:lnTo>
                <a:lnTo>
                  <a:pt x="1821741" y="1151672"/>
                </a:lnTo>
                <a:lnTo>
                  <a:pt x="1825891" y="1151872"/>
                </a:lnTo>
                <a:lnTo>
                  <a:pt x="1830041" y="1152068"/>
                </a:lnTo>
                <a:lnTo>
                  <a:pt x="1834191" y="1152262"/>
                </a:lnTo>
                <a:lnTo>
                  <a:pt x="1838340" y="1152454"/>
                </a:lnTo>
                <a:lnTo>
                  <a:pt x="1842490" y="1152645"/>
                </a:lnTo>
                <a:lnTo>
                  <a:pt x="1846640" y="1152837"/>
                </a:lnTo>
                <a:lnTo>
                  <a:pt x="1850790" y="1153028"/>
                </a:lnTo>
                <a:lnTo>
                  <a:pt x="1854939" y="1153220"/>
                </a:lnTo>
                <a:lnTo>
                  <a:pt x="1859089" y="1153413"/>
                </a:lnTo>
                <a:lnTo>
                  <a:pt x="1863239" y="1153607"/>
                </a:lnTo>
                <a:lnTo>
                  <a:pt x="1867389" y="1153801"/>
                </a:lnTo>
                <a:lnTo>
                  <a:pt x="1871538" y="1153996"/>
                </a:lnTo>
                <a:lnTo>
                  <a:pt x="1875688" y="1154192"/>
                </a:lnTo>
                <a:lnTo>
                  <a:pt x="1879838" y="1154388"/>
                </a:lnTo>
                <a:lnTo>
                  <a:pt x="1883988" y="1154583"/>
                </a:lnTo>
                <a:lnTo>
                  <a:pt x="1888137" y="1154778"/>
                </a:lnTo>
                <a:lnTo>
                  <a:pt x="1892287" y="1154972"/>
                </a:lnTo>
                <a:lnTo>
                  <a:pt x="1896437" y="1155165"/>
                </a:lnTo>
                <a:lnTo>
                  <a:pt x="1900587" y="1155357"/>
                </a:lnTo>
                <a:lnTo>
                  <a:pt x="1904736" y="1155546"/>
                </a:lnTo>
                <a:lnTo>
                  <a:pt x="1908886" y="1155734"/>
                </a:lnTo>
                <a:lnTo>
                  <a:pt x="1913036" y="1155921"/>
                </a:lnTo>
                <a:lnTo>
                  <a:pt x="1917186" y="1156105"/>
                </a:lnTo>
                <a:lnTo>
                  <a:pt x="1921335" y="1156288"/>
                </a:lnTo>
                <a:lnTo>
                  <a:pt x="1925485" y="1156468"/>
                </a:lnTo>
                <a:lnTo>
                  <a:pt x="1929635" y="1156648"/>
                </a:lnTo>
                <a:lnTo>
                  <a:pt x="1933785" y="1156826"/>
                </a:lnTo>
                <a:lnTo>
                  <a:pt x="1937934" y="1157003"/>
                </a:lnTo>
                <a:lnTo>
                  <a:pt x="1942084" y="1157179"/>
                </a:lnTo>
                <a:lnTo>
                  <a:pt x="1946234" y="1157355"/>
                </a:lnTo>
                <a:lnTo>
                  <a:pt x="1950384" y="1157532"/>
                </a:lnTo>
                <a:lnTo>
                  <a:pt x="1954533" y="1157709"/>
                </a:lnTo>
                <a:lnTo>
                  <a:pt x="1958683" y="1157887"/>
                </a:lnTo>
                <a:lnTo>
                  <a:pt x="1962833" y="1158067"/>
                </a:lnTo>
                <a:lnTo>
                  <a:pt x="1966983" y="1158248"/>
                </a:lnTo>
                <a:lnTo>
                  <a:pt x="1971132" y="1158432"/>
                </a:lnTo>
                <a:lnTo>
                  <a:pt x="1975282" y="1158618"/>
                </a:lnTo>
                <a:lnTo>
                  <a:pt x="1979432" y="1158807"/>
                </a:lnTo>
                <a:lnTo>
                  <a:pt x="1983582" y="1159000"/>
                </a:lnTo>
                <a:lnTo>
                  <a:pt x="1987731" y="1159195"/>
                </a:lnTo>
                <a:lnTo>
                  <a:pt x="1991881" y="1159393"/>
                </a:lnTo>
                <a:lnTo>
                  <a:pt x="1996031" y="1159595"/>
                </a:lnTo>
                <a:lnTo>
                  <a:pt x="2000181" y="1159800"/>
                </a:lnTo>
                <a:lnTo>
                  <a:pt x="2004330" y="1160007"/>
                </a:lnTo>
                <a:lnTo>
                  <a:pt x="2008480" y="1160216"/>
                </a:lnTo>
                <a:lnTo>
                  <a:pt x="2012630" y="1160428"/>
                </a:lnTo>
                <a:lnTo>
                  <a:pt x="2016780" y="1160641"/>
                </a:lnTo>
                <a:lnTo>
                  <a:pt x="2020929" y="1160856"/>
                </a:lnTo>
                <a:lnTo>
                  <a:pt x="2025079" y="1161071"/>
                </a:lnTo>
                <a:lnTo>
                  <a:pt x="2029229" y="1161286"/>
                </a:lnTo>
                <a:lnTo>
                  <a:pt x="2033379" y="1161500"/>
                </a:lnTo>
                <a:lnTo>
                  <a:pt x="2037529" y="1161712"/>
                </a:lnTo>
                <a:lnTo>
                  <a:pt x="2041678" y="1161923"/>
                </a:lnTo>
                <a:lnTo>
                  <a:pt x="2045828" y="1162132"/>
                </a:lnTo>
                <a:lnTo>
                  <a:pt x="2049978" y="1162337"/>
                </a:lnTo>
                <a:lnTo>
                  <a:pt x="2054128" y="1162537"/>
                </a:lnTo>
                <a:lnTo>
                  <a:pt x="2058277" y="1162733"/>
                </a:lnTo>
                <a:lnTo>
                  <a:pt x="2062427" y="1162924"/>
                </a:lnTo>
                <a:lnTo>
                  <a:pt x="2066577" y="1163110"/>
                </a:lnTo>
                <a:lnTo>
                  <a:pt x="2070727" y="1163289"/>
                </a:lnTo>
                <a:lnTo>
                  <a:pt x="2074876" y="1163462"/>
                </a:lnTo>
                <a:lnTo>
                  <a:pt x="2079026" y="1163627"/>
                </a:lnTo>
                <a:lnTo>
                  <a:pt x="2083176" y="1163787"/>
                </a:lnTo>
                <a:lnTo>
                  <a:pt x="2087326" y="1163938"/>
                </a:lnTo>
                <a:lnTo>
                  <a:pt x="2091475" y="1164081"/>
                </a:lnTo>
                <a:lnTo>
                  <a:pt x="2095625" y="1164217"/>
                </a:lnTo>
                <a:lnTo>
                  <a:pt x="2099775" y="1164345"/>
                </a:lnTo>
                <a:lnTo>
                  <a:pt x="2103925" y="1164467"/>
                </a:lnTo>
                <a:lnTo>
                  <a:pt x="2108074" y="1164579"/>
                </a:lnTo>
                <a:lnTo>
                  <a:pt x="2112224" y="1164684"/>
                </a:lnTo>
                <a:lnTo>
                  <a:pt x="2116374" y="1164782"/>
                </a:lnTo>
                <a:lnTo>
                  <a:pt x="2120524" y="1164873"/>
                </a:lnTo>
              </a:path>
            </a:pathLst>
          </a:custGeom>
          <a:ln w="21681" cap="flat">
            <a:solidFill>
              <a:srgbClr val="000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7" name="rc21">
            <a:extLst>
              <a:ext uri="{FF2B5EF4-FFF2-40B4-BE49-F238E27FC236}">
                <a16:creationId xmlns:a16="http://schemas.microsoft.com/office/drawing/2014/main" id="{DD3A4321-1A27-4E2D-8FEF-B7C9FB2B104D}"/>
              </a:ext>
            </a:extLst>
          </p:cNvPr>
          <p:cNvSpPr/>
          <p:nvPr/>
        </p:nvSpPr>
        <p:spPr>
          <a:xfrm>
            <a:off x="1767384" y="4352071"/>
            <a:ext cx="2862150" cy="276870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8" name="tx22">
            <a:extLst>
              <a:ext uri="{FF2B5EF4-FFF2-40B4-BE49-F238E27FC236}">
                <a16:creationId xmlns:a16="http://schemas.microsoft.com/office/drawing/2014/main" id="{5CD84F32-40AE-457F-8D2C-29820466BEA4}"/>
              </a:ext>
            </a:extLst>
          </p:cNvPr>
          <p:cNvSpPr/>
          <p:nvPr/>
        </p:nvSpPr>
        <p:spPr>
          <a:xfrm>
            <a:off x="3015560" y="4491090"/>
            <a:ext cx="365800" cy="981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500" i="1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LARD</a:t>
            </a:r>
          </a:p>
        </p:txBody>
      </p:sp>
      <p:sp>
        <p:nvSpPr>
          <p:cNvPr id="129" name="rc23">
            <a:extLst>
              <a:ext uri="{FF2B5EF4-FFF2-40B4-BE49-F238E27FC236}">
                <a16:creationId xmlns:a16="http://schemas.microsoft.com/office/drawing/2014/main" id="{A4D82C10-05BE-4E27-BE9F-CE7DCDAA4D4B}"/>
              </a:ext>
            </a:extLst>
          </p:cNvPr>
          <p:cNvSpPr/>
          <p:nvPr/>
        </p:nvSpPr>
        <p:spPr>
          <a:xfrm>
            <a:off x="5090872" y="4352071"/>
            <a:ext cx="2862150" cy="276870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0" name="tx24">
            <a:extLst>
              <a:ext uri="{FF2B5EF4-FFF2-40B4-BE49-F238E27FC236}">
                <a16:creationId xmlns:a16="http://schemas.microsoft.com/office/drawing/2014/main" id="{8A4450A2-FEAE-44DA-802C-4DE27D7B7C79}"/>
              </a:ext>
            </a:extLst>
          </p:cNvPr>
          <p:cNvSpPr/>
          <p:nvPr/>
        </p:nvSpPr>
        <p:spPr>
          <a:xfrm>
            <a:off x="6342797" y="4462164"/>
            <a:ext cx="358300" cy="12708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500" i="1" dirty="0" err="1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Copia</a:t>
            </a:r>
            <a:endParaRPr sz="1500" i="1" dirty="0">
              <a:solidFill>
                <a:srgbClr val="1A1A1A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31" name="rc25">
            <a:extLst>
              <a:ext uri="{FF2B5EF4-FFF2-40B4-BE49-F238E27FC236}">
                <a16:creationId xmlns:a16="http://schemas.microsoft.com/office/drawing/2014/main" id="{73173708-CA17-43B0-8569-A30B30028130}"/>
              </a:ext>
            </a:extLst>
          </p:cNvPr>
          <p:cNvSpPr/>
          <p:nvPr/>
        </p:nvSpPr>
        <p:spPr>
          <a:xfrm>
            <a:off x="1767384" y="1128996"/>
            <a:ext cx="2862150" cy="276870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2" name="tx26">
            <a:extLst>
              <a:ext uri="{FF2B5EF4-FFF2-40B4-BE49-F238E27FC236}">
                <a16:creationId xmlns:a16="http://schemas.microsoft.com/office/drawing/2014/main" id="{27397540-8D11-49A7-850E-92944A31CD30}"/>
              </a:ext>
            </a:extLst>
          </p:cNvPr>
          <p:cNvSpPr/>
          <p:nvPr/>
        </p:nvSpPr>
        <p:spPr>
          <a:xfrm>
            <a:off x="3004142" y="1231730"/>
            <a:ext cx="388634" cy="12869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500" i="1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Gypsy</a:t>
            </a:r>
          </a:p>
        </p:txBody>
      </p:sp>
      <p:sp>
        <p:nvSpPr>
          <p:cNvPr id="133" name="rc27">
            <a:extLst>
              <a:ext uri="{FF2B5EF4-FFF2-40B4-BE49-F238E27FC236}">
                <a16:creationId xmlns:a16="http://schemas.microsoft.com/office/drawing/2014/main" id="{21AD7610-410E-4266-BFC3-8B5E2B7FDD7E}"/>
              </a:ext>
            </a:extLst>
          </p:cNvPr>
          <p:cNvSpPr/>
          <p:nvPr/>
        </p:nvSpPr>
        <p:spPr>
          <a:xfrm>
            <a:off x="5090872" y="1128996"/>
            <a:ext cx="2862150" cy="276870"/>
          </a:xfrm>
          <a:prstGeom prst="rect">
            <a:avLst/>
          </a:prstGeom>
          <a:solidFill>
            <a:srgbClr val="D9D9D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4" name="tx28">
            <a:extLst>
              <a:ext uri="{FF2B5EF4-FFF2-40B4-BE49-F238E27FC236}">
                <a16:creationId xmlns:a16="http://schemas.microsoft.com/office/drawing/2014/main" id="{6DD7F771-F822-47A1-8BFF-0D107A4F0F0F}"/>
              </a:ext>
            </a:extLst>
          </p:cNvPr>
          <p:cNvSpPr/>
          <p:nvPr/>
        </p:nvSpPr>
        <p:spPr>
          <a:xfrm>
            <a:off x="6358131" y="1258915"/>
            <a:ext cx="327633" cy="1015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500" i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DIRS</a:t>
            </a:r>
          </a:p>
        </p:txBody>
      </p:sp>
      <p:sp>
        <p:nvSpPr>
          <p:cNvPr id="135" name="pl29">
            <a:extLst>
              <a:ext uri="{FF2B5EF4-FFF2-40B4-BE49-F238E27FC236}">
                <a16:creationId xmlns:a16="http://schemas.microsoft.com/office/drawing/2014/main" id="{9B2020DA-3BC7-4AF3-A6BA-246700162D0B}"/>
              </a:ext>
            </a:extLst>
          </p:cNvPr>
          <p:cNvSpPr/>
          <p:nvPr/>
        </p:nvSpPr>
        <p:spPr>
          <a:xfrm>
            <a:off x="1897483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6" name="pl30">
            <a:extLst>
              <a:ext uri="{FF2B5EF4-FFF2-40B4-BE49-F238E27FC236}">
                <a16:creationId xmlns:a16="http://schemas.microsoft.com/office/drawing/2014/main" id="{4D1560A7-48D6-437D-BA80-9508BF3744CB}"/>
              </a:ext>
            </a:extLst>
          </p:cNvPr>
          <p:cNvSpPr/>
          <p:nvPr/>
        </p:nvSpPr>
        <p:spPr>
          <a:xfrm>
            <a:off x="2547972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7" name="pl31">
            <a:extLst>
              <a:ext uri="{FF2B5EF4-FFF2-40B4-BE49-F238E27FC236}">
                <a16:creationId xmlns:a16="http://schemas.microsoft.com/office/drawing/2014/main" id="{0B75F397-CA79-4C25-837E-FE9C4206B6E6}"/>
              </a:ext>
            </a:extLst>
          </p:cNvPr>
          <p:cNvSpPr/>
          <p:nvPr/>
        </p:nvSpPr>
        <p:spPr>
          <a:xfrm>
            <a:off x="3198460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8" name="pl32">
            <a:extLst>
              <a:ext uri="{FF2B5EF4-FFF2-40B4-BE49-F238E27FC236}">
                <a16:creationId xmlns:a16="http://schemas.microsoft.com/office/drawing/2014/main" id="{41400AFE-3086-4808-A050-4D4D2D304B1B}"/>
              </a:ext>
            </a:extLst>
          </p:cNvPr>
          <p:cNvSpPr/>
          <p:nvPr/>
        </p:nvSpPr>
        <p:spPr>
          <a:xfrm>
            <a:off x="3848949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9" name="pl33">
            <a:extLst>
              <a:ext uri="{FF2B5EF4-FFF2-40B4-BE49-F238E27FC236}">
                <a16:creationId xmlns:a16="http://schemas.microsoft.com/office/drawing/2014/main" id="{54905C82-7A65-4293-87EB-4F77E744FAD0}"/>
              </a:ext>
            </a:extLst>
          </p:cNvPr>
          <p:cNvSpPr/>
          <p:nvPr/>
        </p:nvSpPr>
        <p:spPr>
          <a:xfrm>
            <a:off x="4499438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0" name="tx34">
            <a:extLst>
              <a:ext uri="{FF2B5EF4-FFF2-40B4-BE49-F238E27FC236}">
                <a16:creationId xmlns:a16="http://schemas.microsoft.com/office/drawing/2014/main" id="{5ABC0618-A2DD-47F3-B9D4-B5DBF2D088B1}"/>
              </a:ext>
            </a:extLst>
          </p:cNvPr>
          <p:cNvSpPr/>
          <p:nvPr/>
        </p:nvSpPr>
        <p:spPr>
          <a:xfrm>
            <a:off x="1802166" y="742409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0.0</a:t>
            </a:r>
          </a:p>
        </p:txBody>
      </p:sp>
      <p:sp>
        <p:nvSpPr>
          <p:cNvPr id="141" name="tx35">
            <a:extLst>
              <a:ext uri="{FF2B5EF4-FFF2-40B4-BE49-F238E27FC236}">
                <a16:creationId xmlns:a16="http://schemas.microsoft.com/office/drawing/2014/main" id="{E4422607-924C-4BE7-ABA6-752B7B6B4AED}"/>
              </a:ext>
            </a:extLst>
          </p:cNvPr>
          <p:cNvSpPr/>
          <p:nvPr/>
        </p:nvSpPr>
        <p:spPr>
          <a:xfrm>
            <a:off x="2452654" y="742409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5.0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2" name="tx36">
            <a:extLst>
              <a:ext uri="{FF2B5EF4-FFF2-40B4-BE49-F238E27FC236}">
                <a16:creationId xmlns:a16="http://schemas.microsoft.com/office/drawing/2014/main" id="{8EC28D2E-30C0-4FD0-B4FC-1F0DEE893B52}"/>
              </a:ext>
            </a:extLst>
          </p:cNvPr>
          <p:cNvSpPr/>
          <p:nvPr/>
        </p:nvSpPr>
        <p:spPr>
          <a:xfrm>
            <a:off x="3103143" y="742409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3" name="tx37">
            <a:extLst>
              <a:ext uri="{FF2B5EF4-FFF2-40B4-BE49-F238E27FC236}">
                <a16:creationId xmlns:a16="http://schemas.microsoft.com/office/drawing/2014/main" id="{B50557BA-DB62-4E21-90C3-3735CA9BE732}"/>
              </a:ext>
            </a:extLst>
          </p:cNvPr>
          <p:cNvSpPr/>
          <p:nvPr/>
        </p:nvSpPr>
        <p:spPr>
          <a:xfrm>
            <a:off x="3753632" y="7425764"/>
            <a:ext cx="190633" cy="985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4" name="tx38">
            <a:extLst>
              <a:ext uri="{FF2B5EF4-FFF2-40B4-BE49-F238E27FC236}">
                <a16:creationId xmlns:a16="http://schemas.microsoft.com/office/drawing/2014/main" id="{A31EF010-5491-4A67-9E18-21FCAB6CEC3F}"/>
              </a:ext>
            </a:extLst>
          </p:cNvPr>
          <p:cNvSpPr/>
          <p:nvPr/>
        </p:nvSpPr>
        <p:spPr>
          <a:xfrm>
            <a:off x="4365987" y="7424090"/>
            <a:ext cx="266901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5" name="pl39">
            <a:extLst>
              <a:ext uri="{FF2B5EF4-FFF2-40B4-BE49-F238E27FC236}">
                <a16:creationId xmlns:a16="http://schemas.microsoft.com/office/drawing/2014/main" id="{061E4C79-FB91-4BA2-9EA1-A8DA525B4B1E}"/>
              </a:ext>
            </a:extLst>
          </p:cNvPr>
          <p:cNvSpPr/>
          <p:nvPr/>
        </p:nvSpPr>
        <p:spPr>
          <a:xfrm>
            <a:off x="5220970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6" name="pl40">
            <a:extLst>
              <a:ext uri="{FF2B5EF4-FFF2-40B4-BE49-F238E27FC236}">
                <a16:creationId xmlns:a16="http://schemas.microsoft.com/office/drawing/2014/main" id="{0D5A1782-DAF6-4A57-9D05-9FB2FC7F8CB4}"/>
              </a:ext>
            </a:extLst>
          </p:cNvPr>
          <p:cNvSpPr/>
          <p:nvPr/>
        </p:nvSpPr>
        <p:spPr>
          <a:xfrm>
            <a:off x="5871459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7" name="pl41">
            <a:extLst>
              <a:ext uri="{FF2B5EF4-FFF2-40B4-BE49-F238E27FC236}">
                <a16:creationId xmlns:a16="http://schemas.microsoft.com/office/drawing/2014/main" id="{8F946345-2948-44E1-92EA-A862FADC166A}"/>
              </a:ext>
            </a:extLst>
          </p:cNvPr>
          <p:cNvSpPr/>
          <p:nvPr/>
        </p:nvSpPr>
        <p:spPr>
          <a:xfrm>
            <a:off x="6521948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8" name="pl42">
            <a:extLst>
              <a:ext uri="{FF2B5EF4-FFF2-40B4-BE49-F238E27FC236}">
                <a16:creationId xmlns:a16="http://schemas.microsoft.com/office/drawing/2014/main" id="{6FEE7A90-C299-4744-B8F5-0DBF8E6A407F}"/>
              </a:ext>
            </a:extLst>
          </p:cNvPr>
          <p:cNvSpPr/>
          <p:nvPr/>
        </p:nvSpPr>
        <p:spPr>
          <a:xfrm>
            <a:off x="7172436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9" name="pl43">
            <a:extLst>
              <a:ext uri="{FF2B5EF4-FFF2-40B4-BE49-F238E27FC236}">
                <a16:creationId xmlns:a16="http://schemas.microsoft.com/office/drawing/2014/main" id="{2AFA8FE6-FB84-4CBA-A6D3-8A54931A37DC}"/>
              </a:ext>
            </a:extLst>
          </p:cNvPr>
          <p:cNvSpPr/>
          <p:nvPr/>
        </p:nvSpPr>
        <p:spPr>
          <a:xfrm>
            <a:off x="7822925" y="7272660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0" name="tx44">
            <a:extLst>
              <a:ext uri="{FF2B5EF4-FFF2-40B4-BE49-F238E27FC236}">
                <a16:creationId xmlns:a16="http://schemas.microsoft.com/office/drawing/2014/main" id="{260A481C-AEE5-421A-8EC3-196E3C4213CE}"/>
              </a:ext>
            </a:extLst>
          </p:cNvPr>
          <p:cNvSpPr/>
          <p:nvPr/>
        </p:nvSpPr>
        <p:spPr>
          <a:xfrm>
            <a:off x="5125653" y="742409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0.0</a:t>
            </a:r>
          </a:p>
        </p:txBody>
      </p:sp>
      <p:sp>
        <p:nvSpPr>
          <p:cNvPr id="151" name="tx45">
            <a:extLst>
              <a:ext uri="{FF2B5EF4-FFF2-40B4-BE49-F238E27FC236}">
                <a16:creationId xmlns:a16="http://schemas.microsoft.com/office/drawing/2014/main" id="{94A761F9-78B8-4991-8A54-F0A88979947D}"/>
              </a:ext>
            </a:extLst>
          </p:cNvPr>
          <p:cNvSpPr/>
          <p:nvPr/>
        </p:nvSpPr>
        <p:spPr>
          <a:xfrm>
            <a:off x="5776141" y="742409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5.0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2" name="tx46">
            <a:extLst>
              <a:ext uri="{FF2B5EF4-FFF2-40B4-BE49-F238E27FC236}">
                <a16:creationId xmlns:a16="http://schemas.microsoft.com/office/drawing/2014/main" id="{A2FB554D-9DA4-4952-A39E-BB1D68668B16}"/>
              </a:ext>
            </a:extLst>
          </p:cNvPr>
          <p:cNvSpPr/>
          <p:nvPr/>
        </p:nvSpPr>
        <p:spPr>
          <a:xfrm>
            <a:off x="6426630" y="742409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3" name="tx47">
            <a:extLst>
              <a:ext uri="{FF2B5EF4-FFF2-40B4-BE49-F238E27FC236}">
                <a16:creationId xmlns:a16="http://schemas.microsoft.com/office/drawing/2014/main" id="{3E613976-D50A-4AA3-8159-3DA27C5C73BF}"/>
              </a:ext>
            </a:extLst>
          </p:cNvPr>
          <p:cNvSpPr/>
          <p:nvPr/>
        </p:nvSpPr>
        <p:spPr>
          <a:xfrm>
            <a:off x="7077119" y="7425764"/>
            <a:ext cx="190633" cy="985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4" name="tx48">
            <a:extLst>
              <a:ext uri="{FF2B5EF4-FFF2-40B4-BE49-F238E27FC236}">
                <a16:creationId xmlns:a16="http://schemas.microsoft.com/office/drawing/2014/main" id="{A084D4C7-15D4-4303-8934-5C07702B88B3}"/>
              </a:ext>
            </a:extLst>
          </p:cNvPr>
          <p:cNvSpPr/>
          <p:nvPr/>
        </p:nvSpPr>
        <p:spPr>
          <a:xfrm>
            <a:off x="7689475" y="7424090"/>
            <a:ext cx="266901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5" name="pl49">
            <a:extLst>
              <a:ext uri="{FF2B5EF4-FFF2-40B4-BE49-F238E27FC236}">
                <a16:creationId xmlns:a16="http://schemas.microsoft.com/office/drawing/2014/main" id="{1D5ECD88-FB1E-4565-8AB3-E02BE3F16FA1}"/>
              </a:ext>
            </a:extLst>
          </p:cNvPr>
          <p:cNvSpPr/>
          <p:nvPr/>
        </p:nvSpPr>
        <p:spPr>
          <a:xfrm>
            <a:off x="1897483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6" name="pl50">
            <a:extLst>
              <a:ext uri="{FF2B5EF4-FFF2-40B4-BE49-F238E27FC236}">
                <a16:creationId xmlns:a16="http://schemas.microsoft.com/office/drawing/2014/main" id="{1314153C-3ACF-45C9-82A4-15BEEA21BC09}"/>
              </a:ext>
            </a:extLst>
          </p:cNvPr>
          <p:cNvSpPr/>
          <p:nvPr/>
        </p:nvSpPr>
        <p:spPr>
          <a:xfrm>
            <a:off x="2547972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7" name="pl51">
            <a:extLst>
              <a:ext uri="{FF2B5EF4-FFF2-40B4-BE49-F238E27FC236}">
                <a16:creationId xmlns:a16="http://schemas.microsoft.com/office/drawing/2014/main" id="{1FC4D0B5-B3FB-4F43-8EA4-F154AFD754C6}"/>
              </a:ext>
            </a:extLst>
          </p:cNvPr>
          <p:cNvSpPr/>
          <p:nvPr/>
        </p:nvSpPr>
        <p:spPr>
          <a:xfrm>
            <a:off x="3198460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8" name="pl52">
            <a:extLst>
              <a:ext uri="{FF2B5EF4-FFF2-40B4-BE49-F238E27FC236}">
                <a16:creationId xmlns:a16="http://schemas.microsoft.com/office/drawing/2014/main" id="{BF584CC8-A90F-4DDA-82B1-998BC6F9D2F9}"/>
              </a:ext>
            </a:extLst>
          </p:cNvPr>
          <p:cNvSpPr/>
          <p:nvPr/>
        </p:nvSpPr>
        <p:spPr>
          <a:xfrm>
            <a:off x="3848949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9" name="pl53">
            <a:extLst>
              <a:ext uri="{FF2B5EF4-FFF2-40B4-BE49-F238E27FC236}">
                <a16:creationId xmlns:a16="http://schemas.microsoft.com/office/drawing/2014/main" id="{01244481-C37C-48C2-82BD-D1B642FDD8C7}"/>
              </a:ext>
            </a:extLst>
          </p:cNvPr>
          <p:cNvSpPr/>
          <p:nvPr/>
        </p:nvSpPr>
        <p:spPr>
          <a:xfrm>
            <a:off x="4499438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0" name="tx54">
            <a:extLst>
              <a:ext uri="{FF2B5EF4-FFF2-40B4-BE49-F238E27FC236}">
                <a16:creationId xmlns:a16="http://schemas.microsoft.com/office/drawing/2014/main" id="{0B90D0A7-AFC4-4096-B4F7-66901C303CC2}"/>
              </a:ext>
            </a:extLst>
          </p:cNvPr>
          <p:cNvSpPr/>
          <p:nvPr/>
        </p:nvSpPr>
        <p:spPr>
          <a:xfrm>
            <a:off x="1802166" y="4183729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0.0</a:t>
            </a:r>
          </a:p>
        </p:txBody>
      </p:sp>
      <p:sp>
        <p:nvSpPr>
          <p:cNvPr id="161" name="tx55">
            <a:extLst>
              <a:ext uri="{FF2B5EF4-FFF2-40B4-BE49-F238E27FC236}">
                <a16:creationId xmlns:a16="http://schemas.microsoft.com/office/drawing/2014/main" id="{F1F679C6-EAA8-40F9-AEA4-64F701A24A30}"/>
              </a:ext>
            </a:extLst>
          </p:cNvPr>
          <p:cNvSpPr/>
          <p:nvPr/>
        </p:nvSpPr>
        <p:spPr>
          <a:xfrm>
            <a:off x="2452654" y="4183729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5.0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2" name="tx56">
            <a:extLst>
              <a:ext uri="{FF2B5EF4-FFF2-40B4-BE49-F238E27FC236}">
                <a16:creationId xmlns:a16="http://schemas.microsoft.com/office/drawing/2014/main" id="{677E774F-4981-499E-8991-97AF3C4239E9}"/>
              </a:ext>
            </a:extLst>
          </p:cNvPr>
          <p:cNvSpPr/>
          <p:nvPr/>
        </p:nvSpPr>
        <p:spPr>
          <a:xfrm>
            <a:off x="3103143" y="4183729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3" name="tx57">
            <a:extLst>
              <a:ext uri="{FF2B5EF4-FFF2-40B4-BE49-F238E27FC236}">
                <a16:creationId xmlns:a16="http://schemas.microsoft.com/office/drawing/2014/main" id="{C9624262-7FE3-4901-A1A0-E130C6730A09}"/>
              </a:ext>
            </a:extLst>
          </p:cNvPr>
          <p:cNvSpPr/>
          <p:nvPr/>
        </p:nvSpPr>
        <p:spPr>
          <a:xfrm>
            <a:off x="3753632" y="4185404"/>
            <a:ext cx="190633" cy="985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4" name="tx58">
            <a:extLst>
              <a:ext uri="{FF2B5EF4-FFF2-40B4-BE49-F238E27FC236}">
                <a16:creationId xmlns:a16="http://schemas.microsoft.com/office/drawing/2014/main" id="{DED9DB94-DB06-4BDC-A39E-32187BFF5DEA}"/>
              </a:ext>
            </a:extLst>
          </p:cNvPr>
          <p:cNvSpPr/>
          <p:nvPr/>
        </p:nvSpPr>
        <p:spPr>
          <a:xfrm>
            <a:off x="4365987" y="4183729"/>
            <a:ext cx="266901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5" name="pl59">
            <a:extLst>
              <a:ext uri="{FF2B5EF4-FFF2-40B4-BE49-F238E27FC236}">
                <a16:creationId xmlns:a16="http://schemas.microsoft.com/office/drawing/2014/main" id="{D68AE2C8-113A-48EF-BA78-4FBB4C259350}"/>
              </a:ext>
            </a:extLst>
          </p:cNvPr>
          <p:cNvSpPr/>
          <p:nvPr/>
        </p:nvSpPr>
        <p:spPr>
          <a:xfrm>
            <a:off x="5220970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6" name="pl60">
            <a:extLst>
              <a:ext uri="{FF2B5EF4-FFF2-40B4-BE49-F238E27FC236}">
                <a16:creationId xmlns:a16="http://schemas.microsoft.com/office/drawing/2014/main" id="{F3AC68B5-03DD-4351-979F-41D53C641E8D}"/>
              </a:ext>
            </a:extLst>
          </p:cNvPr>
          <p:cNvSpPr/>
          <p:nvPr/>
        </p:nvSpPr>
        <p:spPr>
          <a:xfrm>
            <a:off x="5871459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7" name="pl61">
            <a:extLst>
              <a:ext uri="{FF2B5EF4-FFF2-40B4-BE49-F238E27FC236}">
                <a16:creationId xmlns:a16="http://schemas.microsoft.com/office/drawing/2014/main" id="{4F1BC3AA-4668-4143-B226-F98F995D7A91}"/>
              </a:ext>
            </a:extLst>
          </p:cNvPr>
          <p:cNvSpPr/>
          <p:nvPr/>
        </p:nvSpPr>
        <p:spPr>
          <a:xfrm>
            <a:off x="6521948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8" name="pl62">
            <a:extLst>
              <a:ext uri="{FF2B5EF4-FFF2-40B4-BE49-F238E27FC236}">
                <a16:creationId xmlns:a16="http://schemas.microsoft.com/office/drawing/2014/main" id="{E7F3B26E-2C68-4EEC-99D1-4C33970387F8}"/>
              </a:ext>
            </a:extLst>
          </p:cNvPr>
          <p:cNvSpPr/>
          <p:nvPr/>
        </p:nvSpPr>
        <p:spPr>
          <a:xfrm>
            <a:off x="7172436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9" name="pl63">
            <a:extLst>
              <a:ext uri="{FF2B5EF4-FFF2-40B4-BE49-F238E27FC236}">
                <a16:creationId xmlns:a16="http://schemas.microsoft.com/office/drawing/2014/main" id="{4DA93BF2-36A4-40BE-828F-C8F22ABBC58A}"/>
              </a:ext>
            </a:extLst>
          </p:cNvPr>
          <p:cNvSpPr/>
          <p:nvPr/>
        </p:nvSpPr>
        <p:spPr>
          <a:xfrm>
            <a:off x="7822925" y="4049584"/>
            <a:ext cx="0" cy="42693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0" name="tx64">
            <a:extLst>
              <a:ext uri="{FF2B5EF4-FFF2-40B4-BE49-F238E27FC236}">
                <a16:creationId xmlns:a16="http://schemas.microsoft.com/office/drawing/2014/main" id="{7C375C13-CABF-40F8-AB2D-9761A9204913}"/>
              </a:ext>
            </a:extLst>
          </p:cNvPr>
          <p:cNvSpPr/>
          <p:nvPr/>
        </p:nvSpPr>
        <p:spPr>
          <a:xfrm>
            <a:off x="5125653" y="4183729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0.0</a:t>
            </a:r>
          </a:p>
        </p:txBody>
      </p:sp>
      <p:sp>
        <p:nvSpPr>
          <p:cNvPr id="171" name="tx65">
            <a:extLst>
              <a:ext uri="{FF2B5EF4-FFF2-40B4-BE49-F238E27FC236}">
                <a16:creationId xmlns:a16="http://schemas.microsoft.com/office/drawing/2014/main" id="{85FEC63D-A803-473D-814D-D4F030DA8CCA}"/>
              </a:ext>
            </a:extLst>
          </p:cNvPr>
          <p:cNvSpPr/>
          <p:nvPr/>
        </p:nvSpPr>
        <p:spPr>
          <a:xfrm>
            <a:off x="5776141" y="4183729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5.0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2" name="tx66">
            <a:extLst>
              <a:ext uri="{FF2B5EF4-FFF2-40B4-BE49-F238E27FC236}">
                <a16:creationId xmlns:a16="http://schemas.microsoft.com/office/drawing/2014/main" id="{5243EC4A-B3E9-4ABD-B854-A9D62C696748}"/>
              </a:ext>
            </a:extLst>
          </p:cNvPr>
          <p:cNvSpPr/>
          <p:nvPr/>
        </p:nvSpPr>
        <p:spPr>
          <a:xfrm>
            <a:off x="6426630" y="4183729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3" name="tx67">
            <a:extLst>
              <a:ext uri="{FF2B5EF4-FFF2-40B4-BE49-F238E27FC236}">
                <a16:creationId xmlns:a16="http://schemas.microsoft.com/office/drawing/2014/main" id="{3BC9C578-13C1-4416-BE26-01A80AF08741}"/>
              </a:ext>
            </a:extLst>
          </p:cNvPr>
          <p:cNvSpPr/>
          <p:nvPr/>
        </p:nvSpPr>
        <p:spPr>
          <a:xfrm>
            <a:off x="7077119" y="4185404"/>
            <a:ext cx="190633" cy="985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4" name="tx68">
            <a:extLst>
              <a:ext uri="{FF2B5EF4-FFF2-40B4-BE49-F238E27FC236}">
                <a16:creationId xmlns:a16="http://schemas.microsoft.com/office/drawing/2014/main" id="{9C16C6B2-1C76-4DC9-836F-6EB4C047D71C}"/>
              </a:ext>
            </a:extLst>
          </p:cNvPr>
          <p:cNvSpPr/>
          <p:nvPr/>
        </p:nvSpPr>
        <p:spPr>
          <a:xfrm>
            <a:off x="7689475" y="4183729"/>
            <a:ext cx="266901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5" name="tx69">
            <a:extLst>
              <a:ext uri="{FF2B5EF4-FFF2-40B4-BE49-F238E27FC236}">
                <a16:creationId xmlns:a16="http://schemas.microsoft.com/office/drawing/2014/main" id="{302B5631-E320-45B7-B91C-7F1D2EC7A1E0}"/>
              </a:ext>
            </a:extLst>
          </p:cNvPr>
          <p:cNvSpPr/>
          <p:nvPr/>
        </p:nvSpPr>
        <p:spPr>
          <a:xfrm>
            <a:off x="4788024" y="3919677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0.0</a:t>
            </a:r>
          </a:p>
        </p:txBody>
      </p:sp>
      <p:sp>
        <p:nvSpPr>
          <p:cNvPr id="176" name="tx70">
            <a:extLst>
              <a:ext uri="{FF2B5EF4-FFF2-40B4-BE49-F238E27FC236}">
                <a16:creationId xmlns:a16="http://schemas.microsoft.com/office/drawing/2014/main" id="{B27330D8-49EE-48F0-8F6F-CA92C5DB36DE}"/>
              </a:ext>
            </a:extLst>
          </p:cNvPr>
          <p:cNvSpPr/>
          <p:nvPr/>
        </p:nvSpPr>
        <p:spPr>
          <a:xfrm>
            <a:off x="4788024" y="3462724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0.1</a:t>
            </a:r>
          </a:p>
        </p:txBody>
      </p:sp>
      <p:sp>
        <p:nvSpPr>
          <p:cNvPr id="177" name="tx71">
            <a:extLst>
              <a:ext uri="{FF2B5EF4-FFF2-40B4-BE49-F238E27FC236}">
                <a16:creationId xmlns:a16="http://schemas.microsoft.com/office/drawing/2014/main" id="{53C013E7-18C8-42E7-B355-75A2F859290E}"/>
              </a:ext>
            </a:extLst>
          </p:cNvPr>
          <p:cNvSpPr/>
          <p:nvPr/>
        </p:nvSpPr>
        <p:spPr>
          <a:xfrm>
            <a:off x="4788024" y="300577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0.2</a:t>
            </a:r>
          </a:p>
        </p:txBody>
      </p:sp>
      <p:sp>
        <p:nvSpPr>
          <p:cNvPr id="178" name="tx72">
            <a:extLst>
              <a:ext uri="{FF2B5EF4-FFF2-40B4-BE49-F238E27FC236}">
                <a16:creationId xmlns:a16="http://schemas.microsoft.com/office/drawing/2014/main" id="{65EF9F4B-AC10-434A-B9CC-81128415010A}"/>
              </a:ext>
            </a:extLst>
          </p:cNvPr>
          <p:cNvSpPr/>
          <p:nvPr/>
        </p:nvSpPr>
        <p:spPr>
          <a:xfrm>
            <a:off x="4788024" y="2548750"/>
            <a:ext cx="190633" cy="1003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0.3</a:t>
            </a:r>
          </a:p>
        </p:txBody>
      </p:sp>
      <p:sp>
        <p:nvSpPr>
          <p:cNvPr id="179" name="tx73">
            <a:extLst>
              <a:ext uri="{FF2B5EF4-FFF2-40B4-BE49-F238E27FC236}">
                <a16:creationId xmlns:a16="http://schemas.microsoft.com/office/drawing/2014/main" id="{BAF982B5-69A6-41FF-953C-AC5D6AB58603}"/>
              </a:ext>
            </a:extLst>
          </p:cNvPr>
          <p:cNvSpPr/>
          <p:nvPr/>
        </p:nvSpPr>
        <p:spPr>
          <a:xfrm>
            <a:off x="4788024" y="2091864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0.4</a:t>
            </a:r>
          </a:p>
        </p:txBody>
      </p:sp>
      <p:sp>
        <p:nvSpPr>
          <p:cNvPr id="180" name="tx74">
            <a:extLst>
              <a:ext uri="{FF2B5EF4-FFF2-40B4-BE49-F238E27FC236}">
                <a16:creationId xmlns:a16="http://schemas.microsoft.com/office/drawing/2014/main" id="{50CE3A85-9F85-4B05-A6EF-DF53DBEC3839}"/>
              </a:ext>
            </a:extLst>
          </p:cNvPr>
          <p:cNvSpPr/>
          <p:nvPr/>
        </p:nvSpPr>
        <p:spPr>
          <a:xfrm>
            <a:off x="4788024" y="1634912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0.5</a:t>
            </a:r>
          </a:p>
        </p:txBody>
      </p:sp>
      <p:sp>
        <p:nvSpPr>
          <p:cNvPr id="181" name="pl75">
            <a:extLst>
              <a:ext uri="{FF2B5EF4-FFF2-40B4-BE49-F238E27FC236}">
                <a16:creationId xmlns:a16="http://schemas.microsoft.com/office/drawing/2014/main" id="{16A48CB9-73E8-4F7F-BCE2-4883796D96A8}"/>
              </a:ext>
            </a:extLst>
          </p:cNvPr>
          <p:cNvSpPr/>
          <p:nvPr/>
        </p:nvSpPr>
        <p:spPr>
          <a:xfrm>
            <a:off x="5048178" y="3929444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2" name="pl76">
            <a:extLst>
              <a:ext uri="{FF2B5EF4-FFF2-40B4-BE49-F238E27FC236}">
                <a16:creationId xmlns:a16="http://schemas.microsoft.com/office/drawing/2014/main" id="{F935BE76-27E7-4E3D-89C2-94B9D2A6CB27}"/>
              </a:ext>
            </a:extLst>
          </p:cNvPr>
          <p:cNvSpPr/>
          <p:nvPr/>
        </p:nvSpPr>
        <p:spPr>
          <a:xfrm>
            <a:off x="5048178" y="3472491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3" name="pl77">
            <a:extLst>
              <a:ext uri="{FF2B5EF4-FFF2-40B4-BE49-F238E27FC236}">
                <a16:creationId xmlns:a16="http://schemas.microsoft.com/office/drawing/2014/main" id="{8ADD7E53-F63C-45D5-8B68-80FD58FFCA62}"/>
              </a:ext>
            </a:extLst>
          </p:cNvPr>
          <p:cNvSpPr/>
          <p:nvPr/>
        </p:nvSpPr>
        <p:spPr>
          <a:xfrm>
            <a:off x="5048178" y="3015538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4" name="pl78">
            <a:extLst>
              <a:ext uri="{FF2B5EF4-FFF2-40B4-BE49-F238E27FC236}">
                <a16:creationId xmlns:a16="http://schemas.microsoft.com/office/drawing/2014/main" id="{CDF882C5-2967-42E9-BBAF-516DB0803E58}"/>
              </a:ext>
            </a:extLst>
          </p:cNvPr>
          <p:cNvSpPr/>
          <p:nvPr/>
        </p:nvSpPr>
        <p:spPr>
          <a:xfrm>
            <a:off x="5048178" y="2558585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5" name="pl79">
            <a:extLst>
              <a:ext uri="{FF2B5EF4-FFF2-40B4-BE49-F238E27FC236}">
                <a16:creationId xmlns:a16="http://schemas.microsoft.com/office/drawing/2014/main" id="{2D976D9E-776D-49F7-BA13-77AF36B92CA3}"/>
              </a:ext>
            </a:extLst>
          </p:cNvPr>
          <p:cNvSpPr/>
          <p:nvPr/>
        </p:nvSpPr>
        <p:spPr>
          <a:xfrm>
            <a:off x="5048178" y="2101632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6" name="pl80">
            <a:extLst>
              <a:ext uri="{FF2B5EF4-FFF2-40B4-BE49-F238E27FC236}">
                <a16:creationId xmlns:a16="http://schemas.microsoft.com/office/drawing/2014/main" id="{660291E4-0040-4AE9-B8B6-336048137B63}"/>
              </a:ext>
            </a:extLst>
          </p:cNvPr>
          <p:cNvSpPr/>
          <p:nvPr/>
        </p:nvSpPr>
        <p:spPr>
          <a:xfrm>
            <a:off x="5048178" y="1644678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7" name="tx81">
            <a:extLst>
              <a:ext uri="{FF2B5EF4-FFF2-40B4-BE49-F238E27FC236}">
                <a16:creationId xmlns:a16="http://schemas.microsoft.com/office/drawing/2014/main" id="{9F8075D5-EAFB-4319-B97C-4D29AA117EE7}"/>
              </a:ext>
            </a:extLst>
          </p:cNvPr>
          <p:cNvSpPr/>
          <p:nvPr/>
        </p:nvSpPr>
        <p:spPr>
          <a:xfrm>
            <a:off x="4788000" y="7135676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0.0</a:t>
            </a:r>
          </a:p>
        </p:txBody>
      </p:sp>
      <p:sp>
        <p:nvSpPr>
          <p:cNvPr id="188" name="tx82">
            <a:extLst>
              <a:ext uri="{FF2B5EF4-FFF2-40B4-BE49-F238E27FC236}">
                <a16:creationId xmlns:a16="http://schemas.microsoft.com/office/drawing/2014/main" id="{B09BDED0-4657-4A04-8858-E221CB997518}"/>
              </a:ext>
            </a:extLst>
          </p:cNvPr>
          <p:cNvSpPr/>
          <p:nvPr/>
        </p:nvSpPr>
        <p:spPr>
          <a:xfrm>
            <a:off x="4788000" y="6574663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0.1</a:t>
            </a:r>
          </a:p>
        </p:txBody>
      </p:sp>
      <p:sp>
        <p:nvSpPr>
          <p:cNvPr id="189" name="tx83">
            <a:extLst>
              <a:ext uri="{FF2B5EF4-FFF2-40B4-BE49-F238E27FC236}">
                <a16:creationId xmlns:a16="http://schemas.microsoft.com/office/drawing/2014/main" id="{C46BCFDF-A281-4ACB-B113-15AF53B7637A}"/>
              </a:ext>
            </a:extLst>
          </p:cNvPr>
          <p:cNvSpPr/>
          <p:nvPr/>
        </p:nvSpPr>
        <p:spPr>
          <a:xfrm>
            <a:off x="4788000" y="601365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0.2</a:t>
            </a:r>
          </a:p>
        </p:txBody>
      </p:sp>
      <p:sp>
        <p:nvSpPr>
          <p:cNvPr id="190" name="tx84">
            <a:extLst>
              <a:ext uri="{FF2B5EF4-FFF2-40B4-BE49-F238E27FC236}">
                <a16:creationId xmlns:a16="http://schemas.microsoft.com/office/drawing/2014/main" id="{90CBC93B-4D22-4DFC-887A-E3640E3CADBC}"/>
              </a:ext>
            </a:extLst>
          </p:cNvPr>
          <p:cNvSpPr/>
          <p:nvPr/>
        </p:nvSpPr>
        <p:spPr>
          <a:xfrm>
            <a:off x="4788000" y="5452570"/>
            <a:ext cx="190633" cy="1003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0.3</a:t>
            </a:r>
          </a:p>
        </p:txBody>
      </p:sp>
      <p:sp>
        <p:nvSpPr>
          <p:cNvPr id="191" name="tx85">
            <a:extLst>
              <a:ext uri="{FF2B5EF4-FFF2-40B4-BE49-F238E27FC236}">
                <a16:creationId xmlns:a16="http://schemas.microsoft.com/office/drawing/2014/main" id="{939C73B4-BFA2-4BC5-ABFD-219F06A86602}"/>
              </a:ext>
            </a:extLst>
          </p:cNvPr>
          <p:cNvSpPr/>
          <p:nvPr/>
        </p:nvSpPr>
        <p:spPr>
          <a:xfrm>
            <a:off x="4788000" y="4891623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0.4</a:t>
            </a:r>
          </a:p>
        </p:txBody>
      </p:sp>
      <p:sp>
        <p:nvSpPr>
          <p:cNvPr id="192" name="pl86">
            <a:extLst>
              <a:ext uri="{FF2B5EF4-FFF2-40B4-BE49-F238E27FC236}">
                <a16:creationId xmlns:a16="http://schemas.microsoft.com/office/drawing/2014/main" id="{DC6F0F45-5AFF-4547-A39B-1F7B7AFCD6FD}"/>
              </a:ext>
            </a:extLst>
          </p:cNvPr>
          <p:cNvSpPr/>
          <p:nvPr/>
        </p:nvSpPr>
        <p:spPr>
          <a:xfrm>
            <a:off x="5048178" y="7153492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3" name="pl87">
            <a:extLst>
              <a:ext uri="{FF2B5EF4-FFF2-40B4-BE49-F238E27FC236}">
                <a16:creationId xmlns:a16="http://schemas.microsoft.com/office/drawing/2014/main" id="{81F11E5F-5CE2-4261-8E8C-6B9AECE7AA5E}"/>
              </a:ext>
            </a:extLst>
          </p:cNvPr>
          <p:cNvSpPr/>
          <p:nvPr/>
        </p:nvSpPr>
        <p:spPr>
          <a:xfrm>
            <a:off x="5048178" y="6592478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4" name="pl88">
            <a:extLst>
              <a:ext uri="{FF2B5EF4-FFF2-40B4-BE49-F238E27FC236}">
                <a16:creationId xmlns:a16="http://schemas.microsoft.com/office/drawing/2014/main" id="{0F4B2B81-4E1F-4C7F-A3B2-467AAB8DDA2A}"/>
              </a:ext>
            </a:extLst>
          </p:cNvPr>
          <p:cNvSpPr/>
          <p:nvPr/>
        </p:nvSpPr>
        <p:spPr>
          <a:xfrm>
            <a:off x="5048178" y="6031466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5" name="pl89">
            <a:extLst>
              <a:ext uri="{FF2B5EF4-FFF2-40B4-BE49-F238E27FC236}">
                <a16:creationId xmlns:a16="http://schemas.microsoft.com/office/drawing/2014/main" id="{6B3BD7AC-F909-4E4C-BB8D-343A70C664A3}"/>
              </a:ext>
            </a:extLst>
          </p:cNvPr>
          <p:cNvSpPr/>
          <p:nvPr/>
        </p:nvSpPr>
        <p:spPr>
          <a:xfrm>
            <a:off x="5048178" y="5470453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6" name="pl90">
            <a:extLst>
              <a:ext uri="{FF2B5EF4-FFF2-40B4-BE49-F238E27FC236}">
                <a16:creationId xmlns:a16="http://schemas.microsoft.com/office/drawing/2014/main" id="{24A07727-D226-47CB-93BD-B1DC646C6E28}"/>
              </a:ext>
            </a:extLst>
          </p:cNvPr>
          <p:cNvSpPr/>
          <p:nvPr/>
        </p:nvSpPr>
        <p:spPr>
          <a:xfrm>
            <a:off x="5048178" y="4909439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7" name="tx91">
            <a:extLst>
              <a:ext uri="{FF2B5EF4-FFF2-40B4-BE49-F238E27FC236}">
                <a16:creationId xmlns:a16="http://schemas.microsoft.com/office/drawing/2014/main" id="{BD8AB606-62B3-4DC6-AF6E-6EFD05A1EB66}"/>
              </a:ext>
            </a:extLst>
          </p:cNvPr>
          <p:cNvSpPr/>
          <p:nvPr/>
        </p:nvSpPr>
        <p:spPr>
          <a:xfrm>
            <a:off x="1475656" y="3895698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0.0</a:t>
            </a:r>
          </a:p>
        </p:txBody>
      </p:sp>
      <p:sp>
        <p:nvSpPr>
          <p:cNvPr id="198" name="tx92">
            <a:extLst>
              <a:ext uri="{FF2B5EF4-FFF2-40B4-BE49-F238E27FC236}">
                <a16:creationId xmlns:a16="http://schemas.microsoft.com/office/drawing/2014/main" id="{4C48324F-DC40-45E1-BEAA-B24E89217DCE}"/>
              </a:ext>
            </a:extLst>
          </p:cNvPr>
          <p:cNvSpPr/>
          <p:nvPr/>
        </p:nvSpPr>
        <p:spPr>
          <a:xfrm>
            <a:off x="1475656" y="3019122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0.2</a:t>
            </a:r>
          </a:p>
        </p:txBody>
      </p:sp>
      <p:sp>
        <p:nvSpPr>
          <p:cNvPr id="199" name="tx93">
            <a:extLst>
              <a:ext uri="{FF2B5EF4-FFF2-40B4-BE49-F238E27FC236}">
                <a16:creationId xmlns:a16="http://schemas.microsoft.com/office/drawing/2014/main" id="{54174692-254C-4957-8F4B-71B1FE7A33B4}"/>
              </a:ext>
            </a:extLst>
          </p:cNvPr>
          <p:cNvSpPr/>
          <p:nvPr/>
        </p:nvSpPr>
        <p:spPr>
          <a:xfrm>
            <a:off x="1475656" y="2142546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0.4</a:t>
            </a:r>
          </a:p>
        </p:txBody>
      </p:sp>
      <p:sp>
        <p:nvSpPr>
          <p:cNvPr id="200" name="pl94">
            <a:extLst>
              <a:ext uri="{FF2B5EF4-FFF2-40B4-BE49-F238E27FC236}">
                <a16:creationId xmlns:a16="http://schemas.microsoft.com/office/drawing/2014/main" id="{74DD83B7-A3F0-4188-A41F-A7BD3057F0B3}"/>
              </a:ext>
            </a:extLst>
          </p:cNvPr>
          <p:cNvSpPr/>
          <p:nvPr/>
        </p:nvSpPr>
        <p:spPr>
          <a:xfrm>
            <a:off x="1724691" y="3930056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1" name="pl95">
            <a:extLst>
              <a:ext uri="{FF2B5EF4-FFF2-40B4-BE49-F238E27FC236}">
                <a16:creationId xmlns:a16="http://schemas.microsoft.com/office/drawing/2014/main" id="{CBBAAD08-D9F2-406D-AC53-EA62EA1D77B5}"/>
              </a:ext>
            </a:extLst>
          </p:cNvPr>
          <p:cNvSpPr/>
          <p:nvPr/>
        </p:nvSpPr>
        <p:spPr>
          <a:xfrm>
            <a:off x="1724691" y="3053479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2" name="pl96">
            <a:extLst>
              <a:ext uri="{FF2B5EF4-FFF2-40B4-BE49-F238E27FC236}">
                <a16:creationId xmlns:a16="http://schemas.microsoft.com/office/drawing/2014/main" id="{557990C7-A48E-416F-8199-2355C81069F3}"/>
              </a:ext>
            </a:extLst>
          </p:cNvPr>
          <p:cNvSpPr/>
          <p:nvPr/>
        </p:nvSpPr>
        <p:spPr>
          <a:xfrm>
            <a:off x="1724691" y="2176903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3" name="tx97">
            <a:extLst>
              <a:ext uri="{FF2B5EF4-FFF2-40B4-BE49-F238E27FC236}">
                <a16:creationId xmlns:a16="http://schemas.microsoft.com/office/drawing/2014/main" id="{F0001FA2-997D-47DA-9F3C-7F60C6C570F2}"/>
              </a:ext>
            </a:extLst>
          </p:cNvPr>
          <p:cNvSpPr/>
          <p:nvPr/>
        </p:nvSpPr>
        <p:spPr>
          <a:xfrm>
            <a:off x="1475656" y="7136058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0.0</a:t>
            </a:r>
          </a:p>
        </p:txBody>
      </p:sp>
      <p:sp>
        <p:nvSpPr>
          <p:cNvPr id="204" name="tx98">
            <a:extLst>
              <a:ext uri="{FF2B5EF4-FFF2-40B4-BE49-F238E27FC236}">
                <a16:creationId xmlns:a16="http://schemas.microsoft.com/office/drawing/2014/main" id="{F4DC912F-84D4-4DA7-851B-B199B327EF38}"/>
              </a:ext>
            </a:extLst>
          </p:cNvPr>
          <p:cNvSpPr/>
          <p:nvPr/>
        </p:nvSpPr>
        <p:spPr>
          <a:xfrm>
            <a:off x="1475656" y="6433690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0.1</a:t>
            </a:r>
          </a:p>
        </p:txBody>
      </p:sp>
      <p:sp>
        <p:nvSpPr>
          <p:cNvPr id="205" name="tx99">
            <a:extLst>
              <a:ext uri="{FF2B5EF4-FFF2-40B4-BE49-F238E27FC236}">
                <a16:creationId xmlns:a16="http://schemas.microsoft.com/office/drawing/2014/main" id="{6FC018FF-02EA-42D1-BB36-1DAB8E6A3D38}"/>
              </a:ext>
            </a:extLst>
          </p:cNvPr>
          <p:cNvSpPr/>
          <p:nvPr/>
        </p:nvSpPr>
        <p:spPr>
          <a:xfrm>
            <a:off x="1475656" y="5731322"/>
            <a:ext cx="190633" cy="1002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latin typeface="Arial"/>
                <a:cs typeface="Arial"/>
              </a:rPr>
              <a:t>0.2</a:t>
            </a:r>
          </a:p>
        </p:txBody>
      </p:sp>
      <p:sp>
        <p:nvSpPr>
          <p:cNvPr id="206" name="tx100">
            <a:extLst>
              <a:ext uri="{FF2B5EF4-FFF2-40B4-BE49-F238E27FC236}">
                <a16:creationId xmlns:a16="http://schemas.microsoft.com/office/drawing/2014/main" id="{4B912E6A-97A3-4065-96DD-A6052AF9FBDF}"/>
              </a:ext>
            </a:extLst>
          </p:cNvPr>
          <p:cNvSpPr/>
          <p:nvPr/>
        </p:nvSpPr>
        <p:spPr>
          <a:xfrm>
            <a:off x="1475656" y="5028887"/>
            <a:ext cx="190633" cy="1003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Arial"/>
                <a:cs typeface="Arial"/>
              </a:rPr>
              <a:t>0.3</a:t>
            </a:r>
          </a:p>
        </p:txBody>
      </p:sp>
      <p:sp>
        <p:nvSpPr>
          <p:cNvPr id="207" name="pl101">
            <a:extLst>
              <a:ext uri="{FF2B5EF4-FFF2-40B4-BE49-F238E27FC236}">
                <a16:creationId xmlns:a16="http://schemas.microsoft.com/office/drawing/2014/main" id="{87206E68-1447-48B3-A3EF-EDFC5388DC8D}"/>
              </a:ext>
            </a:extLst>
          </p:cNvPr>
          <p:cNvSpPr/>
          <p:nvPr/>
        </p:nvSpPr>
        <p:spPr>
          <a:xfrm>
            <a:off x="1724691" y="7153160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8" name="pl102">
            <a:extLst>
              <a:ext uri="{FF2B5EF4-FFF2-40B4-BE49-F238E27FC236}">
                <a16:creationId xmlns:a16="http://schemas.microsoft.com/office/drawing/2014/main" id="{22B3752E-0B63-459C-843F-6EC4130CE7A6}"/>
              </a:ext>
            </a:extLst>
          </p:cNvPr>
          <p:cNvSpPr/>
          <p:nvPr/>
        </p:nvSpPr>
        <p:spPr>
          <a:xfrm>
            <a:off x="1724691" y="6450793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9" name="pl103">
            <a:extLst>
              <a:ext uri="{FF2B5EF4-FFF2-40B4-BE49-F238E27FC236}">
                <a16:creationId xmlns:a16="http://schemas.microsoft.com/office/drawing/2014/main" id="{2250D7C4-4ADF-4A32-BAD8-5DC8A1F604F4}"/>
              </a:ext>
            </a:extLst>
          </p:cNvPr>
          <p:cNvSpPr/>
          <p:nvPr/>
        </p:nvSpPr>
        <p:spPr>
          <a:xfrm>
            <a:off x="1724691" y="5748425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0" name="pl104">
            <a:extLst>
              <a:ext uri="{FF2B5EF4-FFF2-40B4-BE49-F238E27FC236}">
                <a16:creationId xmlns:a16="http://schemas.microsoft.com/office/drawing/2014/main" id="{7A439A29-5B97-4606-8F92-89425D3B4F4C}"/>
              </a:ext>
            </a:extLst>
          </p:cNvPr>
          <p:cNvSpPr/>
          <p:nvPr/>
        </p:nvSpPr>
        <p:spPr>
          <a:xfrm>
            <a:off x="1724691" y="5046056"/>
            <a:ext cx="42693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1" name="tx105">
            <a:extLst>
              <a:ext uri="{FF2B5EF4-FFF2-40B4-BE49-F238E27FC236}">
                <a16:creationId xmlns:a16="http://schemas.microsoft.com/office/drawing/2014/main" id="{739B1B9F-B7BA-40EB-87E9-F9B1E67BBEA4}"/>
              </a:ext>
            </a:extLst>
          </p:cNvPr>
          <p:cNvSpPr/>
          <p:nvPr/>
        </p:nvSpPr>
        <p:spPr>
          <a:xfrm>
            <a:off x="6283169" y="7757397"/>
            <a:ext cx="333459" cy="126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Million years ago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12" name="tx106">
            <a:extLst>
              <a:ext uri="{FF2B5EF4-FFF2-40B4-BE49-F238E27FC236}">
                <a16:creationId xmlns:a16="http://schemas.microsoft.com/office/drawing/2014/main" id="{A6EA0E40-E27A-43ED-AEE3-D88F6AA01B5F}"/>
              </a:ext>
            </a:extLst>
          </p:cNvPr>
          <p:cNvSpPr/>
          <p:nvPr/>
        </p:nvSpPr>
        <p:spPr>
          <a:xfrm rot="16200000">
            <a:off x="851434" y="2747951"/>
            <a:ext cx="543126" cy="1587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Density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13" name="tx105">
            <a:extLst>
              <a:ext uri="{FF2B5EF4-FFF2-40B4-BE49-F238E27FC236}">
                <a16:creationId xmlns:a16="http://schemas.microsoft.com/office/drawing/2014/main" id="{5C04194B-3523-4442-966F-4A96860E4F88}"/>
              </a:ext>
            </a:extLst>
          </p:cNvPr>
          <p:cNvSpPr/>
          <p:nvPr/>
        </p:nvSpPr>
        <p:spPr>
          <a:xfrm>
            <a:off x="2987824" y="7757397"/>
            <a:ext cx="333459" cy="126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Million years ago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214" name="tx106">
            <a:extLst>
              <a:ext uri="{FF2B5EF4-FFF2-40B4-BE49-F238E27FC236}">
                <a16:creationId xmlns:a16="http://schemas.microsoft.com/office/drawing/2014/main" id="{0422A43B-DF30-4060-9B91-652ABF74529A}"/>
              </a:ext>
            </a:extLst>
          </p:cNvPr>
          <p:cNvSpPr/>
          <p:nvPr/>
        </p:nvSpPr>
        <p:spPr>
          <a:xfrm rot="16200000">
            <a:off x="851434" y="5772287"/>
            <a:ext cx="543126" cy="1587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Density</a:t>
            </a:r>
            <a:endParaRPr sz="20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自定义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李 健英</cp:lastModifiedBy>
  <cp:revision>6</cp:revision>
  <dcterms:created xsi:type="dcterms:W3CDTF">2017-02-13T16:18:36Z</dcterms:created>
  <dcterms:modified xsi:type="dcterms:W3CDTF">2021-03-08T02:41:06Z</dcterms:modified>
  <cp:category/>
</cp:coreProperties>
</file>