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1457"/>
  </p:normalViewPr>
  <p:slideViewPr>
    <p:cSldViewPr snapToGrid="0" snapToObjects="1" showGuides="1">
      <p:cViewPr>
        <p:scale>
          <a:sx n="75" d="100"/>
          <a:sy n="75" d="100"/>
        </p:scale>
        <p:origin x="144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69A80-5D12-C04D-8501-8898405D9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E62575-139F-2D45-993D-10CD51F71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4A2508-3A93-F940-B01C-1F626A96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9AF-24C7-0542-BE6B-B37740776813}" type="datetimeFigureOut">
              <a:rPr kumimoji="1" lang="zh-TW" altLang="en-US" smtClean="0"/>
              <a:t>2020/1/15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D15A29-166D-E44A-A0B7-37C428E9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EA4524-28B3-914B-A47B-901AA020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FDDE-2FCB-6748-9B75-F5A31BACF5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943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54482-6C52-CD4E-B34D-F14182F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4F6D4D-194E-B34C-A870-E9ADF47C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E6A09-A7A4-7A4C-A9C2-534FBD16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9AF-24C7-0542-BE6B-B37740776813}" type="datetimeFigureOut">
              <a:rPr kumimoji="1" lang="zh-TW" altLang="en-US" smtClean="0"/>
              <a:t>2020/1/15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FB0E17-A68C-E041-A61E-738C712C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ABD24C-F5C4-E945-97FA-A58E4181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FDDE-2FCB-6748-9B75-F5A31BACF5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319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49590B-7577-2B45-87FB-CFF444B9D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2DC6A6-FE96-134E-BD8B-B04F60DA4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6FA87F-229E-FB4E-B4BC-15DD4702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9AF-24C7-0542-BE6B-B37740776813}" type="datetimeFigureOut">
              <a:rPr kumimoji="1" lang="zh-TW" altLang="en-US" smtClean="0"/>
              <a:t>2020/1/15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799BB4-DE54-9E46-A0F5-FB0DD29D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417B8D-476A-534D-9E16-228AA2A4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FDDE-2FCB-6748-9B75-F5A31BACF5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308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F4DED-9CFD-9E49-8600-5A0FA519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A5698-6B90-2447-8C2B-9E413F23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E2C804-BEA0-504B-98C8-D41F41A5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9AF-24C7-0542-BE6B-B37740776813}" type="datetimeFigureOut">
              <a:rPr kumimoji="1" lang="zh-TW" altLang="en-US" smtClean="0"/>
              <a:t>2020/1/15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C3046A-F977-BA44-B7C8-C31E17EC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D3738A-A10D-EE4B-A96B-A5D07FC7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FDDE-2FCB-6748-9B75-F5A31BACF5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533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6A841-1D75-A54F-A3D6-F0FF5A29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FE5638-2D64-BF4F-A3A6-3203C3DD0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E5E2C1-6D55-244D-B630-9C272B6A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9AF-24C7-0542-BE6B-B37740776813}" type="datetimeFigureOut">
              <a:rPr kumimoji="1" lang="zh-TW" altLang="en-US" smtClean="0"/>
              <a:t>2020/1/15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09CF82-8CC8-1549-9943-53E9CEF3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910B2D-E101-8349-ABD5-D8A2345E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FDDE-2FCB-6748-9B75-F5A31BACF5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23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359F6-7F5B-A347-85B4-E242B6AE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A51FA-5843-4346-ADEA-AD8555AD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6A83B-ED4E-6740-B26D-9507AF3E8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86C644-B097-C24C-A92B-964F9EB8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9AF-24C7-0542-BE6B-B37740776813}" type="datetimeFigureOut">
              <a:rPr kumimoji="1" lang="zh-TW" altLang="en-US" smtClean="0"/>
              <a:t>2020/1/15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EC0E95-3C6B-D146-8E3A-D049A873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FD16FC-7CAB-D246-A3B0-4AC469FD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FDDE-2FCB-6748-9B75-F5A31BACF5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03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F4CC6-2BDD-2A4E-BDF5-40D23845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68903F-8084-1F42-8DC8-2A7EA88A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A92A05-ED8D-7747-AF2D-F278DBFE1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E48D43-E74C-A14C-975C-BF440E11F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8A6A24-D708-9349-9DA6-4E7866F84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0D63F3-57EA-E748-ABC3-54DE20B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9AF-24C7-0542-BE6B-B37740776813}" type="datetimeFigureOut">
              <a:rPr kumimoji="1" lang="zh-TW" altLang="en-US" smtClean="0"/>
              <a:t>2020/1/15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7FBC5F2-C69C-0047-9598-F5C5FBFD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143DFB-7DD5-6548-9626-825431A7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FDDE-2FCB-6748-9B75-F5A31BACF5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75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2D8C0-88D1-CA46-8F56-4050C12B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B3713D-9D15-3940-AA47-D428BE1A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9AF-24C7-0542-BE6B-B37740776813}" type="datetimeFigureOut">
              <a:rPr kumimoji="1" lang="zh-TW" altLang="en-US" smtClean="0"/>
              <a:t>2020/1/15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278030-58A1-324B-A0E8-4342E2A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C01B0E-F7A9-CD48-A31D-09BCB5BE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FDDE-2FCB-6748-9B75-F5A31BACF5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514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CC50A3-26E0-654F-A761-37F88D9A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9AF-24C7-0542-BE6B-B37740776813}" type="datetimeFigureOut">
              <a:rPr kumimoji="1" lang="zh-TW" altLang="en-US" smtClean="0"/>
              <a:t>2020/1/15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4D63AB-95F0-A44C-85BE-040506B1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A02405-3524-D74D-8844-2E539EC8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FDDE-2FCB-6748-9B75-F5A31BACF5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456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6283D-5470-1F47-BDD3-72A450A1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C1EBE-3170-544B-BB5D-B2289C6E0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2CC883-0C77-5240-B79B-F8555F042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C7B5D0-E0FC-6B4F-BECC-BB2E43F8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9AF-24C7-0542-BE6B-B37740776813}" type="datetimeFigureOut">
              <a:rPr kumimoji="1" lang="zh-TW" altLang="en-US" smtClean="0"/>
              <a:t>2020/1/15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8C0AA8-B9D8-0044-94FC-38D9D9D0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B19BA3-FDAC-3B47-953A-4F3EADCA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FDDE-2FCB-6748-9B75-F5A31BACF5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826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8AFDB-C823-D543-BD05-39192F41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7B39B7-BBC0-B241-BA5D-F8FE4A407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7CBAD6-AEA6-C548-B781-7DC5836C3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BD38F3-2BD3-3F4A-8081-7CA1C8D1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9AF-24C7-0542-BE6B-B37740776813}" type="datetimeFigureOut">
              <a:rPr kumimoji="1" lang="zh-TW" altLang="en-US" smtClean="0"/>
              <a:t>2020/1/15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77E9FC-43A4-8642-9B10-1A775CB6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CE05B9-29C3-B441-BBD2-85CD034A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FDDE-2FCB-6748-9B75-F5A31BACF5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32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7F4BAC-64B4-B143-88FF-EC4E23D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900254-D0B9-BE4B-9598-0977D998E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按一下以編輯母片文字樣式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B5D8E5-B0E1-A040-942D-334EF12A5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69AF-24C7-0542-BE6B-B37740776813}" type="datetimeFigureOut">
              <a:rPr kumimoji="1" lang="zh-TW" altLang="en-US" smtClean="0"/>
              <a:t>2020/1/15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78DCB9-15B0-4A4E-A6BB-C706539ED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7B156-03AD-FD43-8D13-D6BF10C99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FDDE-2FCB-6748-9B75-F5A31BACF5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236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FC4D4D5-5B74-6245-84B0-DD8218811662}"/>
              </a:ext>
            </a:extLst>
          </p:cNvPr>
          <p:cNvGrpSpPr/>
          <p:nvPr/>
        </p:nvGrpSpPr>
        <p:grpSpPr>
          <a:xfrm>
            <a:off x="851921" y="1275645"/>
            <a:ext cx="5825067" cy="5825067"/>
            <a:chOff x="851921" y="1275645"/>
            <a:chExt cx="5825067" cy="582506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6F99BEC-6783-9B4B-977A-45B7AEBB5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8" b="96889" l="0" r="97333">
                          <a14:foregroundMark x1="39111" y1="19556" x2="53333" y2="21778"/>
                          <a14:foregroundMark x1="47556" y1="2222" x2="47556" y2="2222"/>
                          <a14:foregroundMark x1="12444" y1="92444" x2="30667" y2="97333"/>
                          <a14:foregroundMark x1="444" y1="91111" x2="2222" y2="95556"/>
                          <a14:foregroundMark x1="93778" y1="94667" x2="93778" y2="94667"/>
                          <a14:foregroundMark x1="97333" y1="92444" x2="97333" y2="924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32910" y="1393497"/>
              <a:ext cx="4663090" cy="4663090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06B435B-6E50-0E40-825F-FB7DE637E1FC}"/>
                </a:ext>
              </a:extLst>
            </p:cNvPr>
            <p:cNvSpPr/>
            <p:nvPr/>
          </p:nvSpPr>
          <p:spPr>
            <a:xfrm>
              <a:off x="851921" y="1275645"/>
              <a:ext cx="5825067" cy="5825067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808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</cp:revision>
  <dcterms:created xsi:type="dcterms:W3CDTF">2020-01-15T14:49:36Z</dcterms:created>
  <dcterms:modified xsi:type="dcterms:W3CDTF">2020-01-16T00:55:07Z</dcterms:modified>
</cp:coreProperties>
</file>