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1" r:id="rId7"/>
    <p:sldId id="270" r:id="rId8"/>
    <p:sldId id="269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ZFINTR/tugas-akhir-kredit-motor.git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666" y="1715910"/>
            <a:ext cx="8391933" cy="2289612"/>
          </a:xfrm>
        </p:spPr>
        <p:txBody>
          <a:bodyPr/>
          <a:lstStyle/>
          <a:p>
            <a:pPr algn="just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Java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Mempermudah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Mengelola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Kredit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799" y="5821341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Hamam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Fahmi | 24.240.0011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61642"/>
            <a:ext cx="11214100" cy="535531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Latar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Belakang</a:t>
            </a:r>
            <a:r>
              <a:rPr lang="en-US" dirty="0">
                <a:solidFill>
                  <a:schemeClr val="accent2"/>
                </a:solidFill>
              </a:rPr>
              <a:t> Dan </a:t>
            </a:r>
            <a:r>
              <a:rPr lang="en-US" dirty="0" err="1">
                <a:solidFill>
                  <a:schemeClr val="accent2"/>
                </a:solidFill>
              </a:rPr>
              <a:t>Permasalahan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897173"/>
            <a:ext cx="7426512" cy="2298286"/>
          </a:xfrm>
        </p:spPr>
        <p:txBody>
          <a:bodyPr/>
          <a:lstStyle/>
          <a:p>
            <a:pPr marL="0" indent="0" algn="just">
              <a:buNone/>
            </a:pPr>
            <a:r>
              <a:rPr lang="en-ID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Latar</a:t>
            </a:r>
            <a:r>
              <a:rPr lang="en-ID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Belakang</a:t>
            </a:r>
            <a:endParaRPr lang="en-ID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__fkGroteskNeue_598ab8"/>
            </a:endParaRPr>
          </a:p>
          <a:p>
            <a:pPr marL="0" indent="0" algn="just">
              <a:buNone/>
            </a:pP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	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Penjualan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kredit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motor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menjadi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solusi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utama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bagi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masyarakat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yang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membutuhkan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kendaraan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namun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terkendala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dana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tunai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.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Namun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, proses manual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dalam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pengelolaan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data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pelanggan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,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perhitungan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angsuran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, dan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pencatatan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transaksi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sering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menimbulkan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kesalahan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dan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memperlambat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pelayanan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.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Untuk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mengatasi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masalah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tersebut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,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diperlukan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sistem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berbasis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teknologi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yang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efisien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dan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terintegrasi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.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Dengan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memanfaatkan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bahasa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pemrograman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Java, proses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pengelolaan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data dan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transaksi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dapat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diotomasi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,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meningkatkan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akurasi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,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kecepatan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, dan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kepuasan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pelanggan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__fkGroteskNeue_598ab8"/>
              </a:rPr>
              <a:t>.</a:t>
            </a:r>
          </a:p>
          <a:p>
            <a:pPr marL="0" indent="0" algn="just">
              <a:buNone/>
            </a:pPr>
            <a:endParaRPr lang="en-ID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__fkGroteskNeue_598ab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5C9C0-2D41-ACB2-F864-4A92B8582A46}"/>
              </a:ext>
            </a:extLst>
          </p:cNvPr>
          <p:cNvSpPr txBox="1"/>
          <p:nvPr/>
        </p:nvSpPr>
        <p:spPr>
          <a:xfrm>
            <a:off x="444500" y="3195459"/>
            <a:ext cx="10922749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D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Permasalahan</a:t>
            </a:r>
            <a:endParaRPr kumimoji="0" lang="en-ID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__fkGroteskNeue_598ab8"/>
              <a:ea typeface="+mn-ea"/>
              <a:cs typeface="Arial" panose="020B0604020202020204" pitchFamily="34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Pengelolaan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Data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Secara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Manual,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memakan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lebih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banyak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waktu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Kesulitan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Menghitung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. Proses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perhitungan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cicilan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bunga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yang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rumit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Keterbatasan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dalam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Pelaporan</a:t>
            </a:r>
            <a:r>
              <a:rPr kumimoji="0" lang="en-ID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.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Penyajian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laporan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yang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tidak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terstruktur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menyulitkan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analisis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data.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Kebutuhan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kendaraan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bermotor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meningkat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,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terutama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untuk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mobilitas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masyarakat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Layanan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leasing/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kredit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memungkinkan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pelanggan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memiliki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kendaraan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dengan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pembayaran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angsuran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Proses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administrasi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leasing yang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kompleks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memerlukan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sistem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digital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untuk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pengelolaan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data yang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lebih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baik</a:t>
            </a:r>
            <a:r>
              <a:rPr kumimoji="0" lang="en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__fkGroteskNeue_598ab8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Manfaat</a:t>
            </a:r>
            <a:r>
              <a:rPr lang="en-U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4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endParaRPr lang="en-U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646331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Manfaat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646331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327494"/>
            <a:ext cx="5157787" cy="3862169"/>
          </a:xfrm>
        </p:spPr>
        <p:txBody>
          <a:bodyPr/>
          <a:lstStyle/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motor, dan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pembayaran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kredit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tersimpan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 list.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pencarian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pengeditan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penghapusan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dilakukan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cepat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sistematis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Mempermudah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pencatatan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kredit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motor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terstruktur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edit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menanggulangi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kesalahan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seperti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salah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memasukkan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nomor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telepon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atau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angka</a:t>
            </a:r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tenor.</a:t>
            </a: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327494"/>
            <a:ext cx="5183188" cy="3862169"/>
          </a:xfrm>
        </p:spPr>
        <p:txBody>
          <a:bodyPr/>
          <a:lstStyle/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Menghitung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angsuran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bunga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 total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kredit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dilakukan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otomatis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berdasarkan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yang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dimasukkan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Merubah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digital,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mengurangi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dibutuhkan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mengelola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kredit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motor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manual.</a:t>
            </a:r>
          </a:p>
          <a:p>
            <a:pPr algn="just"/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format </a:t>
            </a:r>
            <a:r>
              <a:rPr lang="en-ID" dirty="0" err="1"/>
              <a:t>tabel</a:t>
            </a:r>
            <a:r>
              <a:rPr lang="en-ID" dirty="0"/>
              <a:t> yang </a:t>
            </a:r>
            <a:r>
              <a:rPr lang="en-ID" dirty="0" err="1"/>
              <a:t>rapi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Mengedit</a:t>
            </a:r>
            <a:r>
              <a:rPr lang="en-ID" dirty="0"/>
              <a:t> data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terjadinya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data Alamat, </a:t>
            </a:r>
            <a:r>
              <a:rPr lang="en-ID" dirty="0" err="1"/>
              <a:t>nomor</a:t>
            </a:r>
            <a:r>
              <a:rPr lang="en-ID" dirty="0"/>
              <a:t> handphone dan </a:t>
            </a:r>
            <a:r>
              <a:rPr lang="en-ID" dirty="0" err="1"/>
              <a:t>kredit</a:t>
            </a:r>
            <a:r>
              <a:rPr lang="en-ID" dirty="0"/>
              <a:t> motor </a:t>
            </a:r>
            <a:r>
              <a:rPr lang="en-ID" dirty="0" err="1"/>
              <a:t>pembeli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pelacakan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audit.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50D-DA2B-C27E-876F-82279B4F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Layout Program Input Dan Output</a:t>
            </a:r>
            <a:endParaRPr lang="en-ID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1927F-1DD9-35B4-814F-A60D96CB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00574B4-0E5A-10CB-EA08-693295E155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03" b="663"/>
          <a:stretch/>
        </p:blipFill>
        <p:spPr>
          <a:xfrm>
            <a:off x="1263569" y="1078456"/>
            <a:ext cx="2612367" cy="370235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3585C-4E8E-89B3-0540-7C1B8A96E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19" y="4826261"/>
            <a:ext cx="9664861" cy="19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932" y="402674"/>
            <a:ext cx="4945598" cy="1243584"/>
          </a:xfrm>
        </p:spPr>
        <p:txBody>
          <a:bodyPr/>
          <a:lstStyle/>
          <a:p>
            <a:pPr algn="ctr"/>
            <a:r>
              <a:rPr lang="en-GB" sz="6000" dirty="0">
                <a:solidFill>
                  <a:schemeClr val="accent2"/>
                </a:solidFill>
              </a:rPr>
              <a:t>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2435D-8D9E-858E-468E-BAC4C42B43FC}"/>
              </a:ext>
            </a:extLst>
          </p:cNvPr>
          <p:cNvSpPr txBox="1"/>
          <p:nvPr/>
        </p:nvSpPr>
        <p:spPr>
          <a:xfrm>
            <a:off x="5374342" y="1646258"/>
            <a:ext cx="6683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 Di </a:t>
            </a:r>
            <a:r>
              <a:rPr lang="en-ID" dirty="0" err="1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D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  <a:p>
            <a:r>
              <a:rPr lang="en-ID" dirty="0">
                <a:solidFill>
                  <a:schemeClr val="accent6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https://github.com/HZFINTR/tugas-akhir-kredit-motor.git</a:t>
            </a:r>
            <a:r>
              <a:rPr lang="en-ID" dirty="0">
                <a:solidFill>
                  <a:schemeClr val="accent6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396567" cy="59093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Kesimpulan Dan Saran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4161" y="1670125"/>
            <a:ext cx="11363678" cy="4264510"/>
          </a:xfrm>
        </p:spPr>
        <p:txBody>
          <a:bodyPr/>
          <a:lstStyle/>
          <a:p>
            <a:pPr algn="just"/>
            <a:r>
              <a:rPr lang="en-US" sz="1800" dirty="0"/>
              <a:t>	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Dengan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demikian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Program Java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untuk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pengelolaan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data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kredit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motor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memberikan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solusi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yang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efisien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terstruktur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dan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aman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dalam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menangani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data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pelanggan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skema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kredit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dan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rincian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motor.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Dengan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menggunakan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java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berbasis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class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dan </a:t>
            </a:r>
            <a:r>
              <a:rPr lang="en-US" sz="21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ArrayList</a:t>
            </a:r>
            <a:r>
              <a:rPr lang="en-US" sz="2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program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membantu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bisnis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dalam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mendigitalisasi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pengelolaan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data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kredit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motor,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mengurangi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beban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dan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meningkatkan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produktivitas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</a:p>
          <a:p>
            <a:pPr algn="just"/>
            <a:endParaRPr 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/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Saran:</a:t>
            </a:r>
          </a:p>
          <a:p>
            <a:pPr algn="just"/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Program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masih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bisa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dikembangkan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seperti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menambah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fitur-fitur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yang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membuatnya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lebih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canggih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seperti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aplikasi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mobile.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429000"/>
            <a:ext cx="5633156" cy="1243584"/>
          </a:xfrm>
        </p:spPr>
        <p:txBody>
          <a:bodyPr/>
          <a:lstStyle/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GB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232</TotalTime>
  <Words>402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__fkGroteskNeue_598ab8</vt:lpstr>
      <vt:lpstr>Arial</vt:lpstr>
      <vt:lpstr>Calibri</vt:lpstr>
      <vt:lpstr>Trade Gothic LT Pro</vt:lpstr>
      <vt:lpstr>Trebuchet MS</vt:lpstr>
      <vt:lpstr>Office Theme</vt:lpstr>
      <vt:lpstr>Program Java Untuk Mempermudah Mengelola Data Kredit Motor</vt:lpstr>
      <vt:lpstr>Latar Belakang Dan Permasalahan</vt:lpstr>
      <vt:lpstr>Manfaat Dan Tujuan</vt:lpstr>
      <vt:lpstr>Layout Program Input Dan Output</vt:lpstr>
      <vt:lpstr>Program</vt:lpstr>
      <vt:lpstr>Kesimpulan Dan Saran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Pongo</dc:creator>
  <cp:lastModifiedBy>Pongo</cp:lastModifiedBy>
  <cp:revision>17</cp:revision>
  <dcterms:created xsi:type="dcterms:W3CDTF">2025-01-07T16:08:07Z</dcterms:created>
  <dcterms:modified xsi:type="dcterms:W3CDTF">2025-01-08T05:26:45Z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