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1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9918F-73AE-4652-AB37-2B3F861C8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11F23B-AF56-4311-894D-496DCAC78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BA78B-1561-4C1A-8621-7EB8D683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9E70C-F894-49FD-9754-C253735B4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C7A1E-E40A-4C36-BEC3-FD814420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9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51166-B909-406E-A43E-48E14DCA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27F93-3420-4236-8C3D-389695598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4B99F-CB20-4EC0-86F7-7CD51D63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1882BB-7AF7-41F3-895B-52CC3E01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299E3-F22B-4757-A00A-129177A4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06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680A9C-3D92-456D-ADB7-A86815810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44D9EDE-D714-4631-941E-D4E26AA0F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69586-7991-4B73-AAE0-A145871B3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3E387-A2A2-407C-B41A-73D286DB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2C82D4-D2E8-4B2B-A46F-621CC075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95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9D58B-BF46-45E3-9969-56C2F077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C188AE-4D01-4229-B930-DCD3F758E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A8A75-DDFC-425F-A484-9F56104E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6DAC30-BBD6-42D4-A0C0-78C1F6357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E2597-8AA8-4782-BFF6-CD0D24F20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017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084F-6A0F-4CCB-9060-CAF5D809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3F0026-17B6-4239-A044-1C8D09573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9208A-9BC0-4ED7-AA79-641C7558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CDFBB-B52A-4BCF-B227-72675393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F49CC7-36B7-47DE-85EC-E7115372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9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9052A-77A7-4BAB-9B64-C63F3C81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0FA0D-2179-4694-8270-6341DBAD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0A6A37-B0C1-4537-83F6-5BC272B44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386A7D-C5DC-4F91-B5F2-4B988075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6A48B7-02BA-4782-A667-DDE3A301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9025E-F623-45D3-995E-C7404122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83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C86B4-0A57-4917-AF59-A14493B3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44BAF-3CD1-446C-BDC2-B2C212BC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6A3D89-B31C-4211-92AD-44CD0859F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BF9B29-7E4D-4D63-957D-CF8CD0144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E0FE0E-18C5-41C4-89BE-FE39B4D619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945F7C-B70E-40C4-B442-86D713C6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E62FB1-F699-43ED-A954-B5A99007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2EC3B9-BA61-47C6-85E3-134449B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9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EAAC7-617A-482C-B391-0E3BD1B5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401B2C-AF24-4AE9-A89B-110DD8D1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8E213D-3C4D-4414-8F20-29C1E508B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594A7B-1F65-4C3E-A4F8-AA0691B8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66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A9ED80-021A-47D8-A01D-65BB0D6B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39AFE6-9BD6-4F3A-BC29-A0C356AB7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A93AA7-9BF0-4E72-8CA2-E1F3847C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37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A0A7C-FA75-4178-AAC4-262A93E1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6B3FDE-FAA8-4E8F-B271-708FB8D8A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F3262A-CF5F-44DB-A9C4-405C1138F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88434-BC78-4EE8-8416-9912C062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68A77-E3F7-4DD4-A922-9E366135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22D4DD-C653-4559-A1C5-4BA3D829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23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252E9-6E8B-40E3-860F-AFAA433B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BB20509-2D0F-4D89-BFFC-64EBE86AAE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29D549-281A-42C8-8398-A668C5E61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FE77D6-BEF4-44E8-86D7-3B60F6E1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0C9DB-6D76-408C-B2A4-490ADE7E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1D06DA-8D3C-4506-8BA8-7D2BB94C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69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B95283-FDF7-4D42-9EA5-23BD2F8B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3D2288-6853-472A-9A10-C35E352C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10B2CA-FDC3-487B-81ED-AC0B69E347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78DB-437B-41D0-AA0F-C75A44A69271}" type="datetimeFigureOut">
              <a:rPr lang="zh-CN" altLang="en-US" smtClean="0"/>
              <a:t>2022/3/20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A24B5C-2E56-4E26-9C41-FBB838759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7F522-9852-4C7D-A901-59AB1445B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A2953-60B6-4C33-AF84-801AF9C3B6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90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7542255D-D26E-4DBF-AC05-8B0A502E76B8}"/>
              </a:ext>
            </a:extLst>
          </p:cNvPr>
          <p:cNvSpPr/>
          <p:nvPr/>
        </p:nvSpPr>
        <p:spPr>
          <a:xfrm>
            <a:off x="4941586" y="1672605"/>
            <a:ext cx="288000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形 4" descr="研究">
            <a:extLst>
              <a:ext uri="{FF2B5EF4-FFF2-40B4-BE49-F238E27FC236}">
                <a16:creationId xmlns:a16="http://schemas.microsoft.com/office/drawing/2014/main" id="{FA8BC634-F338-4513-8A51-2DF809A94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5800" y="1413934"/>
            <a:ext cx="914400" cy="914400"/>
          </a:xfrm>
          <a:prstGeom prst="rect">
            <a:avLst/>
          </a:prstGeom>
        </p:spPr>
      </p:pic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39AE426-8E4D-4796-9C7C-0FF7F41BA79F}"/>
              </a:ext>
            </a:extLst>
          </p:cNvPr>
          <p:cNvSpPr/>
          <p:nvPr/>
        </p:nvSpPr>
        <p:spPr>
          <a:xfrm>
            <a:off x="4976898" y="1709647"/>
            <a:ext cx="2819287" cy="2822850"/>
          </a:xfrm>
          <a:custGeom>
            <a:avLst/>
            <a:gdLst>
              <a:gd name="connsiteX0" fmla="*/ 2305317 w 2819287"/>
              <a:gd name="connsiteY0" fmla="*/ 1952574 h 2822850"/>
              <a:gd name="connsiteX1" fmla="*/ 2084407 w 2819287"/>
              <a:gd name="connsiteY1" fmla="*/ 1884876 h 2822850"/>
              <a:gd name="connsiteX2" fmla="*/ 1924070 w 2819287"/>
              <a:gd name="connsiteY2" fmla="*/ 1728101 h 2822850"/>
              <a:gd name="connsiteX3" fmla="*/ 2144979 w 2819287"/>
              <a:gd name="connsiteY3" fmla="*/ 1079625 h 2822850"/>
              <a:gd name="connsiteX4" fmla="*/ 1076062 w 2819287"/>
              <a:gd name="connsiteY4" fmla="*/ 20 h 2822850"/>
              <a:gd name="connsiteX5" fmla="*/ 20 w 2819287"/>
              <a:gd name="connsiteY5" fmla="*/ 1068936 h 2822850"/>
              <a:gd name="connsiteX6" fmla="*/ 1068936 w 2819287"/>
              <a:gd name="connsiteY6" fmla="*/ 2144979 h 2822850"/>
              <a:gd name="connsiteX7" fmla="*/ 1724538 w 2819287"/>
              <a:gd name="connsiteY7" fmla="*/ 1924070 h 2822850"/>
              <a:gd name="connsiteX8" fmla="*/ 1881313 w 2819287"/>
              <a:gd name="connsiteY8" fmla="*/ 2080844 h 2822850"/>
              <a:gd name="connsiteX9" fmla="*/ 1949011 w 2819287"/>
              <a:gd name="connsiteY9" fmla="*/ 2305317 h 2822850"/>
              <a:gd name="connsiteX10" fmla="*/ 2394393 w 2819287"/>
              <a:gd name="connsiteY10" fmla="*/ 2750698 h 2822850"/>
              <a:gd name="connsiteX11" fmla="*/ 2747135 w 2819287"/>
              <a:gd name="connsiteY11" fmla="*/ 2750698 h 2822850"/>
              <a:gd name="connsiteX12" fmla="*/ 2747135 w 2819287"/>
              <a:gd name="connsiteY12" fmla="*/ 2397956 h 2822850"/>
              <a:gd name="connsiteX13" fmla="*/ 2305317 w 2819287"/>
              <a:gd name="connsiteY13" fmla="*/ 1952574 h 2822850"/>
              <a:gd name="connsiteX14" fmla="*/ 1076062 w 2819287"/>
              <a:gd name="connsiteY14" fmla="*/ 1931196 h 2822850"/>
              <a:gd name="connsiteX15" fmla="*/ 220929 w 2819287"/>
              <a:gd name="connsiteY15" fmla="*/ 1076062 h 2822850"/>
              <a:gd name="connsiteX16" fmla="*/ 1076062 w 2819287"/>
              <a:gd name="connsiteY16" fmla="*/ 220929 h 2822850"/>
              <a:gd name="connsiteX17" fmla="*/ 1931196 w 2819287"/>
              <a:gd name="connsiteY17" fmla="*/ 1076062 h 2822850"/>
              <a:gd name="connsiteX18" fmla="*/ 1076062 w 2819287"/>
              <a:gd name="connsiteY18" fmla="*/ 1931196 h 282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19287" h="2822850">
                <a:moveTo>
                  <a:pt x="2305317" y="1952574"/>
                </a:moveTo>
                <a:cubicBezTo>
                  <a:pt x="2248308" y="1895565"/>
                  <a:pt x="2162794" y="1867061"/>
                  <a:pt x="2084407" y="1884876"/>
                </a:cubicBezTo>
                <a:lnTo>
                  <a:pt x="1924070" y="1728101"/>
                </a:lnTo>
                <a:cubicBezTo>
                  <a:pt x="2066592" y="1542823"/>
                  <a:pt x="2144979" y="1314787"/>
                  <a:pt x="2144979" y="1079625"/>
                </a:cubicBezTo>
                <a:cubicBezTo>
                  <a:pt x="2148542" y="484595"/>
                  <a:pt x="1667530" y="3583"/>
                  <a:pt x="1076062" y="20"/>
                </a:cubicBezTo>
                <a:cubicBezTo>
                  <a:pt x="484595" y="-3543"/>
                  <a:pt x="3583" y="477469"/>
                  <a:pt x="20" y="1068936"/>
                </a:cubicBezTo>
                <a:cubicBezTo>
                  <a:pt x="-3543" y="1660404"/>
                  <a:pt x="477469" y="2141416"/>
                  <a:pt x="1068936" y="2144979"/>
                </a:cubicBezTo>
                <a:cubicBezTo>
                  <a:pt x="1304098" y="2144979"/>
                  <a:pt x="1535697" y="2066592"/>
                  <a:pt x="1724538" y="1924070"/>
                </a:cubicBezTo>
                <a:lnTo>
                  <a:pt x="1881313" y="2080844"/>
                </a:lnTo>
                <a:cubicBezTo>
                  <a:pt x="1867061" y="2162794"/>
                  <a:pt x="1892002" y="2244745"/>
                  <a:pt x="1949011" y="2305317"/>
                </a:cubicBezTo>
                <a:lnTo>
                  <a:pt x="2394393" y="2750698"/>
                </a:lnTo>
                <a:cubicBezTo>
                  <a:pt x="2490595" y="2846901"/>
                  <a:pt x="2650933" y="2846901"/>
                  <a:pt x="2747135" y="2750698"/>
                </a:cubicBezTo>
                <a:cubicBezTo>
                  <a:pt x="2843338" y="2654496"/>
                  <a:pt x="2843338" y="2494159"/>
                  <a:pt x="2747135" y="2397956"/>
                </a:cubicBezTo>
                <a:lnTo>
                  <a:pt x="2305317" y="1952574"/>
                </a:lnTo>
                <a:close/>
                <a:moveTo>
                  <a:pt x="1076062" y="1931196"/>
                </a:moveTo>
                <a:cubicBezTo>
                  <a:pt x="602176" y="1931196"/>
                  <a:pt x="220929" y="1549949"/>
                  <a:pt x="220929" y="1076062"/>
                </a:cubicBezTo>
                <a:cubicBezTo>
                  <a:pt x="220929" y="602176"/>
                  <a:pt x="602176" y="220929"/>
                  <a:pt x="1076062" y="220929"/>
                </a:cubicBezTo>
                <a:cubicBezTo>
                  <a:pt x="1549949" y="220929"/>
                  <a:pt x="1931196" y="602176"/>
                  <a:pt x="1931196" y="1076062"/>
                </a:cubicBezTo>
                <a:cubicBezTo>
                  <a:pt x="1931196" y="1546386"/>
                  <a:pt x="1546386" y="1931196"/>
                  <a:pt x="1076062" y="1931196"/>
                </a:cubicBezTo>
                <a:close/>
              </a:path>
            </a:pathLst>
          </a:custGeom>
          <a:solidFill>
            <a:srgbClr val="00B050"/>
          </a:solidFill>
          <a:ln w="35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964690F-1DD6-4D49-864E-B3B093102425}"/>
              </a:ext>
            </a:extLst>
          </p:cNvPr>
          <p:cNvSpPr/>
          <p:nvPr/>
        </p:nvSpPr>
        <p:spPr>
          <a:xfrm>
            <a:off x="5286904" y="2239197"/>
            <a:ext cx="1535676" cy="1127290"/>
          </a:xfrm>
          <a:custGeom>
            <a:avLst/>
            <a:gdLst>
              <a:gd name="connsiteX0" fmla="*/ 1532114 w 1535676"/>
              <a:gd name="connsiteY0" fmla="*/ 493067 h 1127290"/>
              <a:gd name="connsiteX1" fmla="*/ 1329020 w 1535676"/>
              <a:gd name="connsiteY1" fmla="*/ 493067 h 1127290"/>
              <a:gd name="connsiteX2" fmla="*/ 1282700 w 1535676"/>
              <a:gd name="connsiteY2" fmla="*/ 521571 h 1127290"/>
              <a:gd name="connsiteX3" fmla="*/ 1147304 w 1535676"/>
              <a:gd name="connsiteY3" fmla="*/ 667657 h 1127290"/>
              <a:gd name="connsiteX4" fmla="*/ 1033286 w 1535676"/>
              <a:gd name="connsiteY4" fmla="*/ 272158 h 1127290"/>
              <a:gd name="connsiteX5" fmla="*/ 954899 w 1535676"/>
              <a:gd name="connsiteY5" fmla="*/ 229401 h 1127290"/>
              <a:gd name="connsiteX6" fmla="*/ 912142 w 1535676"/>
              <a:gd name="connsiteY6" fmla="*/ 268595 h 1127290"/>
              <a:gd name="connsiteX7" fmla="*/ 698359 w 1535676"/>
              <a:gd name="connsiteY7" fmla="*/ 835120 h 1127290"/>
              <a:gd name="connsiteX8" fmla="*/ 552274 w 1535676"/>
              <a:gd name="connsiteY8" fmla="*/ 51248 h 1127290"/>
              <a:gd name="connsiteX9" fmla="*/ 481012 w 1535676"/>
              <a:gd name="connsiteY9" fmla="*/ 1365 h 1127290"/>
              <a:gd name="connsiteX10" fmla="*/ 431130 w 1535676"/>
              <a:gd name="connsiteY10" fmla="*/ 44122 h 1127290"/>
              <a:gd name="connsiteX11" fmla="*/ 277918 w 1535676"/>
              <a:gd name="connsiteY11" fmla="*/ 493067 h 1127290"/>
              <a:gd name="connsiteX12" fmla="*/ 0 w 1535676"/>
              <a:gd name="connsiteY12" fmla="*/ 493067 h 1127290"/>
              <a:gd name="connsiteX13" fmla="*/ 0 w 1535676"/>
              <a:gd name="connsiteY13" fmla="*/ 635589 h 1127290"/>
              <a:gd name="connsiteX14" fmla="*/ 324238 w 1535676"/>
              <a:gd name="connsiteY14" fmla="*/ 635589 h 1127290"/>
              <a:gd name="connsiteX15" fmla="*/ 384810 w 1535676"/>
              <a:gd name="connsiteY15" fmla="*/ 582143 h 1127290"/>
              <a:gd name="connsiteX16" fmla="*/ 473886 w 1535676"/>
              <a:gd name="connsiteY16" fmla="*/ 311351 h 1127290"/>
              <a:gd name="connsiteX17" fmla="*/ 616409 w 1535676"/>
              <a:gd name="connsiteY17" fmla="*/ 1077408 h 1127290"/>
              <a:gd name="connsiteX18" fmla="*/ 673418 w 1535676"/>
              <a:gd name="connsiteY18" fmla="*/ 1127291 h 1127290"/>
              <a:gd name="connsiteX19" fmla="*/ 680544 w 1535676"/>
              <a:gd name="connsiteY19" fmla="*/ 1127291 h 1127290"/>
              <a:gd name="connsiteX20" fmla="*/ 741115 w 1535676"/>
              <a:gd name="connsiteY20" fmla="*/ 1088097 h 1127290"/>
              <a:gd name="connsiteX21" fmla="*/ 969151 w 1535676"/>
              <a:gd name="connsiteY21" fmla="*/ 489504 h 1127290"/>
              <a:gd name="connsiteX22" fmla="*/ 1061790 w 1535676"/>
              <a:gd name="connsiteY22" fmla="*/ 810179 h 1127290"/>
              <a:gd name="connsiteX23" fmla="*/ 1140178 w 1535676"/>
              <a:gd name="connsiteY23" fmla="*/ 852936 h 1127290"/>
              <a:gd name="connsiteX24" fmla="*/ 1168682 w 1535676"/>
              <a:gd name="connsiteY24" fmla="*/ 835120 h 1127290"/>
              <a:gd name="connsiteX25" fmla="*/ 1361087 w 1535676"/>
              <a:gd name="connsiteY25" fmla="*/ 635589 h 1127290"/>
              <a:gd name="connsiteX26" fmla="*/ 1535677 w 1535676"/>
              <a:gd name="connsiteY26" fmla="*/ 635589 h 1127290"/>
              <a:gd name="connsiteX27" fmla="*/ 1535677 w 1535676"/>
              <a:gd name="connsiteY27" fmla="*/ 493067 h 1127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35676" h="1127290">
                <a:moveTo>
                  <a:pt x="1532114" y="493067"/>
                </a:moveTo>
                <a:lnTo>
                  <a:pt x="1329020" y="493067"/>
                </a:lnTo>
                <a:cubicBezTo>
                  <a:pt x="1311204" y="496630"/>
                  <a:pt x="1293389" y="507319"/>
                  <a:pt x="1282700" y="521571"/>
                </a:cubicBezTo>
                <a:lnTo>
                  <a:pt x="1147304" y="667657"/>
                </a:lnTo>
                <a:lnTo>
                  <a:pt x="1033286" y="272158"/>
                </a:lnTo>
                <a:cubicBezTo>
                  <a:pt x="1022597" y="240090"/>
                  <a:pt x="986966" y="218712"/>
                  <a:pt x="954899" y="229401"/>
                </a:cubicBezTo>
                <a:cubicBezTo>
                  <a:pt x="937084" y="236527"/>
                  <a:pt x="919268" y="247216"/>
                  <a:pt x="912142" y="268595"/>
                </a:cubicBezTo>
                <a:lnTo>
                  <a:pt x="698359" y="835120"/>
                </a:lnTo>
                <a:lnTo>
                  <a:pt x="552274" y="51248"/>
                </a:lnTo>
                <a:cubicBezTo>
                  <a:pt x="545147" y="15618"/>
                  <a:pt x="513080" y="-5761"/>
                  <a:pt x="481012" y="1365"/>
                </a:cubicBezTo>
                <a:cubicBezTo>
                  <a:pt x="459634" y="4928"/>
                  <a:pt x="441819" y="22744"/>
                  <a:pt x="431130" y="44122"/>
                </a:cubicBezTo>
                <a:lnTo>
                  <a:pt x="277918" y="493067"/>
                </a:lnTo>
                <a:lnTo>
                  <a:pt x="0" y="493067"/>
                </a:lnTo>
                <a:lnTo>
                  <a:pt x="0" y="635589"/>
                </a:lnTo>
                <a:lnTo>
                  <a:pt x="324238" y="635589"/>
                </a:lnTo>
                <a:cubicBezTo>
                  <a:pt x="352742" y="632026"/>
                  <a:pt x="377684" y="610648"/>
                  <a:pt x="384810" y="582143"/>
                </a:cubicBezTo>
                <a:lnTo>
                  <a:pt x="473886" y="311351"/>
                </a:lnTo>
                <a:lnTo>
                  <a:pt x="616409" y="1077408"/>
                </a:lnTo>
                <a:cubicBezTo>
                  <a:pt x="619972" y="1105913"/>
                  <a:pt x="644913" y="1127291"/>
                  <a:pt x="673418" y="1127291"/>
                </a:cubicBezTo>
                <a:lnTo>
                  <a:pt x="680544" y="1127291"/>
                </a:lnTo>
                <a:cubicBezTo>
                  <a:pt x="705485" y="1127291"/>
                  <a:pt x="730426" y="1113039"/>
                  <a:pt x="741115" y="1088097"/>
                </a:cubicBezTo>
                <a:lnTo>
                  <a:pt x="969151" y="489504"/>
                </a:lnTo>
                <a:lnTo>
                  <a:pt x="1061790" y="810179"/>
                </a:lnTo>
                <a:cubicBezTo>
                  <a:pt x="1072480" y="842246"/>
                  <a:pt x="1104547" y="863625"/>
                  <a:pt x="1140178" y="852936"/>
                </a:cubicBezTo>
                <a:cubicBezTo>
                  <a:pt x="1150867" y="849373"/>
                  <a:pt x="1161556" y="842246"/>
                  <a:pt x="1168682" y="835120"/>
                </a:cubicBezTo>
                <a:lnTo>
                  <a:pt x="1361087" y="635589"/>
                </a:lnTo>
                <a:lnTo>
                  <a:pt x="1535677" y="635589"/>
                </a:lnTo>
                <a:lnTo>
                  <a:pt x="1535677" y="493067"/>
                </a:lnTo>
                <a:close/>
              </a:path>
            </a:pathLst>
          </a:custGeom>
          <a:solidFill>
            <a:srgbClr val="0070C0"/>
          </a:solidFill>
          <a:ln w="35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997B7FE-66CA-422D-AB68-F7DAF6F6B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352" y="2328334"/>
            <a:ext cx="2877561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5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2</cp:revision>
  <dcterms:created xsi:type="dcterms:W3CDTF">2022-03-20T07:04:13Z</dcterms:created>
  <dcterms:modified xsi:type="dcterms:W3CDTF">2022-03-20T08:13:13Z</dcterms:modified>
</cp:coreProperties>
</file>