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B1E1E-52A1-32D9-8A12-1DC69B0F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C120A-5343-C62A-DC81-F00DDD97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9CA8-2BEF-61B5-78C8-9ADC5C83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920D9-E54A-62FB-3AB1-E9256E0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F2E60-8F41-BEFE-1CFD-BBABF923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C6C8-6D03-AF83-BD42-F566D501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8B40E-30CE-8DA1-C1D7-D07B4B05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E3558-1646-B341-3E29-7D42E06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874C-E7E4-32B1-331A-8F0F726E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841F1-2FBA-045B-18A7-F6BAD8C7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7AFFC-181B-476A-27EA-C3205A741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9EE2F-B87C-F1BE-C253-9234DCC0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237BE-5C7C-FBC6-162E-E78ACE81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8F2E7-18C5-9D82-C22B-5EFD1BE3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33DA4-B9B3-A178-94F4-BC5C19EC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0B08-A3B7-201B-60CE-2105DD5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3787-8999-005C-4B7A-766D54F7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D3998-8595-8DC0-B806-47467313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5483-6296-57FD-BF6E-6DBD6DCB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6EBB3-F535-D1D0-D2D5-F6EEDDB4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3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C9497-AA1F-7272-ADA9-CBC045FE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D7F78-3FC6-3F2B-D6EC-097045F4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E1391-4EC3-302F-49B8-F5453113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791DE-9263-01CA-9480-0666135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14CC9-A743-8EDE-41CC-E96354C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C001-EBC9-8D07-B3DE-5438F7C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D2A6-802B-6892-F1D0-463AAA8D5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45FAB-1FAE-737E-A5C0-E585D527B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A84CC-C1D1-69A8-4152-FD13FE2F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77D7F-420A-A375-74C6-78A5788F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66DA8-AB77-7D8C-6D52-904F929E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3727-120B-BF03-1C62-B421F65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120E9-E3D8-5BFB-1045-E3AB606F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20656-F8F2-A350-E431-A069704C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E55781-3781-26C6-E085-B03BA1E51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871B3-C251-58CE-240E-B8B4839A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A01654-789B-1462-3CE4-4FCD0DCF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1B93E-7B51-7F48-CE8B-33A212C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F05B6-0142-FB76-DE73-F2F14754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F6D6-0308-0F32-BAFB-AA287C60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22A8E-B117-EEAD-1A02-09F4B912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4E90C2-ECA4-05F7-F94B-5E9C9DBD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56A013-4C3B-3A29-0147-34C055D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9AC93-14AD-A0DE-A687-E4F0317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49D92-E24C-5080-1270-032F9064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DF069-A6A4-9973-2B3F-C099AAB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C664-5D5D-A542-5525-1977D01C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11524-B7F3-3B96-4514-A922B352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D7FE0-8036-9113-AF83-30F0D5A9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F385A-4D16-6A02-7E2E-86490B82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0A268-498B-567C-F385-E5B36EF0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0FEE6-2AA0-AA98-7F09-78F4A406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1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45C5-9CCD-B1B3-B98D-A0E81165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8C5ED-5F75-598D-E974-571DF552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E73CE-D7B2-5133-9965-E7EDB043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BD3B-CBD7-A6D3-0852-DF1EA3D9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EBADE-36EE-AC96-8325-1A1FE202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7C76D-D5F8-6B4D-E0BD-324CACD4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8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15500-2617-1BEB-9D33-B7601EC9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741EC-6D72-FA4A-1FEE-08829366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DD45-A5B8-6343-AAB6-3EBAA3FC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EA64-FCA0-4DEF-B765-BD406107B837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A3F58-2C1F-6249-3506-23151A8D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23900-F358-E2C4-8079-BB53E1189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DA97-E654-4A62-98D2-1E1021AB8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64DE8D-722F-BC2C-B3E5-02D19E80E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1464733"/>
            <a:ext cx="457200" cy="4572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28B4C84-881F-39A0-ECB0-8F3603ECD89B}"/>
              </a:ext>
            </a:extLst>
          </p:cNvPr>
          <p:cNvSpPr/>
          <p:nvPr/>
        </p:nvSpPr>
        <p:spPr>
          <a:xfrm>
            <a:off x="5445024" y="3489157"/>
            <a:ext cx="823361" cy="981777"/>
          </a:xfrm>
          <a:prstGeom prst="rightArrow">
            <a:avLst>
              <a:gd name="adj1" fmla="val 32353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带右箭头的圆圈">
            <a:extLst>
              <a:ext uri="{FF2B5EF4-FFF2-40B4-BE49-F238E27FC236}">
                <a16:creationId xmlns:a16="http://schemas.microsoft.com/office/drawing/2014/main" id="{0EF9B915-CEA0-1E37-5551-ABC2376B8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00" t="8940" r="9539" b="9081"/>
          <a:stretch/>
        </p:blipFill>
        <p:spPr>
          <a:xfrm>
            <a:off x="6304371" y="1082840"/>
            <a:ext cx="2868328" cy="28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</cp:revision>
  <dcterms:created xsi:type="dcterms:W3CDTF">2022-11-01T02:38:12Z</dcterms:created>
  <dcterms:modified xsi:type="dcterms:W3CDTF">2022-11-01T03:28:14Z</dcterms:modified>
</cp:coreProperties>
</file>