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1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18" y="102"/>
      </p:cViewPr>
      <p:guideLst>
        <p:guide orient="horz" pos="2137"/>
        <p:guide pos="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B8365-B52B-EDA0-353F-377253B55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E64A20-B7EE-8B32-C55E-41B6ED269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0F9A3-FAF2-BD36-4053-5B78D0A7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0A9C-C470-4B8A-9DC8-F29B7A1430B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C4C6CC-C34D-29C7-01AC-67BFE32B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811F0-32BE-ED55-59A6-5A435C2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4309-4FA7-4E3C-A58E-0BCF981D0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50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14C59-62FD-1234-AFC1-90C3C96D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724064-39B2-93CC-A44C-0EFE4BA4F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CEACC-B534-B4BA-DA41-62D15D39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0A9C-C470-4B8A-9DC8-F29B7A1430B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DABB4-88E2-A422-C2DF-789F7C4C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02773-AE01-9EFF-93CF-714AD23F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4309-4FA7-4E3C-A58E-0BCF981D0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95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C128FD-A47D-5479-A15C-804478764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20C60D-03DE-0083-318D-486EEB456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60874-871A-4EF6-4A4F-79E70C70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0A9C-C470-4B8A-9DC8-F29B7A1430B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DDF04-E61E-7A58-EA27-698DC820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89717-1EBA-30EA-1CE9-BF6D7D99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4309-4FA7-4E3C-A58E-0BCF981D0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4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B668-57BC-AC0C-17DE-C839CD40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7FB32-E2F3-42A0-1B06-59C773D88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01E2E-5508-A64F-FB86-DF58EA81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0A9C-C470-4B8A-9DC8-F29B7A1430B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AC3ED-280A-6B73-BE02-708A4C81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DD12D-87FB-184A-CA84-CEAA49F9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4309-4FA7-4E3C-A58E-0BCF981D0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8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2BBCF-AD0B-4482-3425-3D63B2D6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4680B-3E9B-4EE5-4705-6530C4AC4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D4F3E-A7FA-A4F1-A989-38681C47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0A9C-C470-4B8A-9DC8-F29B7A1430B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84CDE-BCCF-BBC0-E45D-4886E66C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05FCC-5BCF-75D5-78A9-748BCB61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4309-4FA7-4E3C-A58E-0BCF981D0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3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C2EE8-3DEB-9C10-2538-10F97EBA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E8ACE-2805-18E9-C701-545904A2B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53EC64-205A-F1FF-7790-F9816AEF5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F394B9-DAB1-7965-35D3-77EA1F9C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0A9C-C470-4B8A-9DC8-F29B7A1430B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FA94BA-6564-9C4D-F1A4-0C1B98D7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2B0C6-D628-9D37-136A-E46FC43A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4309-4FA7-4E3C-A58E-0BCF981D0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3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6D53D-64F4-BCD4-DE06-35E05B10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18F39-E5E3-45A9-26D6-B017DEA06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82AA1A-E6C0-2235-14BA-65E111B8B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C37FB8-14D1-44A5-A374-279495821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EADFA2-73EF-9781-4A2D-B29C5F929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DA2484-D35F-C0B8-E908-30434848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0A9C-C470-4B8A-9DC8-F29B7A1430B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CAAC52-0949-CA3D-DBC1-06BEA1C7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5E7B0D-6D65-5E79-BF83-8DA9F52B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4309-4FA7-4E3C-A58E-0BCF981D0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09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97DF0-BAAD-C1BC-2D03-07C0DE7C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13AED4-731F-73C1-7205-7A838F49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0A9C-C470-4B8A-9DC8-F29B7A1430B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59DED3-5F2A-91F7-3FBC-50F4F120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8DB89B-1BC3-6E7A-B1CD-C509D181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4309-4FA7-4E3C-A58E-0BCF981D0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5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F26979-D81D-1922-FD85-E393EAB6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0A9C-C470-4B8A-9DC8-F29B7A1430B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13FAFB-47D4-A6AC-EAC1-7E4DD1A1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BFC806-4D02-918B-5A04-5DA1F7A0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4309-4FA7-4E3C-A58E-0BCF981D0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76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4E731-256D-ED9C-DEA3-320F459C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3DF32-8D90-5BB0-B7EC-9845236D2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5F63B2-771D-4EBB-300D-97F505115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3D11E-84CC-AF06-2CAD-2EC013C4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0A9C-C470-4B8A-9DC8-F29B7A1430B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0BA18-1506-10C8-0551-D6ABEE3A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1791D0-318D-A371-987B-3D859662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4309-4FA7-4E3C-A58E-0BCF981D0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9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647F8-EE5D-795A-A6E9-9474EFF6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595A97-E4E9-A1E1-09D9-3864A0EBC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F23310-CEF6-1C0B-0DD0-9C5F34DF4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FE1711-BDBF-10FB-541F-7923B49C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0A9C-C470-4B8A-9DC8-F29B7A1430B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1770DA-6633-1172-2940-AC29AC55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0C5C8F-724D-D958-F576-2AFD0FBA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4309-4FA7-4E3C-A58E-0BCF981D0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1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6BFE87-C1BE-C98C-FAAE-8DF3ED5E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C0F4E-2779-CE6A-5B81-18827555D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12692-3A3B-B249-6014-B4EDC1BC2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60A9C-C470-4B8A-9DC8-F29B7A1430B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12AA8-31C7-F5EC-A231-6AAFBD9DB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34C89-2B73-1912-9532-88E8D274A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F4309-4FA7-4E3C-A58E-0BCF981D0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9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048BA3-CB05-04F9-4D53-132C23BA7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006" y="856571"/>
            <a:ext cx="11894709" cy="3926567"/>
          </a:xfrm>
          <a:prstGeom prst="rect">
            <a:avLst/>
          </a:prstGeom>
        </p:spPr>
      </p:pic>
      <p:pic>
        <p:nvPicPr>
          <p:cNvPr id="3" name="图形 2" descr="刷新 RTL">
            <a:extLst>
              <a:ext uri="{FF2B5EF4-FFF2-40B4-BE49-F238E27FC236}">
                <a16:creationId xmlns:a16="http://schemas.microsoft.com/office/drawing/2014/main" id="{294A6801-602B-9D03-4678-360ABB3D2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8133" y="49699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3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6FE0517-0083-74A5-1823-D067926EB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124" y="298829"/>
            <a:ext cx="11518990" cy="9940404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FF7ECF8-D5D8-A5FC-B15B-AB4D32589006}"/>
              </a:ext>
            </a:extLst>
          </p:cNvPr>
          <p:cNvCxnSpPr>
            <a:cxnSpLocks/>
          </p:cNvCxnSpPr>
          <p:nvPr/>
        </p:nvCxnSpPr>
        <p:spPr>
          <a:xfrm>
            <a:off x="5798396" y="411057"/>
            <a:ext cx="0" cy="4347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CE4A5B-A759-B1F6-D942-BB4F8959BF59}"/>
              </a:ext>
            </a:extLst>
          </p:cNvPr>
          <p:cNvCxnSpPr/>
          <p:nvPr/>
        </p:nvCxnSpPr>
        <p:spPr>
          <a:xfrm>
            <a:off x="838200" y="510117"/>
            <a:ext cx="440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EAD6EAB-A913-9332-212B-7347665CF363}"/>
              </a:ext>
            </a:extLst>
          </p:cNvPr>
          <p:cNvCxnSpPr/>
          <p:nvPr/>
        </p:nvCxnSpPr>
        <p:spPr>
          <a:xfrm>
            <a:off x="1352550" y="510117"/>
            <a:ext cx="440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F4E4EFC-C1AD-4A97-C099-B5C1A9A5C937}"/>
              </a:ext>
            </a:extLst>
          </p:cNvPr>
          <p:cNvCxnSpPr/>
          <p:nvPr/>
        </p:nvCxnSpPr>
        <p:spPr>
          <a:xfrm>
            <a:off x="1914525" y="510117"/>
            <a:ext cx="440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CC32141-E555-EC01-151E-54029F5442A5}"/>
              </a:ext>
            </a:extLst>
          </p:cNvPr>
          <p:cNvCxnSpPr/>
          <p:nvPr/>
        </p:nvCxnSpPr>
        <p:spPr>
          <a:xfrm>
            <a:off x="2457450" y="510117"/>
            <a:ext cx="440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BE3A43F-D92D-548C-512C-C4F68BB10CD4}"/>
              </a:ext>
            </a:extLst>
          </p:cNvPr>
          <p:cNvCxnSpPr/>
          <p:nvPr/>
        </p:nvCxnSpPr>
        <p:spPr>
          <a:xfrm>
            <a:off x="3005137" y="510117"/>
            <a:ext cx="440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1168980-8B98-4E53-C4A2-63E5E87E3666}"/>
              </a:ext>
            </a:extLst>
          </p:cNvPr>
          <p:cNvCxnSpPr/>
          <p:nvPr/>
        </p:nvCxnSpPr>
        <p:spPr>
          <a:xfrm>
            <a:off x="3519487" y="501121"/>
            <a:ext cx="440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979589B-5E03-1D30-7197-75A80711DE59}"/>
              </a:ext>
            </a:extLst>
          </p:cNvPr>
          <p:cNvCxnSpPr/>
          <p:nvPr/>
        </p:nvCxnSpPr>
        <p:spPr>
          <a:xfrm>
            <a:off x="4071937" y="515938"/>
            <a:ext cx="440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D046527-31C4-9C6D-E94F-170513312709}"/>
              </a:ext>
            </a:extLst>
          </p:cNvPr>
          <p:cNvCxnSpPr/>
          <p:nvPr/>
        </p:nvCxnSpPr>
        <p:spPr>
          <a:xfrm>
            <a:off x="4576762" y="511705"/>
            <a:ext cx="440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27F2C5B-751C-5A66-26C9-374FAD628B3D}"/>
              </a:ext>
            </a:extLst>
          </p:cNvPr>
          <p:cNvCxnSpPr/>
          <p:nvPr/>
        </p:nvCxnSpPr>
        <p:spPr>
          <a:xfrm>
            <a:off x="5133975" y="512234"/>
            <a:ext cx="440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D31B770-86DA-729D-A908-ABA61D9127EF}"/>
              </a:ext>
            </a:extLst>
          </p:cNvPr>
          <p:cNvCxnSpPr>
            <a:cxnSpLocks/>
          </p:cNvCxnSpPr>
          <p:nvPr/>
        </p:nvCxnSpPr>
        <p:spPr>
          <a:xfrm>
            <a:off x="5798396" y="922232"/>
            <a:ext cx="0" cy="477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61723D8-A42A-2ED0-B6EA-B986EFC45D6D}"/>
              </a:ext>
            </a:extLst>
          </p:cNvPr>
          <p:cNvCxnSpPr>
            <a:cxnSpLocks/>
          </p:cNvCxnSpPr>
          <p:nvPr/>
        </p:nvCxnSpPr>
        <p:spPr>
          <a:xfrm>
            <a:off x="5798396" y="1474682"/>
            <a:ext cx="0" cy="477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0273323-D885-6011-1805-DCDA691DBEE0}"/>
              </a:ext>
            </a:extLst>
          </p:cNvPr>
          <p:cNvCxnSpPr>
            <a:cxnSpLocks/>
          </p:cNvCxnSpPr>
          <p:nvPr/>
        </p:nvCxnSpPr>
        <p:spPr>
          <a:xfrm>
            <a:off x="5798396" y="1989032"/>
            <a:ext cx="0" cy="477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81A89A3-31E8-33C5-0094-67DA493369C5}"/>
              </a:ext>
            </a:extLst>
          </p:cNvPr>
          <p:cNvCxnSpPr>
            <a:cxnSpLocks/>
          </p:cNvCxnSpPr>
          <p:nvPr/>
        </p:nvCxnSpPr>
        <p:spPr>
          <a:xfrm>
            <a:off x="5798396" y="2536719"/>
            <a:ext cx="0" cy="477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B87A2C2-A90E-40D9-ED24-5763641B3679}"/>
              </a:ext>
            </a:extLst>
          </p:cNvPr>
          <p:cNvCxnSpPr>
            <a:cxnSpLocks/>
          </p:cNvCxnSpPr>
          <p:nvPr/>
        </p:nvCxnSpPr>
        <p:spPr>
          <a:xfrm>
            <a:off x="5791304" y="3070119"/>
            <a:ext cx="0" cy="477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5A1A331-62B1-7503-BF7D-CEEAD0D91F7E}"/>
              </a:ext>
            </a:extLst>
          </p:cNvPr>
          <p:cNvCxnSpPr>
            <a:cxnSpLocks/>
          </p:cNvCxnSpPr>
          <p:nvPr/>
        </p:nvCxnSpPr>
        <p:spPr>
          <a:xfrm>
            <a:off x="5786645" y="3608281"/>
            <a:ext cx="0" cy="477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6D4FAA4-5470-1799-FAEB-A83B2F586034}"/>
              </a:ext>
            </a:extLst>
          </p:cNvPr>
          <p:cNvCxnSpPr>
            <a:cxnSpLocks/>
          </p:cNvCxnSpPr>
          <p:nvPr/>
        </p:nvCxnSpPr>
        <p:spPr>
          <a:xfrm>
            <a:off x="5786645" y="4165493"/>
            <a:ext cx="0" cy="477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08D8357-BDAB-0A92-72FC-6B67D9BD558A}"/>
              </a:ext>
            </a:extLst>
          </p:cNvPr>
          <p:cNvCxnSpPr>
            <a:cxnSpLocks/>
          </p:cNvCxnSpPr>
          <p:nvPr/>
        </p:nvCxnSpPr>
        <p:spPr>
          <a:xfrm>
            <a:off x="5786645" y="4689368"/>
            <a:ext cx="0" cy="477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936AAA5-38A5-1C16-8E96-D7B927CEC3A4}"/>
              </a:ext>
            </a:extLst>
          </p:cNvPr>
          <p:cNvCxnSpPr>
            <a:cxnSpLocks/>
          </p:cNvCxnSpPr>
          <p:nvPr/>
        </p:nvCxnSpPr>
        <p:spPr>
          <a:xfrm>
            <a:off x="5798396" y="5237055"/>
            <a:ext cx="0" cy="477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64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B3405B1-C2F6-B40A-F7C6-16B8878D3E3D}"/>
              </a:ext>
            </a:extLst>
          </p:cNvPr>
          <p:cNvSpPr/>
          <p:nvPr/>
        </p:nvSpPr>
        <p:spPr>
          <a:xfrm>
            <a:off x="1566333" y="1430867"/>
            <a:ext cx="2048933" cy="1939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4C334F-BBB8-2DFA-7E2A-A8257ECF0D12}"/>
              </a:ext>
            </a:extLst>
          </p:cNvPr>
          <p:cNvSpPr txBox="1"/>
          <p:nvPr/>
        </p:nvSpPr>
        <p:spPr>
          <a:xfrm>
            <a:off x="1672166" y="1938800"/>
            <a:ext cx="1866902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Time</a:t>
            </a:r>
            <a:endParaRPr lang="zh-CN" altLang="en-US" sz="5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15481F-EB18-DF8C-0713-8D542F834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420" y="1239781"/>
            <a:ext cx="2414225" cy="18045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182701-9072-7C6D-B965-3302B84846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70" r="9218"/>
          <a:stretch/>
        </p:blipFill>
        <p:spPr>
          <a:xfrm>
            <a:off x="4301680" y="2151434"/>
            <a:ext cx="1955801" cy="1938696"/>
          </a:xfrm>
          <a:prstGeom prst="rect">
            <a:avLst/>
          </a:prstGeom>
        </p:spPr>
      </p:pic>
      <p:pic>
        <p:nvPicPr>
          <p:cNvPr id="13" name="图形 12" descr="放大镜">
            <a:extLst>
              <a:ext uri="{FF2B5EF4-FFF2-40B4-BE49-F238E27FC236}">
                <a16:creationId xmlns:a16="http://schemas.microsoft.com/office/drawing/2014/main" id="{29E362C9-53C4-5E7B-92BE-4344054AE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4965" y="38003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1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Comic Sans MS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5</cp:revision>
  <dcterms:created xsi:type="dcterms:W3CDTF">2022-05-14T03:28:50Z</dcterms:created>
  <dcterms:modified xsi:type="dcterms:W3CDTF">2022-05-17T03:54:24Z</dcterms:modified>
</cp:coreProperties>
</file>