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4FA4-A0DB-4DBE-B320-DFF7E3BA1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4C884-0589-4BEA-8457-87B22B6A9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15B10-CEBB-4D7A-80EB-684E9C4B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1A4E-758A-4E14-B034-A458011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D9706-DE99-4068-BBB5-27046A4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1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920A2-210E-4E92-AE99-70FAF84B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4F9CF-8948-4B11-963C-1A403956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2D416-FC95-4F12-AB26-2C794780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2BEB4-4E25-4998-99F5-EE0335F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F297A-60A0-4595-B8D7-4FEB4C8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43B5A9-5E05-4D8B-A7A6-FCCB2AC6D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CBB910-4C31-46F8-A1F1-FE37B614A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00933-2ADC-4A03-94F6-B10DABA2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6F614-148B-446F-9D11-D668B137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1BA10-B557-45C9-B44B-F8392230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D157-90D6-4A7F-87F9-2A42FBE4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CA35C-283A-4814-AD8B-2014550C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4565F-BD39-45C0-8410-089095C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D9D14-FEBD-4A3F-95A7-7534F4CA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C7264-D3FF-419A-91BB-8C4D208F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CE1DD-2FC7-4372-9003-425FB240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FCA65-D240-4D32-B5A8-53DF6099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EBB4-A1AB-4F5C-8FE1-3406FB5B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61A03-8FD0-4E2F-8F9C-9D20634E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67E45-427B-471C-ABD7-11878A4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B9E29-55DA-4691-90E1-E0FCDB81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03CB6-1DAD-4AB3-AB7A-D7301262A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2D93-C231-418E-92C8-C31E8504A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056DF-C96D-4A00-8760-74BA390F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22574-1FA9-4A72-B5F7-CE4E02A1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4506A-BD3D-45A9-B73D-B3366829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69765-AA3F-4C9F-AA1F-A6D8F05A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38EF1-BF1A-4FB0-9E3B-0739E4DF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C814AB-9B48-43CE-B8B0-4339E995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B58B8B-3DE3-4498-9384-383420FF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7CE572-D093-4FBF-9DCA-A578B553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94103B-259D-44DC-86B8-986D1A51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87FD8-A249-4881-8BBC-446C22C9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F438D7-4A3F-4215-865D-2A23CEF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8A11-36C5-4487-9F0C-717922D1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022C6-ACCA-4F59-9FD6-38B6469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28A40-7096-41BC-9C96-05DDE5F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9C20AF-1DA2-4EC8-8774-6FC6EA65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3309D-6CBF-4CF0-8D37-13472748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82357-5340-490D-8382-3446CC6A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F5B29A-E830-45D2-9F0F-473407D1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AC9A-558B-436F-9D33-51D92E42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E07CC-C84D-4B99-B901-C3B5A91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A5877-B0F3-4D7C-956B-6CCF543D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63D52-A0C4-4E4B-BDDF-CAC6385A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AD233-FB6D-42FA-A4C3-628681BC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021D6-17E6-4E88-A51B-05BAA44B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29DD-9F6E-4296-85C0-5E207B3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EE212D-4F8C-4161-A4D5-F3B375252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689D1-547D-4A90-AEC3-4A298E78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F3617-080E-4D34-BACB-019C16A4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5151D-528C-4FED-8B20-62876B96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ED83-4D5E-4375-A3E1-789BFE7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1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00DAA4-445D-4D81-AE47-66D4E679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5F1D4-765E-4F3E-8600-150D8D75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C82EB-F964-4277-A78B-32B63C98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0BD3-B0EB-463E-AE8F-80925DC7F50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A73AD-B089-40E7-83FA-E6C90E1D6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CC6D4-76DF-46A9-BE39-EECCBB256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BC76-E63A-43AC-85ED-6DE967FD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心跳">
            <a:extLst>
              <a:ext uri="{FF2B5EF4-FFF2-40B4-BE49-F238E27FC236}">
                <a16:creationId xmlns:a16="http://schemas.microsoft.com/office/drawing/2014/main" id="{11E4A495-6CBE-4AD6-9C74-FE457E36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600" y="1134533"/>
            <a:ext cx="1786466" cy="17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2022-03-25T13:34:32Z</dcterms:created>
  <dcterms:modified xsi:type="dcterms:W3CDTF">2022-03-25T14:05:15Z</dcterms:modified>
</cp:coreProperties>
</file>