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10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5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A6F"/>
    <a:srgbClr val="56CA95"/>
    <a:srgbClr val="71AB90"/>
    <a:srgbClr val="244A66"/>
    <a:srgbClr val="465EA4"/>
    <a:srgbClr val="295567"/>
    <a:srgbClr val="354D5B"/>
    <a:srgbClr val="A8B0E5"/>
    <a:srgbClr val="4FE4C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5" y="48"/>
      </p:cViewPr>
      <p:guideLst>
        <p:guide orient="horz" pos="1965"/>
        <p:guide pos="386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image" Target="../media/image1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66.xml"/><Relationship Id="rId7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5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.png"/><Relationship Id="rId5" Type="http://schemas.openxmlformats.org/officeDocument/2006/relationships/tags" Target="../tags/tag73.xml"/><Relationship Id="rId10" Type="http://schemas.openxmlformats.org/officeDocument/2006/relationships/image" Target="../media/image3.png"/><Relationship Id="rId4" Type="http://schemas.openxmlformats.org/officeDocument/2006/relationships/tags" Target="../tags/tag72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8.xml"/><Relationship Id="rId7" Type="http://schemas.openxmlformats.org/officeDocument/2006/relationships/image" Target="../media/image3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2.jpeg"/><Relationship Id="rId5" Type="http://schemas.openxmlformats.org/officeDocument/2006/relationships/tags" Target="../tags/tag84.xml"/><Relationship Id="rId10" Type="http://schemas.openxmlformats.org/officeDocument/2006/relationships/image" Target="../media/image1.png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image" Target="../media/image1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6.wdp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dp"/><Relationship Id="rId3" Type="http://schemas.openxmlformats.org/officeDocument/2006/relationships/tags" Target="../tags/tag112.xml"/><Relationship Id="rId7" Type="http://schemas.openxmlformats.org/officeDocument/2006/relationships/image" Target="../media/image7.wdp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15.xml"/><Relationship Id="rId7" Type="http://schemas.openxmlformats.org/officeDocument/2006/relationships/image" Target="../media/image1.png"/><Relationship Id="rId2" Type="http://schemas.openxmlformats.org/officeDocument/2006/relationships/tags" Target="../tags/tag114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47845" y="6068060"/>
            <a:ext cx="360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  <a:cs typeface="+mj-ea"/>
              </a:rPr>
              <a:t>计算机科学与工程学院    索剑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60170" y="801370"/>
            <a:ext cx="8921750" cy="1981200"/>
          </a:xfrm>
        </p:spPr>
        <p:txBody>
          <a:bodyPr/>
          <a:lstStyle/>
          <a:p>
            <a:r>
              <a:rPr lang="en-US" altLang="zh-CN" dirty="0">
                <a:solidFill>
                  <a:srgbClr val="244A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r>
              <a:rPr lang="zh-CN" altLang="en-US" dirty="0">
                <a:solidFill>
                  <a:srgbClr val="244A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数据库系统</a:t>
            </a:r>
          </a:p>
        </p:txBody>
      </p:sp>
      <p:sp>
        <p:nvSpPr>
          <p:cNvPr id="8" name="标题 3"/>
          <p:cNvSpPr/>
          <p:nvPr/>
        </p:nvSpPr>
        <p:spPr>
          <a:xfrm>
            <a:off x="3580765" y="3037840"/>
            <a:ext cx="5167630" cy="78168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0" dirty="0">
                <a:solidFill>
                  <a:srgbClr val="244A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作用及其运行场景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2"/>
            </p:custDataLst>
          </p:nvPr>
        </p:nvSpPr>
        <p:spPr>
          <a:xfrm>
            <a:off x="-701040" y="-332740"/>
            <a:ext cx="7847330" cy="4818380"/>
          </a:xfrm>
          <a:custGeom>
            <a:avLst/>
            <a:gdLst>
              <a:gd name="connsiteX0" fmla="*/ 433794 w 5772011"/>
              <a:gd name="connsiteY0" fmla="*/ 0 h 4151335"/>
              <a:gd name="connsiteX1" fmla="*/ 5261514 w 5772011"/>
              <a:gd name="connsiteY1" fmla="*/ 0 h 4151335"/>
              <a:gd name="connsiteX2" fmla="*/ 5351251 w 5772011"/>
              <a:gd name="connsiteY2" fmla="*/ 128372 h 4151335"/>
              <a:gd name="connsiteX3" fmla="*/ 5772011 w 5772011"/>
              <a:gd name="connsiteY3" fmla="*/ 1265261 h 4151335"/>
              <a:gd name="connsiteX4" fmla="*/ 2886075 w 5772011"/>
              <a:gd name="connsiteY4" fmla="*/ 4151198 h 4151335"/>
              <a:gd name="connsiteX5" fmla="*/ 138 w 5772011"/>
              <a:gd name="connsiteY5" fmla="*/ 1265261 h 4151335"/>
              <a:gd name="connsiteX6" fmla="*/ 428488 w 5772011"/>
              <a:gd name="connsiteY6" fmla="*/ 7632 h 41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011" h="4151335">
                <a:moveTo>
                  <a:pt x="433794" y="0"/>
                </a:moveTo>
                <a:lnTo>
                  <a:pt x="5261514" y="0"/>
                </a:lnTo>
                <a:lnTo>
                  <a:pt x="5351251" y="128372"/>
                </a:lnTo>
                <a:cubicBezTo>
                  <a:pt x="5610708" y="528383"/>
                  <a:pt x="5772011" y="933100"/>
                  <a:pt x="5772011" y="1265261"/>
                </a:cubicBezTo>
                <a:cubicBezTo>
                  <a:pt x="5772011" y="2499447"/>
                  <a:pt x="4205897" y="4134070"/>
                  <a:pt x="2886075" y="4151198"/>
                </a:cubicBezTo>
                <a:cubicBezTo>
                  <a:pt x="1566252" y="4168325"/>
                  <a:pt x="-16990" y="2585084"/>
                  <a:pt x="138" y="1265261"/>
                </a:cubicBezTo>
                <a:cubicBezTo>
                  <a:pt x="5490" y="852816"/>
                  <a:pt x="168801" y="414647"/>
                  <a:pt x="428488" y="7632"/>
                </a:cubicBez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30"/>
          <p:cNvSpPr/>
          <p:nvPr>
            <p:custDataLst>
              <p:tags r:id="rId3"/>
            </p:custDataLst>
          </p:nvPr>
        </p:nvSpPr>
        <p:spPr>
          <a:xfrm>
            <a:off x="-421005" y="-314960"/>
            <a:ext cx="7071995" cy="4783455"/>
          </a:xfrm>
          <a:custGeom>
            <a:avLst/>
            <a:gdLst>
              <a:gd name="connsiteX0" fmla="*/ 0 w 6508285"/>
              <a:gd name="connsiteY0" fmla="*/ 0 h 4151334"/>
              <a:gd name="connsiteX1" fmla="*/ 6344525 w 6508285"/>
              <a:gd name="connsiteY1" fmla="*/ 0 h 4151334"/>
              <a:gd name="connsiteX2" fmla="*/ 6420854 w 6508285"/>
              <a:gd name="connsiteY2" fmla="*/ 202317 h 4151334"/>
              <a:gd name="connsiteX3" fmla="*/ 6508285 w 6508285"/>
              <a:gd name="connsiteY3" fmla="*/ 712811 h 4151334"/>
              <a:gd name="connsiteX4" fmla="*/ 3069925 w 6508285"/>
              <a:gd name="connsiteY4" fmla="*/ 4151170 h 4151334"/>
              <a:gd name="connsiteX5" fmla="*/ 103275 w 6508285"/>
              <a:gd name="connsiteY5" fmla="*/ 2211174 h 4151334"/>
              <a:gd name="connsiteX6" fmla="*/ 0 w 6508285"/>
              <a:gd name="connsiteY6" fmla="*/ 2025718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8285" h="4151334">
                <a:moveTo>
                  <a:pt x="0" y="0"/>
                </a:moveTo>
                <a:lnTo>
                  <a:pt x="6344525" y="0"/>
                </a:lnTo>
                <a:lnTo>
                  <a:pt x="6420854" y="202317"/>
                </a:lnTo>
                <a:cubicBezTo>
                  <a:pt x="6477536" y="382385"/>
                  <a:pt x="6508285" y="554514"/>
                  <a:pt x="6508285" y="712811"/>
                </a:cubicBezTo>
                <a:cubicBezTo>
                  <a:pt x="6508285" y="2183243"/>
                  <a:pt x="4642387" y="4130764"/>
                  <a:pt x="3069925" y="4151170"/>
                </a:cubicBezTo>
                <a:cubicBezTo>
                  <a:pt x="1988858" y="4165200"/>
                  <a:pt x="759450" y="3278011"/>
                  <a:pt x="103275" y="2211174"/>
                </a:cubicBezTo>
                <a:lnTo>
                  <a:pt x="0" y="2025718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4"/>
            </p:custDataLst>
          </p:nvPr>
        </p:nvSpPr>
        <p:spPr>
          <a:xfrm>
            <a:off x="120650" y="-314960"/>
            <a:ext cx="6530340" cy="4784725"/>
          </a:xfrm>
          <a:custGeom>
            <a:avLst/>
            <a:gdLst>
              <a:gd name="connsiteX0" fmla="*/ 0 w 7103364"/>
              <a:gd name="connsiteY0" fmla="*/ 0 h 4151334"/>
              <a:gd name="connsiteX1" fmla="*/ 7097875 w 7103364"/>
              <a:gd name="connsiteY1" fmla="*/ 0 h 4151334"/>
              <a:gd name="connsiteX2" fmla="*/ 7103364 w 7103364"/>
              <a:gd name="connsiteY2" fmla="*/ 116956 h 4151334"/>
              <a:gd name="connsiteX3" fmla="*/ 3069178 w 7103364"/>
              <a:gd name="connsiteY3" fmla="*/ 4151142 h 4151334"/>
              <a:gd name="connsiteX4" fmla="*/ 69991 w 7103364"/>
              <a:gd name="connsiteY4" fmla="*/ 2531724 h 4151334"/>
              <a:gd name="connsiteX5" fmla="*/ 0 w 7103364"/>
              <a:gd name="connsiteY5" fmla="*/ 2443737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3364" h="4151334">
                <a:moveTo>
                  <a:pt x="0" y="0"/>
                </a:moveTo>
                <a:lnTo>
                  <a:pt x="7097875" y="0"/>
                </a:lnTo>
                <a:lnTo>
                  <a:pt x="7103364" y="116956"/>
                </a:lnTo>
                <a:cubicBezTo>
                  <a:pt x="7103364" y="1842197"/>
                  <a:pt x="4914129" y="4127199"/>
                  <a:pt x="3069178" y="4151142"/>
                </a:cubicBezTo>
                <a:cubicBezTo>
                  <a:pt x="2031393" y="4164609"/>
                  <a:pt x="877099" y="3470238"/>
                  <a:pt x="69991" y="2531724"/>
                </a:cubicBezTo>
                <a:lnTo>
                  <a:pt x="0" y="2443737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27000" y="6256655"/>
            <a:ext cx="12272645" cy="203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/>
          <p:cNvSpPr txBox="1"/>
          <p:nvPr/>
        </p:nvSpPr>
        <p:spPr>
          <a:xfrm>
            <a:off x="988695" y="1440180"/>
            <a:ext cx="10294620" cy="443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720090" algn="just">
              <a:lnSpc>
                <a:spcPct val="150000"/>
              </a:lnSpc>
            </a:pPr>
            <a:r>
              <a:rPr lang="zh-CN" altLang="zh-CN" sz="3200" dirty="0">
                <a:latin typeface="+mn-ea"/>
              </a:rPr>
              <a:t>数据库系统将现实世界的</a:t>
            </a:r>
            <a:r>
              <a:rPr lang="zh-CN" altLang="zh-CN" sz="3200" dirty="0">
                <a:ln>
                  <a:solidFill>
                    <a:srgbClr val="FEAA6F"/>
                  </a:solidFill>
                </a:ln>
                <a:solidFill>
                  <a:srgbClr val="FEAA6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信息转变为结构化的数据</a:t>
            </a:r>
            <a:r>
              <a:rPr lang="zh-CN" altLang="zh-CN" sz="3200" dirty="0">
                <a:latin typeface="+mn-ea"/>
              </a:rPr>
              <a:t>，是构建信息社会的基础技术。制造业、服务业、金融业、商业、政府等等各行各业都必须构建信息系统用于</a:t>
            </a:r>
            <a:r>
              <a:rPr lang="zh-CN" altLang="zh-CN" sz="3200" dirty="0">
                <a:ln>
                  <a:solidFill>
                    <a:srgbClr val="FEAA6F"/>
                  </a:solidFill>
                </a:ln>
                <a:solidFill>
                  <a:srgbClr val="FEAA6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业务协作</a:t>
            </a:r>
            <a:r>
              <a:rPr lang="zh-CN" altLang="zh-CN" sz="3200" dirty="0">
                <a:latin typeface="+mn-ea"/>
              </a:rPr>
              <a:t>，这些信息系统从技术的角度看都是</a:t>
            </a:r>
            <a:r>
              <a:rPr lang="zh-CN" altLang="zh-CN" sz="3200" dirty="0">
                <a:ln>
                  <a:solidFill>
                    <a:srgbClr val="FEAA6F"/>
                  </a:solidFill>
                </a:ln>
                <a:solidFill>
                  <a:srgbClr val="FEAA6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数据库系统</a:t>
            </a:r>
            <a:r>
              <a:rPr lang="zh-CN" altLang="zh-CN" sz="3200" dirty="0">
                <a:latin typeface="+mn-ea"/>
              </a:rPr>
              <a:t>，可以说信息社会就是基于不同数据库系统之间的信息交互而构建的。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50987" y="237202"/>
            <a:ext cx="373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数据库系统的地位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163320" y="843280"/>
            <a:ext cx="9399270" cy="5715"/>
          </a:xfrm>
          <a:prstGeom prst="line">
            <a:avLst/>
          </a:prstGeom>
          <a:ln w="34925" cmpd="sng">
            <a:solidFill>
              <a:srgbClr val="244A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74955" y="262255"/>
            <a:ext cx="562610" cy="56261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4" grpId="0"/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2"/>
            </p:custDataLst>
          </p:nvPr>
        </p:nvSpPr>
        <p:spPr>
          <a:xfrm>
            <a:off x="-701040" y="-332740"/>
            <a:ext cx="7847330" cy="4818380"/>
          </a:xfrm>
          <a:custGeom>
            <a:avLst/>
            <a:gdLst>
              <a:gd name="connsiteX0" fmla="*/ 433794 w 5772011"/>
              <a:gd name="connsiteY0" fmla="*/ 0 h 4151335"/>
              <a:gd name="connsiteX1" fmla="*/ 5261514 w 5772011"/>
              <a:gd name="connsiteY1" fmla="*/ 0 h 4151335"/>
              <a:gd name="connsiteX2" fmla="*/ 5351251 w 5772011"/>
              <a:gd name="connsiteY2" fmla="*/ 128372 h 4151335"/>
              <a:gd name="connsiteX3" fmla="*/ 5772011 w 5772011"/>
              <a:gd name="connsiteY3" fmla="*/ 1265261 h 4151335"/>
              <a:gd name="connsiteX4" fmla="*/ 2886075 w 5772011"/>
              <a:gd name="connsiteY4" fmla="*/ 4151198 h 4151335"/>
              <a:gd name="connsiteX5" fmla="*/ 138 w 5772011"/>
              <a:gd name="connsiteY5" fmla="*/ 1265261 h 4151335"/>
              <a:gd name="connsiteX6" fmla="*/ 428488 w 5772011"/>
              <a:gd name="connsiteY6" fmla="*/ 7632 h 41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011" h="4151335">
                <a:moveTo>
                  <a:pt x="433794" y="0"/>
                </a:moveTo>
                <a:lnTo>
                  <a:pt x="5261514" y="0"/>
                </a:lnTo>
                <a:lnTo>
                  <a:pt x="5351251" y="128372"/>
                </a:lnTo>
                <a:cubicBezTo>
                  <a:pt x="5610708" y="528383"/>
                  <a:pt x="5772011" y="933100"/>
                  <a:pt x="5772011" y="1265261"/>
                </a:cubicBezTo>
                <a:cubicBezTo>
                  <a:pt x="5772011" y="2499447"/>
                  <a:pt x="4205897" y="4134070"/>
                  <a:pt x="2886075" y="4151198"/>
                </a:cubicBezTo>
                <a:cubicBezTo>
                  <a:pt x="1566252" y="4168325"/>
                  <a:pt x="-16990" y="2585084"/>
                  <a:pt x="138" y="1265261"/>
                </a:cubicBezTo>
                <a:cubicBezTo>
                  <a:pt x="5490" y="852816"/>
                  <a:pt x="168801" y="414647"/>
                  <a:pt x="428488" y="7632"/>
                </a:cubicBez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30"/>
          <p:cNvSpPr/>
          <p:nvPr>
            <p:custDataLst>
              <p:tags r:id="rId3"/>
            </p:custDataLst>
          </p:nvPr>
        </p:nvSpPr>
        <p:spPr>
          <a:xfrm>
            <a:off x="-421005" y="-314960"/>
            <a:ext cx="7071995" cy="4783455"/>
          </a:xfrm>
          <a:custGeom>
            <a:avLst/>
            <a:gdLst>
              <a:gd name="connsiteX0" fmla="*/ 0 w 6508285"/>
              <a:gd name="connsiteY0" fmla="*/ 0 h 4151334"/>
              <a:gd name="connsiteX1" fmla="*/ 6344525 w 6508285"/>
              <a:gd name="connsiteY1" fmla="*/ 0 h 4151334"/>
              <a:gd name="connsiteX2" fmla="*/ 6420854 w 6508285"/>
              <a:gd name="connsiteY2" fmla="*/ 202317 h 4151334"/>
              <a:gd name="connsiteX3" fmla="*/ 6508285 w 6508285"/>
              <a:gd name="connsiteY3" fmla="*/ 712811 h 4151334"/>
              <a:gd name="connsiteX4" fmla="*/ 3069925 w 6508285"/>
              <a:gd name="connsiteY4" fmla="*/ 4151170 h 4151334"/>
              <a:gd name="connsiteX5" fmla="*/ 103275 w 6508285"/>
              <a:gd name="connsiteY5" fmla="*/ 2211174 h 4151334"/>
              <a:gd name="connsiteX6" fmla="*/ 0 w 6508285"/>
              <a:gd name="connsiteY6" fmla="*/ 2025718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8285" h="4151334">
                <a:moveTo>
                  <a:pt x="0" y="0"/>
                </a:moveTo>
                <a:lnTo>
                  <a:pt x="6344525" y="0"/>
                </a:lnTo>
                <a:lnTo>
                  <a:pt x="6420854" y="202317"/>
                </a:lnTo>
                <a:cubicBezTo>
                  <a:pt x="6477536" y="382385"/>
                  <a:pt x="6508285" y="554514"/>
                  <a:pt x="6508285" y="712811"/>
                </a:cubicBezTo>
                <a:cubicBezTo>
                  <a:pt x="6508285" y="2183243"/>
                  <a:pt x="4642387" y="4130764"/>
                  <a:pt x="3069925" y="4151170"/>
                </a:cubicBezTo>
                <a:cubicBezTo>
                  <a:pt x="1988858" y="4165200"/>
                  <a:pt x="759450" y="3278011"/>
                  <a:pt x="103275" y="2211174"/>
                </a:cubicBezTo>
                <a:lnTo>
                  <a:pt x="0" y="2025718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4"/>
            </p:custDataLst>
          </p:nvPr>
        </p:nvSpPr>
        <p:spPr>
          <a:xfrm>
            <a:off x="120650" y="-314960"/>
            <a:ext cx="6530340" cy="4784725"/>
          </a:xfrm>
          <a:custGeom>
            <a:avLst/>
            <a:gdLst>
              <a:gd name="connsiteX0" fmla="*/ 0 w 7103364"/>
              <a:gd name="connsiteY0" fmla="*/ 0 h 4151334"/>
              <a:gd name="connsiteX1" fmla="*/ 7097875 w 7103364"/>
              <a:gd name="connsiteY1" fmla="*/ 0 h 4151334"/>
              <a:gd name="connsiteX2" fmla="*/ 7103364 w 7103364"/>
              <a:gd name="connsiteY2" fmla="*/ 116956 h 4151334"/>
              <a:gd name="connsiteX3" fmla="*/ 3069178 w 7103364"/>
              <a:gd name="connsiteY3" fmla="*/ 4151142 h 4151334"/>
              <a:gd name="connsiteX4" fmla="*/ 69991 w 7103364"/>
              <a:gd name="connsiteY4" fmla="*/ 2531724 h 4151334"/>
              <a:gd name="connsiteX5" fmla="*/ 0 w 7103364"/>
              <a:gd name="connsiteY5" fmla="*/ 2443737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3364" h="4151334">
                <a:moveTo>
                  <a:pt x="0" y="0"/>
                </a:moveTo>
                <a:lnTo>
                  <a:pt x="7097875" y="0"/>
                </a:lnTo>
                <a:lnTo>
                  <a:pt x="7103364" y="116956"/>
                </a:lnTo>
                <a:cubicBezTo>
                  <a:pt x="7103364" y="1842197"/>
                  <a:pt x="4914129" y="4127199"/>
                  <a:pt x="3069178" y="4151142"/>
                </a:cubicBezTo>
                <a:cubicBezTo>
                  <a:pt x="2031393" y="4164609"/>
                  <a:pt x="877099" y="3470238"/>
                  <a:pt x="69991" y="2531724"/>
                </a:cubicBezTo>
                <a:lnTo>
                  <a:pt x="0" y="2443737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576178" y="146967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124538" y="4103901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477461" y="225871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76"/>
          <p:cNvSpPr txBox="1"/>
          <p:nvPr/>
        </p:nvSpPr>
        <p:spPr>
          <a:xfrm>
            <a:off x="4184114" y="2546929"/>
            <a:ext cx="4745961" cy="1938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2800" dirty="0">
                <a:solidFill>
                  <a:srgbClr val="244A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看看你身边有哪些数据库系统？分析场景、角色、数据关联、针对的问题和解决情况</a:t>
            </a: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-371475" y="1329690"/>
            <a:ext cx="5788025" cy="11658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endParaRPr lang="zh-CN" altLang="en-US" sz="4445" dirty="0">
              <a:ln>
                <a:solidFill>
                  <a:srgbClr val="254D6A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1351280" y="1115695"/>
            <a:ext cx="2226310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4800" dirty="0">
                <a:ln>
                  <a:solidFill>
                    <a:srgbClr val="FEAA6F"/>
                  </a:solidFill>
                </a:ln>
                <a:solidFill>
                  <a:srgbClr val="FEAA6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1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0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79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88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0" grpId="1" bldLvl="0" animBg="1"/>
      <p:bldP spid="40" grpId="2" bldLvl="0" animBg="1"/>
      <p:bldP spid="41" grpId="0" bldLvl="0" animBg="1"/>
      <p:bldP spid="41" grpId="1" bldLvl="0" animBg="1"/>
      <p:bldP spid="41" grpId="2" bldLvl="0" animBg="1"/>
      <p:bldP spid="75" grpId="0" bldLvl="0" animBg="1"/>
      <p:bldP spid="75" grpId="1" bldLvl="0" animBg="1"/>
      <p:bldP spid="75" grpId="2" bldLvl="0" animBg="1"/>
      <p:bldP spid="76" grpId="0" bldLvl="0" animBg="1"/>
      <p:bldP spid="76" grpId="1" bldLvl="0" animBg="1"/>
      <p:bldP spid="76" grpId="2" bldLvl="0" animBg="1"/>
      <p:bldP spid="3" grpId="0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2"/>
            </p:custDataLst>
          </p:nvPr>
        </p:nvSpPr>
        <p:spPr>
          <a:xfrm>
            <a:off x="-701040" y="-332740"/>
            <a:ext cx="7847330" cy="4818380"/>
          </a:xfrm>
          <a:custGeom>
            <a:avLst/>
            <a:gdLst>
              <a:gd name="connsiteX0" fmla="*/ 433794 w 5772011"/>
              <a:gd name="connsiteY0" fmla="*/ 0 h 4151335"/>
              <a:gd name="connsiteX1" fmla="*/ 5261514 w 5772011"/>
              <a:gd name="connsiteY1" fmla="*/ 0 h 4151335"/>
              <a:gd name="connsiteX2" fmla="*/ 5351251 w 5772011"/>
              <a:gd name="connsiteY2" fmla="*/ 128372 h 4151335"/>
              <a:gd name="connsiteX3" fmla="*/ 5772011 w 5772011"/>
              <a:gd name="connsiteY3" fmla="*/ 1265261 h 4151335"/>
              <a:gd name="connsiteX4" fmla="*/ 2886075 w 5772011"/>
              <a:gd name="connsiteY4" fmla="*/ 4151198 h 4151335"/>
              <a:gd name="connsiteX5" fmla="*/ 138 w 5772011"/>
              <a:gd name="connsiteY5" fmla="*/ 1265261 h 4151335"/>
              <a:gd name="connsiteX6" fmla="*/ 428488 w 5772011"/>
              <a:gd name="connsiteY6" fmla="*/ 7632 h 41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011" h="4151335">
                <a:moveTo>
                  <a:pt x="433794" y="0"/>
                </a:moveTo>
                <a:lnTo>
                  <a:pt x="5261514" y="0"/>
                </a:lnTo>
                <a:lnTo>
                  <a:pt x="5351251" y="128372"/>
                </a:lnTo>
                <a:cubicBezTo>
                  <a:pt x="5610708" y="528383"/>
                  <a:pt x="5772011" y="933100"/>
                  <a:pt x="5772011" y="1265261"/>
                </a:cubicBezTo>
                <a:cubicBezTo>
                  <a:pt x="5772011" y="2499447"/>
                  <a:pt x="4205897" y="4134070"/>
                  <a:pt x="2886075" y="4151198"/>
                </a:cubicBezTo>
                <a:cubicBezTo>
                  <a:pt x="1566252" y="4168325"/>
                  <a:pt x="-16990" y="2585084"/>
                  <a:pt x="138" y="1265261"/>
                </a:cubicBezTo>
                <a:cubicBezTo>
                  <a:pt x="5490" y="852816"/>
                  <a:pt x="168801" y="414647"/>
                  <a:pt x="428488" y="7632"/>
                </a:cubicBez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30"/>
          <p:cNvSpPr/>
          <p:nvPr>
            <p:custDataLst>
              <p:tags r:id="rId3"/>
            </p:custDataLst>
          </p:nvPr>
        </p:nvSpPr>
        <p:spPr>
          <a:xfrm>
            <a:off x="-421005" y="-314960"/>
            <a:ext cx="7071995" cy="4783455"/>
          </a:xfrm>
          <a:custGeom>
            <a:avLst/>
            <a:gdLst>
              <a:gd name="connsiteX0" fmla="*/ 0 w 6508285"/>
              <a:gd name="connsiteY0" fmla="*/ 0 h 4151334"/>
              <a:gd name="connsiteX1" fmla="*/ 6344525 w 6508285"/>
              <a:gd name="connsiteY1" fmla="*/ 0 h 4151334"/>
              <a:gd name="connsiteX2" fmla="*/ 6420854 w 6508285"/>
              <a:gd name="connsiteY2" fmla="*/ 202317 h 4151334"/>
              <a:gd name="connsiteX3" fmla="*/ 6508285 w 6508285"/>
              <a:gd name="connsiteY3" fmla="*/ 712811 h 4151334"/>
              <a:gd name="connsiteX4" fmla="*/ 3069925 w 6508285"/>
              <a:gd name="connsiteY4" fmla="*/ 4151170 h 4151334"/>
              <a:gd name="connsiteX5" fmla="*/ 103275 w 6508285"/>
              <a:gd name="connsiteY5" fmla="*/ 2211174 h 4151334"/>
              <a:gd name="connsiteX6" fmla="*/ 0 w 6508285"/>
              <a:gd name="connsiteY6" fmla="*/ 2025718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8285" h="4151334">
                <a:moveTo>
                  <a:pt x="0" y="0"/>
                </a:moveTo>
                <a:lnTo>
                  <a:pt x="6344525" y="0"/>
                </a:lnTo>
                <a:lnTo>
                  <a:pt x="6420854" y="202317"/>
                </a:lnTo>
                <a:cubicBezTo>
                  <a:pt x="6477536" y="382385"/>
                  <a:pt x="6508285" y="554514"/>
                  <a:pt x="6508285" y="712811"/>
                </a:cubicBezTo>
                <a:cubicBezTo>
                  <a:pt x="6508285" y="2183243"/>
                  <a:pt x="4642387" y="4130764"/>
                  <a:pt x="3069925" y="4151170"/>
                </a:cubicBezTo>
                <a:cubicBezTo>
                  <a:pt x="1988858" y="4165200"/>
                  <a:pt x="759450" y="3278011"/>
                  <a:pt x="103275" y="2211174"/>
                </a:cubicBezTo>
                <a:lnTo>
                  <a:pt x="0" y="2025718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4"/>
            </p:custDataLst>
          </p:nvPr>
        </p:nvSpPr>
        <p:spPr>
          <a:xfrm>
            <a:off x="120650" y="-314960"/>
            <a:ext cx="6530340" cy="4784725"/>
          </a:xfrm>
          <a:custGeom>
            <a:avLst/>
            <a:gdLst>
              <a:gd name="connsiteX0" fmla="*/ 0 w 7103364"/>
              <a:gd name="connsiteY0" fmla="*/ 0 h 4151334"/>
              <a:gd name="connsiteX1" fmla="*/ 7097875 w 7103364"/>
              <a:gd name="connsiteY1" fmla="*/ 0 h 4151334"/>
              <a:gd name="connsiteX2" fmla="*/ 7103364 w 7103364"/>
              <a:gd name="connsiteY2" fmla="*/ 116956 h 4151334"/>
              <a:gd name="connsiteX3" fmla="*/ 3069178 w 7103364"/>
              <a:gd name="connsiteY3" fmla="*/ 4151142 h 4151334"/>
              <a:gd name="connsiteX4" fmla="*/ 69991 w 7103364"/>
              <a:gd name="connsiteY4" fmla="*/ 2531724 h 4151334"/>
              <a:gd name="connsiteX5" fmla="*/ 0 w 7103364"/>
              <a:gd name="connsiteY5" fmla="*/ 2443737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3364" h="4151334">
                <a:moveTo>
                  <a:pt x="0" y="0"/>
                </a:moveTo>
                <a:lnTo>
                  <a:pt x="7097875" y="0"/>
                </a:lnTo>
                <a:lnTo>
                  <a:pt x="7103364" y="116956"/>
                </a:lnTo>
                <a:cubicBezTo>
                  <a:pt x="7103364" y="1842197"/>
                  <a:pt x="4914129" y="4127199"/>
                  <a:pt x="3069178" y="4151142"/>
                </a:cubicBezTo>
                <a:cubicBezTo>
                  <a:pt x="2031393" y="4164609"/>
                  <a:pt x="877099" y="3470238"/>
                  <a:pt x="69991" y="2531724"/>
                </a:cubicBezTo>
                <a:lnTo>
                  <a:pt x="0" y="2443737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5"/>
            </p:custDataLst>
          </p:nvPr>
        </p:nvSpPr>
        <p:spPr>
          <a:xfrm>
            <a:off x="6650990" y="2531110"/>
            <a:ext cx="4189730" cy="1353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Aft>
                <a:spcPts val="1000"/>
              </a:spcAft>
            </a:pPr>
            <a:r>
              <a:rPr lang="zh-CN" altLang="en-US" sz="2800" dirty="0">
                <a:solidFill>
                  <a:srgbClr val="244A66"/>
                </a:solidFill>
                <a:latin typeface="+mn-ea"/>
                <a:sym typeface="+mn-ea"/>
              </a:rPr>
              <a:t>健康码是如何实现、运行、作用？</a:t>
            </a:r>
            <a:endParaRPr lang="zh-CN" altLang="en-US" sz="2800" dirty="0">
              <a:solidFill>
                <a:srgbClr val="244A66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zh-CN" altLang="en-US" sz="2800" kern="0" spc="150" dirty="0">
              <a:solidFill>
                <a:srgbClr val="244A66"/>
              </a:solidFill>
              <a:latin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0" y="6129655"/>
            <a:ext cx="12272645" cy="203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50987" y="23720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一个例子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163320" y="843280"/>
            <a:ext cx="9399270" cy="5715"/>
          </a:xfrm>
          <a:prstGeom prst="line">
            <a:avLst/>
          </a:prstGeom>
          <a:ln w="34925" cmpd="sng">
            <a:solidFill>
              <a:srgbClr val="244A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索剑粤康码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91740" y="1336675"/>
            <a:ext cx="1956435" cy="418465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74955" y="262255"/>
            <a:ext cx="562610" cy="56261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2"/>
            </p:custDataLst>
          </p:nvPr>
        </p:nvSpPr>
        <p:spPr>
          <a:xfrm>
            <a:off x="-701040" y="-332740"/>
            <a:ext cx="7847330" cy="4818380"/>
          </a:xfrm>
          <a:custGeom>
            <a:avLst/>
            <a:gdLst>
              <a:gd name="connsiteX0" fmla="*/ 433794 w 5772011"/>
              <a:gd name="connsiteY0" fmla="*/ 0 h 4151335"/>
              <a:gd name="connsiteX1" fmla="*/ 5261514 w 5772011"/>
              <a:gd name="connsiteY1" fmla="*/ 0 h 4151335"/>
              <a:gd name="connsiteX2" fmla="*/ 5351251 w 5772011"/>
              <a:gd name="connsiteY2" fmla="*/ 128372 h 4151335"/>
              <a:gd name="connsiteX3" fmla="*/ 5772011 w 5772011"/>
              <a:gd name="connsiteY3" fmla="*/ 1265261 h 4151335"/>
              <a:gd name="connsiteX4" fmla="*/ 2886075 w 5772011"/>
              <a:gd name="connsiteY4" fmla="*/ 4151198 h 4151335"/>
              <a:gd name="connsiteX5" fmla="*/ 138 w 5772011"/>
              <a:gd name="connsiteY5" fmla="*/ 1265261 h 4151335"/>
              <a:gd name="connsiteX6" fmla="*/ 428488 w 5772011"/>
              <a:gd name="connsiteY6" fmla="*/ 7632 h 41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011" h="4151335">
                <a:moveTo>
                  <a:pt x="433794" y="0"/>
                </a:moveTo>
                <a:lnTo>
                  <a:pt x="5261514" y="0"/>
                </a:lnTo>
                <a:lnTo>
                  <a:pt x="5351251" y="128372"/>
                </a:lnTo>
                <a:cubicBezTo>
                  <a:pt x="5610708" y="528383"/>
                  <a:pt x="5772011" y="933100"/>
                  <a:pt x="5772011" y="1265261"/>
                </a:cubicBezTo>
                <a:cubicBezTo>
                  <a:pt x="5772011" y="2499447"/>
                  <a:pt x="4205897" y="4134070"/>
                  <a:pt x="2886075" y="4151198"/>
                </a:cubicBezTo>
                <a:cubicBezTo>
                  <a:pt x="1566252" y="4168325"/>
                  <a:pt x="-16990" y="2585084"/>
                  <a:pt x="138" y="1265261"/>
                </a:cubicBezTo>
                <a:cubicBezTo>
                  <a:pt x="5490" y="852816"/>
                  <a:pt x="168801" y="414647"/>
                  <a:pt x="428488" y="7632"/>
                </a:cubicBez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30"/>
          <p:cNvSpPr/>
          <p:nvPr>
            <p:custDataLst>
              <p:tags r:id="rId3"/>
            </p:custDataLst>
          </p:nvPr>
        </p:nvSpPr>
        <p:spPr>
          <a:xfrm>
            <a:off x="-421005" y="-314960"/>
            <a:ext cx="7071995" cy="4783455"/>
          </a:xfrm>
          <a:custGeom>
            <a:avLst/>
            <a:gdLst>
              <a:gd name="connsiteX0" fmla="*/ 0 w 6508285"/>
              <a:gd name="connsiteY0" fmla="*/ 0 h 4151334"/>
              <a:gd name="connsiteX1" fmla="*/ 6344525 w 6508285"/>
              <a:gd name="connsiteY1" fmla="*/ 0 h 4151334"/>
              <a:gd name="connsiteX2" fmla="*/ 6420854 w 6508285"/>
              <a:gd name="connsiteY2" fmla="*/ 202317 h 4151334"/>
              <a:gd name="connsiteX3" fmla="*/ 6508285 w 6508285"/>
              <a:gd name="connsiteY3" fmla="*/ 712811 h 4151334"/>
              <a:gd name="connsiteX4" fmla="*/ 3069925 w 6508285"/>
              <a:gd name="connsiteY4" fmla="*/ 4151170 h 4151334"/>
              <a:gd name="connsiteX5" fmla="*/ 103275 w 6508285"/>
              <a:gd name="connsiteY5" fmla="*/ 2211174 h 4151334"/>
              <a:gd name="connsiteX6" fmla="*/ 0 w 6508285"/>
              <a:gd name="connsiteY6" fmla="*/ 2025718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8285" h="4151334">
                <a:moveTo>
                  <a:pt x="0" y="0"/>
                </a:moveTo>
                <a:lnTo>
                  <a:pt x="6344525" y="0"/>
                </a:lnTo>
                <a:lnTo>
                  <a:pt x="6420854" y="202317"/>
                </a:lnTo>
                <a:cubicBezTo>
                  <a:pt x="6477536" y="382385"/>
                  <a:pt x="6508285" y="554514"/>
                  <a:pt x="6508285" y="712811"/>
                </a:cubicBezTo>
                <a:cubicBezTo>
                  <a:pt x="6508285" y="2183243"/>
                  <a:pt x="4642387" y="4130764"/>
                  <a:pt x="3069925" y="4151170"/>
                </a:cubicBezTo>
                <a:cubicBezTo>
                  <a:pt x="1988858" y="4165200"/>
                  <a:pt x="759450" y="3278011"/>
                  <a:pt x="103275" y="2211174"/>
                </a:cubicBezTo>
                <a:lnTo>
                  <a:pt x="0" y="2025718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4"/>
            </p:custDataLst>
          </p:nvPr>
        </p:nvSpPr>
        <p:spPr>
          <a:xfrm>
            <a:off x="120650" y="-314960"/>
            <a:ext cx="6530340" cy="4784725"/>
          </a:xfrm>
          <a:custGeom>
            <a:avLst/>
            <a:gdLst>
              <a:gd name="connsiteX0" fmla="*/ 0 w 7103364"/>
              <a:gd name="connsiteY0" fmla="*/ 0 h 4151334"/>
              <a:gd name="connsiteX1" fmla="*/ 7097875 w 7103364"/>
              <a:gd name="connsiteY1" fmla="*/ 0 h 4151334"/>
              <a:gd name="connsiteX2" fmla="*/ 7103364 w 7103364"/>
              <a:gd name="connsiteY2" fmla="*/ 116956 h 4151334"/>
              <a:gd name="connsiteX3" fmla="*/ 3069178 w 7103364"/>
              <a:gd name="connsiteY3" fmla="*/ 4151142 h 4151334"/>
              <a:gd name="connsiteX4" fmla="*/ 69991 w 7103364"/>
              <a:gd name="connsiteY4" fmla="*/ 2531724 h 4151334"/>
              <a:gd name="connsiteX5" fmla="*/ 0 w 7103364"/>
              <a:gd name="connsiteY5" fmla="*/ 2443737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3364" h="4151334">
                <a:moveTo>
                  <a:pt x="0" y="0"/>
                </a:moveTo>
                <a:lnTo>
                  <a:pt x="7097875" y="0"/>
                </a:lnTo>
                <a:lnTo>
                  <a:pt x="7103364" y="116956"/>
                </a:lnTo>
                <a:cubicBezTo>
                  <a:pt x="7103364" y="1842197"/>
                  <a:pt x="4914129" y="4127199"/>
                  <a:pt x="3069178" y="4151142"/>
                </a:cubicBezTo>
                <a:cubicBezTo>
                  <a:pt x="2031393" y="4164609"/>
                  <a:pt x="877099" y="3470238"/>
                  <a:pt x="69991" y="2531724"/>
                </a:cubicBezTo>
                <a:lnTo>
                  <a:pt x="0" y="2443737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0" y="6129655"/>
            <a:ext cx="12272645" cy="203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任意多边形: 形状 23"/>
          <p:cNvSpPr/>
          <p:nvPr>
            <p:custDataLst>
              <p:tags r:id="rId5"/>
            </p:custDataLst>
          </p:nvPr>
        </p:nvSpPr>
        <p:spPr>
          <a:xfrm>
            <a:off x="-701040" y="-332105"/>
            <a:ext cx="7847330" cy="4818380"/>
          </a:xfrm>
          <a:custGeom>
            <a:avLst/>
            <a:gdLst>
              <a:gd name="connsiteX0" fmla="*/ 433794 w 5772011"/>
              <a:gd name="connsiteY0" fmla="*/ 0 h 4151335"/>
              <a:gd name="connsiteX1" fmla="*/ 5261514 w 5772011"/>
              <a:gd name="connsiteY1" fmla="*/ 0 h 4151335"/>
              <a:gd name="connsiteX2" fmla="*/ 5351251 w 5772011"/>
              <a:gd name="connsiteY2" fmla="*/ 128372 h 4151335"/>
              <a:gd name="connsiteX3" fmla="*/ 5772011 w 5772011"/>
              <a:gd name="connsiteY3" fmla="*/ 1265261 h 4151335"/>
              <a:gd name="connsiteX4" fmla="*/ 2886075 w 5772011"/>
              <a:gd name="connsiteY4" fmla="*/ 4151198 h 4151335"/>
              <a:gd name="connsiteX5" fmla="*/ 138 w 5772011"/>
              <a:gd name="connsiteY5" fmla="*/ 1265261 h 4151335"/>
              <a:gd name="connsiteX6" fmla="*/ 428488 w 5772011"/>
              <a:gd name="connsiteY6" fmla="*/ 7632 h 41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011" h="4151335">
                <a:moveTo>
                  <a:pt x="433794" y="0"/>
                </a:moveTo>
                <a:lnTo>
                  <a:pt x="5261514" y="0"/>
                </a:lnTo>
                <a:lnTo>
                  <a:pt x="5351251" y="128372"/>
                </a:lnTo>
                <a:cubicBezTo>
                  <a:pt x="5610708" y="528383"/>
                  <a:pt x="5772011" y="933100"/>
                  <a:pt x="5772011" y="1265261"/>
                </a:cubicBezTo>
                <a:cubicBezTo>
                  <a:pt x="5772011" y="2499447"/>
                  <a:pt x="4205897" y="4134070"/>
                  <a:pt x="2886075" y="4151198"/>
                </a:cubicBezTo>
                <a:cubicBezTo>
                  <a:pt x="1566252" y="4168325"/>
                  <a:pt x="-16990" y="2585084"/>
                  <a:pt x="138" y="1265261"/>
                </a:cubicBezTo>
                <a:cubicBezTo>
                  <a:pt x="5490" y="852816"/>
                  <a:pt x="168801" y="414647"/>
                  <a:pt x="428488" y="7632"/>
                </a:cubicBez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30"/>
          <p:cNvSpPr/>
          <p:nvPr>
            <p:custDataLst>
              <p:tags r:id="rId6"/>
            </p:custDataLst>
          </p:nvPr>
        </p:nvSpPr>
        <p:spPr>
          <a:xfrm>
            <a:off x="-399415" y="-226695"/>
            <a:ext cx="7071995" cy="4783455"/>
          </a:xfrm>
          <a:custGeom>
            <a:avLst/>
            <a:gdLst>
              <a:gd name="connsiteX0" fmla="*/ 0 w 6508285"/>
              <a:gd name="connsiteY0" fmla="*/ 0 h 4151334"/>
              <a:gd name="connsiteX1" fmla="*/ 6344525 w 6508285"/>
              <a:gd name="connsiteY1" fmla="*/ 0 h 4151334"/>
              <a:gd name="connsiteX2" fmla="*/ 6420854 w 6508285"/>
              <a:gd name="connsiteY2" fmla="*/ 202317 h 4151334"/>
              <a:gd name="connsiteX3" fmla="*/ 6508285 w 6508285"/>
              <a:gd name="connsiteY3" fmla="*/ 712811 h 4151334"/>
              <a:gd name="connsiteX4" fmla="*/ 3069925 w 6508285"/>
              <a:gd name="connsiteY4" fmla="*/ 4151170 h 4151334"/>
              <a:gd name="connsiteX5" fmla="*/ 103275 w 6508285"/>
              <a:gd name="connsiteY5" fmla="*/ 2211174 h 4151334"/>
              <a:gd name="connsiteX6" fmla="*/ 0 w 6508285"/>
              <a:gd name="connsiteY6" fmla="*/ 2025718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8285" h="4151334">
                <a:moveTo>
                  <a:pt x="0" y="0"/>
                </a:moveTo>
                <a:lnTo>
                  <a:pt x="6344525" y="0"/>
                </a:lnTo>
                <a:lnTo>
                  <a:pt x="6420854" y="202317"/>
                </a:lnTo>
                <a:cubicBezTo>
                  <a:pt x="6477536" y="382385"/>
                  <a:pt x="6508285" y="554514"/>
                  <a:pt x="6508285" y="712811"/>
                </a:cubicBezTo>
                <a:cubicBezTo>
                  <a:pt x="6508285" y="2183243"/>
                  <a:pt x="4642387" y="4130764"/>
                  <a:pt x="3069925" y="4151170"/>
                </a:cubicBezTo>
                <a:cubicBezTo>
                  <a:pt x="1988858" y="4165200"/>
                  <a:pt x="759450" y="3278011"/>
                  <a:pt x="103275" y="2211174"/>
                </a:cubicBezTo>
                <a:lnTo>
                  <a:pt x="0" y="2025718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28"/>
          <p:cNvSpPr/>
          <p:nvPr>
            <p:custDataLst>
              <p:tags r:id="rId7"/>
            </p:custDataLst>
          </p:nvPr>
        </p:nvSpPr>
        <p:spPr>
          <a:xfrm>
            <a:off x="4445000" y="2073275"/>
            <a:ext cx="6530340" cy="4784725"/>
          </a:xfrm>
          <a:custGeom>
            <a:avLst/>
            <a:gdLst>
              <a:gd name="connsiteX0" fmla="*/ 0 w 7103364"/>
              <a:gd name="connsiteY0" fmla="*/ 0 h 4151334"/>
              <a:gd name="connsiteX1" fmla="*/ 7097875 w 7103364"/>
              <a:gd name="connsiteY1" fmla="*/ 0 h 4151334"/>
              <a:gd name="connsiteX2" fmla="*/ 7103364 w 7103364"/>
              <a:gd name="connsiteY2" fmla="*/ 116956 h 4151334"/>
              <a:gd name="connsiteX3" fmla="*/ 3069178 w 7103364"/>
              <a:gd name="connsiteY3" fmla="*/ 4151142 h 4151334"/>
              <a:gd name="connsiteX4" fmla="*/ 69991 w 7103364"/>
              <a:gd name="connsiteY4" fmla="*/ 2531724 h 4151334"/>
              <a:gd name="connsiteX5" fmla="*/ 0 w 7103364"/>
              <a:gd name="connsiteY5" fmla="*/ 2443737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3364" h="4151334">
                <a:moveTo>
                  <a:pt x="0" y="0"/>
                </a:moveTo>
                <a:lnTo>
                  <a:pt x="7097875" y="0"/>
                </a:lnTo>
                <a:lnTo>
                  <a:pt x="7103364" y="116956"/>
                </a:lnTo>
                <a:cubicBezTo>
                  <a:pt x="7103364" y="1842197"/>
                  <a:pt x="4914129" y="4127199"/>
                  <a:pt x="3069178" y="4151142"/>
                </a:cubicBezTo>
                <a:cubicBezTo>
                  <a:pt x="2031393" y="4164609"/>
                  <a:pt x="877099" y="3470238"/>
                  <a:pt x="69991" y="2531724"/>
                </a:cubicBezTo>
                <a:lnTo>
                  <a:pt x="0" y="2443737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93"/>
          <p:cNvSpPr txBox="1"/>
          <p:nvPr/>
        </p:nvSpPr>
        <p:spPr>
          <a:xfrm>
            <a:off x="1050987" y="237202"/>
            <a:ext cx="2646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例子</a:t>
            </a:r>
            <a:r>
              <a:rPr lang="en-US" altLang="zh-CN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-</a:t>
            </a:r>
            <a:r>
              <a:rPr lang="zh-CN" altLang="en-US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sym typeface="+mn-ea"/>
              </a:rPr>
              <a:t>健康码</a:t>
            </a:r>
            <a:endParaRPr lang="zh-CN" altLang="en-US" sz="3200" spc="300" dirty="0">
              <a:solidFill>
                <a:srgbClr val="244A66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49350" y="871220"/>
            <a:ext cx="9399270" cy="5715"/>
          </a:xfrm>
          <a:prstGeom prst="line">
            <a:avLst/>
          </a:prstGeom>
          <a:ln w="34925" cmpd="sng">
            <a:solidFill>
              <a:srgbClr val="244A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74955" y="262255"/>
            <a:ext cx="562610" cy="5626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人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2290" y="1651635"/>
            <a:ext cx="1027430" cy="1027430"/>
          </a:xfrm>
          <a:prstGeom prst="rect">
            <a:avLst/>
          </a:prstGeom>
        </p:spPr>
      </p:pic>
      <p:pic>
        <p:nvPicPr>
          <p:cNvPr id="13" name="图片 12" descr="地理位置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1340" y="1627505"/>
            <a:ext cx="1075055" cy="1075055"/>
          </a:xfrm>
          <a:prstGeom prst="rect">
            <a:avLst/>
          </a:prstGeom>
        </p:spPr>
      </p:pic>
      <p:pic>
        <p:nvPicPr>
          <p:cNvPr id="14" name="图片 13" descr="机构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1635" y="1515745"/>
            <a:ext cx="1290955" cy="11633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939540" y="4831715"/>
            <a:ext cx="283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465EA4"/>
                </a:solidFill>
                <a:latin typeface="+mn-ea"/>
              </a:rPr>
              <a:t>城市等地理数据</a:t>
            </a:r>
          </a:p>
        </p:txBody>
      </p:sp>
      <p:cxnSp>
        <p:nvCxnSpPr>
          <p:cNvPr id="16" name="肘形连接符 15"/>
          <p:cNvCxnSpPr/>
          <p:nvPr/>
        </p:nvCxnSpPr>
        <p:spPr>
          <a:xfrm rot="10800000" flipV="1">
            <a:off x="3234690" y="3732530"/>
            <a:ext cx="2919095" cy="1461770"/>
          </a:xfrm>
          <a:prstGeom prst="bentConnector3">
            <a:avLst>
              <a:gd name="adj1" fmla="val 696"/>
            </a:avLst>
          </a:prstGeom>
          <a:ln w="317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6139815" y="3739515"/>
            <a:ext cx="3755390" cy="1454785"/>
          </a:xfrm>
          <a:prstGeom prst="bentConnector3">
            <a:avLst>
              <a:gd name="adj1" fmla="val 99357"/>
            </a:avLst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89125" y="2896235"/>
            <a:ext cx="916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244A66"/>
                </a:solidFill>
                <a:latin typeface="+mn-ea"/>
              </a:rPr>
              <a:t>用户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191760" y="2889250"/>
            <a:ext cx="2837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244A66"/>
                </a:solidFill>
                <a:latin typeface="+mn-ea"/>
              </a:rPr>
              <a:t>地理位置支持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958580" y="2889250"/>
            <a:ext cx="2837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244A66"/>
                </a:solidFill>
                <a:latin typeface="+mn-ea"/>
              </a:rPr>
              <a:t>相关机构支持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889750" y="4549140"/>
            <a:ext cx="2886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户籍、手机、工商、事业单位等数据</a:t>
            </a:r>
            <a:endParaRPr lang="zh-CN" altLang="en-US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12290" y="4831715"/>
            <a:ext cx="1423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n>
                  <a:solidFill>
                    <a:srgbClr val="FEAA6F"/>
                  </a:solidFill>
                </a:ln>
                <a:solidFill>
                  <a:srgbClr val="FEAA6F"/>
                </a:solidFill>
                <a:latin typeface="+mn-ea"/>
              </a:rPr>
              <a:t>注册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2"/>
            </p:custDataLst>
          </p:nvPr>
        </p:nvSpPr>
        <p:spPr>
          <a:xfrm>
            <a:off x="-701040" y="-332740"/>
            <a:ext cx="7847330" cy="4818380"/>
          </a:xfrm>
          <a:custGeom>
            <a:avLst/>
            <a:gdLst>
              <a:gd name="connsiteX0" fmla="*/ 433794 w 5772011"/>
              <a:gd name="connsiteY0" fmla="*/ 0 h 4151335"/>
              <a:gd name="connsiteX1" fmla="*/ 5261514 w 5772011"/>
              <a:gd name="connsiteY1" fmla="*/ 0 h 4151335"/>
              <a:gd name="connsiteX2" fmla="*/ 5351251 w 5772011"/>
              <a:gd name="connsiteY2" fmla="*/ 128372 h 4151335"/>
              <a:gd name="connsiteX3" fmla="*/ 5772011 w 5772011"/>
              <a:gd name="connsiteY3" fmla="*/ 1265261 h 4151335"/>
              <a:gd name="connsiteX4" fmla="*/ 2886075 w 5772011"/>
              <a:gd name="connsiteY4" fmla="*/ 4151198 h 4151335"/>
              <a:gd name="connsiteX5" fmla="*/ 138 w 5772011"/>
              <a:gd name="connsiteY5" fmla="*/ 1265261 h 4151335"/>
              <a:gd name="connsiteX6" fmla="*/ 428488 w 5772011"/>
              <a:gd name="connsiteY6" fmla="*/ 7632 h 41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011" h="4151335">
                <a:moveTo>
                  <a:pt x="433794" y="0"/>
                </a:moveTo>
                <a:lnTo>
                  <a:pt x="5261514" y="0"/>
                </a:lnTo>
                <a:lnTo>
                  <a:pt x="5351251" y="128372"/>
                </a:lnTo>
                <a:cubicBezTo>
                  <a:pt x="5610708" y="528383"/>
                  <a:pt x="5772011" y="933100"/>
                  <a:pt x="5772011" y="1265261"/>
                </a:cubicBezTo>
                <a:cubicBezTo>
                  <a:pt x="5772011" y="2499447"/>
                  <a:pt x="4205897" y="4134070"/>
                  <a:pt x="2886075" y="4151198"/>
                </a:cubicBezTo>
                <a:cubicBezTo>
                  <a:pt x="1566252" y="4168325"/>
                  <a:pt x="-16990" y="2585084"/>
                  <a:pt x="138" y="1265261"/>
                </a:cubicBezTo>
                <a:cubicBezTo>
                  <a:pt x="5490" y="852816"/>
                  <a:pt x="168801" y="414647"/>
                  <a:pt x="428488" y="7632"/>
                </a:cubicBez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30"/>
          <p:cNvSpPr/>
          <p:nvPr>
            <p:custDataLst>
              <p:tags r:id="rId3"/>
            </p:custDataLst>
          </p:nvPr>
        </p:nvSpPr>
        <p:spPr>
          <a:xfrm>
            <a:off x="-421005" y="-314960"/>
            <a:ext cx="7071995" cy="4783455"/>
          </a:xfrm>
          <a:custGeom>
            <a:avLst/>
            <a:gdLst>
              <a:gd name="connsiteX0" fmla="*/ 0 w 6508285"/>
              <a:gd name="connsiteY0" fmla="*/ 0 h 4151334"/>
              <a:gd name="connsiteX1" fmla="*/ 6344525 w 6508285"/>
              <a:gd name="connsiteY1" fmla="*/ 0 h 4151334"/>
              <a:gd name="connsiteX2" fmla="*/ 6420854 w 6508285"/>
              <a:gd name="connsiteY2" fmla="*/ 202317 h 4151334"/>
              <a:gd name="connsiteX3" fmla="*/ 6508285 w 6508285"/>
              <a:gd name="connsiteY3" fmla="*/ 712811 h 4151334"/>
              <a:gd name="connsiteX4" fmla="*/ 3069925 w 6508285"/>
              <a:gd name="connsiteY4" fmla="*/ 4151170 h 4151334"/>
              <a:gd name="connsiteX5" fmla="*/ 103275 w 6508285"/>
              <a:gd name="connsiteY5" fmla="*/ 2211174 h 4151334"/>
              <a:gd name="connsiteX6" fmla="*/ 0 w 6508285"/>
              <a:gd name="connsiteY6" fmla="*/ 2025718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8285" h="4151334">
                <a:moveTo>
                  <a:pt x="0" y="0"/>
                </a:moveTo>
                <a:lnTo>
                  <a:pt x="6344525" y="0"/>
                </a:lnTo>
                <a:lnTo>
                  <a:pt x="6420854" y="202317"/>
                </a:lnTo>
                <a:cubicBezTo>
                  <a:pt x="6477536" y="382385"/>
                  <a:pt x="6508285" y="554514"/>
                  <a:pt x="6508285" y="712811"/>
                </a:cubicBezTo>
                <a:cubicBezTo>
                  <a:pt x="6508285" y="2183243"/>
                  <a:pt x="4642387" y="4130764"/>
                  <a:pt x="3069925" y="4151170"/>
                </a:cubicBezTo>
                <a:cubicBezTo>
                  <a:pt x="1988858" y="4165200"/>
                  <a:pt x="759450" y="3278011"/>
                  <a:pt x="103275" y="2211174"/>
                </a:cubicBezTo>
                <a:lnTo>
                  <a:pt x="0" y="2025718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4"/>
            </p:custDataLst>
          </p:nvPr>
        </p:nvSpPr>
        <p:spPr>
          <a:xfrm>
            <a:off x="137795" y="-314960"/>
            <a:ext cx="6530340" cy="4784725"/>
          </a:xfrm>
          <a:custGeom>
            <a:avLst/>
            <a:gdLst>
              <a:gd name="connsiteX0" fmla="*/ 0 w 7103364"/>
              <a:gd name="connsiteY0" fmla="*/ 0 h 4151334"/>
              <a:gd name="connsiteX1" fmla="*/ 7097875 w 7103364"/>
              <a:gd name="connsiteY1" fmla="*/ 0 h 4151334"/>
              <a:gd name="connsiteX2" fmla="*/ 7103364 w 7103364"/>
              <a:gd name="connsiteY2" fmla="*/ 116956 h 4151334"/>
              <a:gd name="connsiteX3" fmla="*/ 3069178 w 7103364"/>
              <a:gd name="connsiteY3" fmla="*/ 4151142 h 4151334"/>
              <a:gd name="connsiteX4" fmla="*/ 69991 w 7103364"/>
              <a:gd name="connsiteY4" fmla="*/ 2531724 h 4151334"/>
              <a:gd name="connsiteX5" fmla="*/ 0 w 7103364"/>
              <a:gd name="connsiteY5" fmla="*/ 2443737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3364" h="4151334">
                <a:moveTo>
                  <a:pt x="0" y="0"/>
                </a:moveTo>
                <a:lnTo>
                  <a:pt x="7097875" y="0"/>
                </a:lnTo>
                <a:lnTo>
                  <a:pt x="7103364" y="116956"/>
                </a:lnTo>
                <a:cubicBezTo>
                  <a:pt x="7103364" y="1842197"/>
                  <a:pt x="4914129" y="4127199"/>
                  <a:pt x="3069178" y="4151142"/>
                </a:cubicBezTo>
                <a:cubicBezTo>
                  <a:pt x="2031393" y="4164609"/>
                  <a:pt x="877099" y="3470238"/>
                  <a:pt x="69991" y="2531724"/>
                </a:cubicBezTo>
                <a:lnTo>
                  <a:pt x="0" y="2443737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0" y="6129655"/>
            <a:ext cx="12272645" cy="203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人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4010" y="1347470"/>
            <a:ext cx="1027430" cy="1027430"/>
          </a:xfrm>
          <a:prstGeom prst="rect">
            <a:avLst/>
          </a:prstGeom>
        </p:spPr>
      </p:pic>
      <p:pic>
        <p:nvPicPr>
          <p:cNvPr id="6" name="图片 5" descr="地理位置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0675" y="2999740"/>
            <a:ext cx="1075055" cy="1075055"/>
          </a:xfrm>
          <a:prstGeom prst="rect">
            <a:avLst/>
          </a:prstGeom>
        </p:spPr>
      </p:pic>
      <p:pic>
        <p:nvPicPr>
          <p:cNvPr id="7" name="图片 6" descr="机构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2725" y="4590415"/>
            <a:ext cx="1290955" cy="1163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11855" y="1590675"/>
            <a:ext cx="117665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注册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51045" y="1913255"/>
            <a:ext cx="49847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88837" y="1631632"/>
            <a:ext cx="255778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获得健康码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334250" y="1918335"/>
            <a:ext cx="61849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952740" y="1611471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展示健康码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17645" y="3266440"/>
            <a:ext cx="2846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相关基础数据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34250" y="3266440"/>
            <a:ext cx="22580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综合数据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17645" y="4941570"/>
            <a:ext cx="2650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相关执行策略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20280" y="4941570"/>
            <a:ext cx="22580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n-ea"/>
              </a:rPr>
              <a:t>相关决策</a:t>
            </a:r>
          </a:p>
        </p:txBody>
      </p:sp>
      <p:sp>
        <p:nvSpPr>
          <p:cNvPr id="8" name="TextBox 93"/>
          <p:cNvSpPr txBox="1"/>
          <p:nvPr/>
        </p:nvSpPr>
        <p:spPr>
          <a:xfrm>
            <a:off x="1050987" y="237202"/>
            <a:ext cx="2646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例子</a:t>
            </a:r>
            <a:r>
              <a:rPr lang="en-US" altLang="zh-CN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-</a:t>
            </a:r>
            <a:r>
              <a:rPr lang="zh-CN" altLang="en-US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健康码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149350" y="871220"/>
            <a:ext cx="9399270" cy="5715"/>
          </a:xfrm>
          <a:prstGeom prst="line">
            <a:avLst/>
          </a:prstGeom>
          <a:ln w="34925" cmpd="sng">
            <a:solidFill>
              <a:srgbClr val="244A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74955" y="262255"/>
            <a:ext cx="562610" cy="5626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98320" y="2374900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244A66"/>
                </a:solidFill>
                <a:latin typeface="+mn-ea"/>
              </a:rPr>
              <a:t>用户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65885" y="4074795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244A66"/>
                </a:solidFill>
                <a:latin typeface="+mn-ea"/>
              </a:rPr>
              <a:t>地理位置支持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58900" y="5689600"/>
            <a:ext cx="174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244A66"/>
                </a:solidFill>
                <a:latin typeface="+mn-ea"/>
              </a:rPr>
              <a:t>相关机构支持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8" grpId="0"/>
      <p:bldP spid="2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2"/>
            </p:custDataLst>
          </p:nvPr>
        </p:nvSpPr>
        <p:spPr>
          <a:xfrm>
            <a:off x="-701040" y="-332740"/>
            <a:ext cx="7847330" cy="4818380"/>
          </a:xfrm>
          <a:custGeom>
            <a:avLst/>
            <a:gdLst>
              <a:gd name="connsiteX0" fmla="*/ 433794 w 5772011"/>
              <a:gd name="connsiteY0" fmla="*/ 0 h 4151335"/>
              <a:gd name="connsiteX1" fmla="*/ 5261514 w 5772011"/>
              <a:gd name="connsiteY1" fmla="*/ 0 h 4151335"/>
              <a:gd name="connsiteX2" fmla="*/ 5351251 w 5772011"/>
              <a:gd name="connsiteY2" fmla="*/ 128372 h 4151335"/>
              <a:gd name="connsiteX3" fmla="*/ 5772011 w 5772011"/>
              <a:gd name="connsiteY3" fmla="*/ 1265261 h 4151335"/>
              <a:gd name="connsiteX4" fmla="*/ 2886075 w 5772011"/>
              <a:gd name="connsiteY4" fmla="*/ 4151198 h 4151335"/>
              <a:gd name="connsiteX5" fmla="*/ 138 w 5772011"/>
              <a:gd name="connsiteY5" fmla="*/ 1265261 h 4151335"/>
              <a:gd name="connsiteX6" fmla="*/ 428488 w 5772011"/>
              <a:gd name="connsiteY6" fmla="*/ 7632 h 41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011" h="4151335">
                <a:moveTo>
                  <a:pt x="433794" y="0"/>
                </a:moveTo>
                <a:lnTo>
                  <a:pt x="5261514" y="0"/>
                </a:lnTo>
                <a:lnTo>
                  <a:pt x="5351251" y="128372"/>
                </a:lnTo>
                <a:cubicBezTo>
                  <a:pt x="5610708" y="528383"/>
                  <a:pt x="5772011" y="933100"/>
                  <a:pt x="5772011" y="1265261"/>
                </a:cubicBezTo>
                <a:cubicBezTo>
                  <a:pt x="5772011" y="2499447"/>
                  <a:pt x="4205897" y="4134070"/>
                  <a:pt x="2886075" y="4151198"/>
                </a:cubicBezTo>
                <a:cubicBezTo>
                  <a:pt x="1566252" y="4168325"/>
                  <a:pt x="-16990" y="2585084"/>
                  <a:pt x="138" y="1265261"/>
                </a:cubicBezTo>
                <a:cubicBezTo>
                  <a:pt x="5490" y="852816"/>
                  <a:pt x="168801" y="414647"/>
                  <a:pt x="428488" y="7632"/>
                </a:cubicBez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30"/>
          <p:cNvSpPr/>
          <p:nvPr>
            <p:custDataLst>
              <p:tags r:id="rId3"/>
            </p:custDataLst>
          </p:nvPr>
        </p:nvSpPr>
        <p:spPr>
          <a:xfrm>
            <a:off x="-421005" y="-314960"/>
            <a:ext cx="7071995" cy="4783455"/>
          </a:xfrm>
          <a:custGeom>
            <a:avLst/>
            <a:gdLst>
              <a:gd name="connsiteX0" fmla="*/ 0 w 6508285"/>
              <a:gd name="connsiteY0" fmla="*/ 0 h 4151334"/>
              <a:gd name="connsiteX1" fmla="*/ 6344525 w 6508285"/>
              <a:gd name="connsiteY1" fmla="*/ 0 h 4151334"/>
              <a:gd name="connsiteX2" fmla="*/ 6420854 w 6508285"/>
              <a:gd name="connsiteY2" fmla="*/ 202317 h 4151334"/>
              <a:gd name="connsiteX3" fmla="*/ 6508285 w 6508285"/>
              <a:gd name="connsiteY3" fmla="*/ 712811 h 4151334"/>
              <a:gd name="connsiteX4" fmla="*/ 3069925 w 6508285"/>
              <a:gd name="connsiteY4" fmla="*/ 4151170 h 4151334"/>
              <a:gd name="connsiteX5" fmla="*/ 103275 w 6508285"/>
              <a:gd name="connsiteY5" fmla="*/ 2211174 h 4151334"/>
              <a:gd name="connsiteX6" fmla="*/ 0 w 6508285"/>
              <a:gd name="connsiteY6" fmla="*/ 2025718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8285" h="4151334">
                <a:moveTo>
                  <a:pt x="0" y="0"/>
                </a:moveTo>
                <a:lnTo>
                  <a:pt x="6344525" y="0"/>
                </a:lnTo>
                <a:lnTo>
                  <a:pt x="6420854" y="202317"/>
                </a:lnTo>
                <a:cubicBezTo>
                  <a:pt x="6477536" y="382385"/>
                  <a:pt x="6508285" y="554514"/>
                  <a:pt x="6508285" y="712811"/>
                </a:cubicBezTo>
                <a:cubicBezTo>
                  <a:pt x="6508285" y="2183243"/>
                  <a:pt x="4642387" y="4130764"/>
                  <a:pt x="3069925" y="4151170"/>
                </a:cubicBezTo>
                <a:cubicBezTo>
                  <a:pt x="1988858" y="4165200"/>
                  <a:pt x="759450" y="3278011"/>
                  <a:pt x="103275" y="2211174"/>
                </a:cubicBezTo>
                <a:lnTo>
                  <a:pt x="0" y="2025718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4"/>
            </p:custDataLst>
          </p:nvPr>
        </p:nvSpPr>
        <p:spPr>
          <a:xfrm>
            <a:off x="120650" y="-314960"/>
            <a:ext cx="6530340" cy="4784725"/>
          </a:xfrm>
          <a:custGeom>
            <a:avLst/>
            <a:gdLst>
              <a:gd name="connsiteX0" fmla="*/ 0 w 7103364"/>
              <a:gd name="connsiteY0" fmla="*/ 0 h 4151334"/>
              <a:gd name="connsiteX1" fmla="*/ 7097875 w 7103364"/>
              <a:gd name="connsiteY1" fmla="*/ 0 h 4151334"/>
              <a:gd name="connsiteX2" fmla="*/ 7103364 w 7103364"/>
              <a:gd name="connsiteY2" fmla="*/ 116956 h 4151334"/>
              <a:gd name="connsiteX3" fmla="*/ 3069178 w 7103364"/>
              <a:gd name="connsiteY3" fmla="*/ 4151142 h 4151334"/>
              <a:gd name="connsiteX4" fmla="*/ 69991 w 7103364"/>
              <a:gd name="connsiteY4" fmla="*/ 2531724 h 4151334"/>
              <a:gd name="connsiteX5" fmla="*/ 0 w 7103364"/>
              <a:gd name="connsiteY5" fmla="*/ 2443737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3364" h="4151334">
                <a:moveTo>
                  <a:pt x="0" y="0"/>
                </a:moveTo>
                <a:lnTo>
                  <a:pt x="7097875" y="0"/>
                </a:lnTo>
                <a:lnTo>
                  <a:pt x="7103364" y="116956"/>
                </a:lnTo>
                <a:cubicBezTo>
                  <a:pt x="7103364" y="1842197"/>
                  <a:pt x="4914129" y="4127199"/>
                  <a:pt x="3069178" y="4151142"/>
                </a:cubicBezTo>
                <a:cubicBezTo>
                  <a:pt x="2031393" y="4164609"/>
                  <a:pt x="877099" y="3470238"/>
                  <a:pt x="69991" y="2531724"/>
                </a:cubicBezTo>
                <a:lnTo>
                  <a:pt x="0" y="2443737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0" y="6129655"/>
            <a:ext cx="12272645" cy="203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任意多边形: 形状 23"/>
          <p:cNvSpPr/>
          <p:nvPr>
            <p:custDataLst>
              <p:tags r:id="rId5"/>
            </p:custDataLst>
          </p:nvPr>
        </p:nvSpPr>
        <p:spPr>
          <a:xfrm>
            <a:off x="-574040" y="-205740"/>
            <a:ext cx="7847330" cy="4818380"/>
          </a:xfrm>
          <a:custGeom>
            <a:avLst/>
            <a:gdLst>
              <a:gd name="connsiteX0" fmla="*/ 433794 w 5772011"/>
              <a:gd name="connsiteY0" fmla="*/ 0 h 4151335"/>
              <a:gd name="connsiteX1" fmla="*/ 5261514 w 5772011"/>
              <a:gd name="connsiteY1" fmla="*/ 0 h 4151335"/>
              <a:gd name="connsiteX2" fmla="*/ 5351251 w 5772011"/>
              <a:gd name="connsiteY2" fmla="*/ 128372 h 4151335"/>
              <a:gd name="connsiteX3" fmla="*/ 5772011 w 5772011"/>
              <a:gd name="connsiteY3" fmla="*/ 1265261 h 4151335"/>
              <a:gd name="connsiteX4" fmla="*/ 2886075 w 5772011"/>
              <a:gd name="connsiteY4" fmla="*/ 4151198 h 4151335"/>
              <a:gd name="connsiteX5" fmla="*/ 138 w 5772011"/>
              <a:gd name="connsiteY5" fmla="*/ 1265261 h 4151335"/>
              <a:gd name="connsiteX6" fmla="*/ 428488 w 5772011"/>
              <a:gd name="connsiteY6" fmla="*/ 7632 h 41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011" h="4151335">
                <a:moveTo>
                  <a:pt x="433794" y="0"/>
                </a:moveTo>
                <a:lnTo>
                  <a:pt x="5261514" y="0"/>
                </a:lnTo>
                <a:lnTo>
                  <a:pt x="5351251" y="128372"/>
                </a:lnTo>
                <a:cubicBezTo>
                  <a:pt x="5610708" y="528383"/>
                  <a:pt x="5772011" y="933100"/>
                  <a:pt x="5772011" y="1265261"/>
                </a:cubicBezTo>
                <a:cubicBezTo>
                  <a:pt x="5772011" y="2499447"/>
                  <a:pt x="4205897" y="4134070"/>
                  <a:pt x="2886075" y="4151198"/>
                </a:cubicBezTo>
                <a:cubicBezTo>
                  <a:pt x="1566252" y="4168325"/>
                  <a:pt x="-16990" y="2585084"/>
                  <a:pt x="138" y="1265261"/>
                </a:cubicBezTo>
                <a:cubicBezTo>
                  <a:pt x="5490" y="852816"/>
                  <a:pt x="168801" y="414647"/>
                  <a:pt x="428488" y="7632"/>
                </a:cubicBez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30"/>
          <p:cNvSpPr/>
          <p:nvPr>
            <p:custDataLst>
              <p:tags r:id="rId6"/>
            </p:custDataLst>
          </p:nvPr>
        </p:nvSpPr>
        <p:spPr>
          <a:xfrm>
            <a:off x="-294005" y="-187960"/>
            <a:ext cx="7071995" cy="4783455"/>
          </a:xfrm>
          <a:custGeom>
            <a:avLst/>
            <a:gdLst>
              <a:gd name="connsiteX0" fmla="*/ 0 w 6508285"/>
              <a:gd name="connsiteY0" fmla="*/ 0 h 4151334"/>
              <a:gd name="connsiteX1" fmla="*/ 6344525 w 6508285"/>
              <a:gd name="connsiteY1" fmla="*/ 0 h 4151334"/>
              <a:gd name="connsiteX2" fmla="*/ 6420854 w 6508285"/>
              <a:gd name="connsiteY2" fmla="*/ 202317 h 4151334"/>
              <a:gd name="connsiteX3" fmla="*/ 6508285 w 6508285"/>
              <a:gd name="connsiteY3" fmla="*/ 712811 h 4151334"/>
              <a:gd name="connsiteX4" fmla="*/ 3069925 w 6508285"/>
              <a:gd name="connsiteY4" fmla="*/ 4151170 h 4151334"/>
              <a:gd name="connsiteX5" fmla="*/ 103275 w 6508285"/>
              <a:gd name="connsiteY5" fmla="*/ 2211174 h 4151334"/>
              <a:gd name="connsiteX6" fmla="*/ 0 w 6508285"/>
              <a:gd name="connsiteY6" fmla="*/ 2025718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8285" h="4151334">
                <a:moveTo>
                  <a:pt x="0" y="0"/>
                </a:moveTo>
                <a:lnTo>
                  <a:pt x="6344525" y="0"/>
                </a:lnTo>
                <a:lnTo>
                  <a:pt x="6420854" y="202317"/>
                </a:lnTo>
                <a:cubicBezTo>
                  <a:pt x="6477536" y="382385"/>
                  <a:pt x="6508285" y="554514"/>
                  <a:pt x="6508285" y="712811"/>
                </a:cubicBezTo>
                <a:cubicBezTo>
                  <a:pt x="6508285" y="2183243"/>
                  <a:pt x="4642387" y="4130764"/>
                  <a:pt x="3069925" y="4151170"/>
                </a:cubicBezTo>
                <a:cubicBezTo>
                  <a:pt x="1988858" y="4165200"/>
                  <a:pt x="759450" y="3278011"/>
                  <a:pt x="103275" y="2211174"/>
                </a:cubicBezTo>
                <a:lnTo>
                  <a:pt x="0" y="2025718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28"/>
          <p:cNvSpPr/>
          <p:nvPr>
            <p:custDataLst>
              <p:tags r:id="rId7"/>
            </p:custDataLst>
          </p:nvPr>
        </p:nvSpPr>
        <p:spPr>
          <a:xfrm>
            <a:off x="247650" y="-187960"/>
            <a:ext cx="6530340" cy="4784725"/>
          </a:xfrm>
          <a:custGeom>
            <a:avLst/>
            <a:gdLst>
              <a:gd name="connsiteX0" fmla="*/ 0 w 7103364"/>
              <a:gd name="connsiteY0" fmla="*/ 0 h 4151334"/>
              <a:gd name="connsiteX1" fmla="*/ 7097875 w 7103364"/>
              <a:gd name="connsiteY1" fmla="*/ 0 h 4151334"/>
              <a:gd name="connsiteX2" fmla="*/ 7103364 w 7103364"/>
              <a:gd name="connsiteY2" fmla="*/ 116956 h 4151334"/>
              <a:gd name="connsiteX3" fmla="*/ 3069178 w 7103364"/>
              <a:gd name="connsiteY3" fmla="*/ 4151142 h 4151334"/>
              <a:gd name="connsiteX4" fmla="*/ 69991 w 7103364"/>
              <a:gd name="connsiteY4" fmla="*/ 2531724 h 4151334"/>
              <a:gd name="connsiteX5" fmla="*/ 0 w 7103364"/>
              <a:gd name="connsiteY5" fmla="*/ 2443737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3364" h="4151334">
                <a:moveTo>
                  <a:pt x="0" y="0"/>
                </a:moveTo>
                <a:lnTo>
                  <a:pt x="7097875" y="0"/>
                </a:lnTo>
                <a:lnTo>
                  <a:pt x="7103364" y="116956"/>
                </a:lnTo>
                <a:cubicBezTo>
                  <a:pt x="7103364" y="1842197"/>
                  <a:pt x="4914129" y="4127199"/>
                  <a:pt x="3069178" y="4151142"/>
                </a:cubicBezTo>
                <a:cubicBezTo>
                  <a:pt x="2031393" y="4164609"/>
                  <a:pt x="877099" y="3470238"/>
                  <a:pt x="69991" y="2531724"/>
                </a:cubicBezTo>
                <a:lnTo>
                  <a:pt x="0" y="2443737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974215" y="2752090"/>
            <a:ext cx="4189730" cy="135382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健康码及其应用就是一个数据库系统</a:t>
            </a:r>
            <a:endParaRPr lang="zh-CN" altLang="en-US" sz="2800" b="1" kern="0" spc="150" dirty="0">
              <a:solidFill>
                <a:srgbClr val="244A66"/>
              </a:solidFill>
              <a:latin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93"/>
          <p:cNvSpPr txBox="1"/>
          <p:nvPr/>
        </p:nvSpPr>
        <p:spPr>
          <a:xfrm>
            <a:off x="1050987" y="237202"/>
            <a:ext cx="2646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例子</a:t>
            </a:r>
            <a:r>
              <a:rPr lang="en-US" altLang="zh-CN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-</a:t>
            </a:r>
            <a:r>
              <a:rPr lang="zh-CN" altLang="en-US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健康码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163320" y="843280"/>
            <a:ext cx="9399270" cy="5715"/>
          </a:xfrm>
          <a:prstGeom prst="line">
            <a:avLst/>
          </a:prstGeom>
          <a:ln w="34925" cmpd="sng">
            <a:solidFill>
              <a:srgbClr val="244A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索剑粤康码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90155" y="1354455"/>
            <a:ext cx="1956435" cy="418465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274955" y="262255"/>
            <a:ext cx="562610" cy="56261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2"/>
            </p:custDataLst>
          </p:nvPr>
        </p:nvSpPr>
        <p:spPr>
          <a:xfrm>
            <a:off x="-756920" y="-402590"/>
            <a:ext cx="7847330" cy="4818380"/>
          </a:xfrm>
          <a:custGeom>
            <a:avLst/>
            <a:gdLst>
              <a:gd name="connsiteX0" fmla="*/ 433794 w 5772011"/>
              <a:gd name="connsiteY0" fmla="*/ 0 h 4151335"/>
              <a:gd name="connsiteX1" fmla="*/ 5261514 w 5772011"/>
              <a:gd name="connsiteY1" fmla="*/ 0 h 4151335"/>
              <a:gd name="connsiteX2" fmla="*/ 5351251 w 5772011"/>
              <a:gd name="connsiteY2" fmla="*/ 128372 h 4151335"/>
              <a:gd name="connsiteX3" fmla="*/ 5772011 w 5772011"/>
              <a:gd name="connsiteY3" fmla="*/ 1265261 h 4151335"/>
              <a:gd name="connsiteX4" fmla="*/ 2886075 w 5772011"/>
              <a:gd name="connsiteY4" fmla="*/ 4151198 h 4151335"/>
              <a:gd name="connsiteX5" fmla="*/ 138 w 5772011"/>
              <a:gd name="connsiteY5" fmla="*/ 1265261 h 4151335"/>
              <a:gd name="connsiteX6" fmla="*/ 428488 w 5772011"/>
              <a:gd name="connsiteY6" fmla="*/ 7632 h 41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011" h="4151335">
                <a:moveTo>
                  <a:pt x="433794" y="0"/>
                </a:moveTo>
                <a:lnTo>
                  <a:pt x="5261514" y="0"/>
                </a:lnTo>
                <a:lnTo>
                  <a:pt x="5351251" y="128372"/>
                </a:lnTo>
                <a:cubicBezTo>
                  <a:pt x="5610708" y="528383"/>
                  <a:pt x="5772011" y="933100"/>
                  <a:pt x="5772011" y="1265261"/>
                </a:cubicBezTo>
                <a:cubicBezTo>
                  <a:pt x="5772011" y="2499447"/>
                  <a:pt x="4205897" y="4134070"/>
                  <a:pt x="2886075" y="4151198"/>
                </a:cubicBezTo>
                <a:cubicBezTo>
                  <a:pt x="1566252" y="4168325"/>
                  <a:pt x="-16990" y="2585084"/>
                  <a:pt x="138" y="1265261"/>
                </a:cubicBezTo>
                <a:cubicBezTo>
                  <a:pt x="5490" y="852816"/>
                  <a:pt x="168801" y="414647"/>
                  <a:pt x="428488" y="7632"/>
                </a:cubicBez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30"/>
          <p:cNvSpPr/>
          <p:nvPr>
            <p:custDataLst>
              <p:tags r:id="rId3"/>
            </p:custDataLst>
          </p:nvPr>
        </p:nvSpPr>
        <p:spPr>
          <a:xfrm>
            <a:off x="-476885" y="-384810"/>
            <a:ext cx="7071995" cy="4783455"/>
          </a:xfrm>
          <a:custGeom>
            <a:avLst/>
            <a:gdLst>
              <a:gd name="connsiteX0" fmla="*/ 0 w 6508285"/>
              <a:gd name="connsiteY0" fmla="*/ 0 h 4151334"/>
              <a:gd name="connsiteX1" fmla="*/ 6344525 w 6508285"/>
              <a:gd name="connsiteY1" fmla="*/ 0 h 4151334"/>
              <a:gd name="connsiteX2" fmla="*/ 6420854 w 6508285"/>
              <a:gd name="connsiteY2" fmla="*/ 202317 h 4151334"/>
              <a:gd name="connsiteX3" fmla="*/ 6508285 w 6508285"/>
              <a:gd name="connsiteY3" fmla="*/ 712811 h 4151334"/>
              <a:gd name="connsiteX4" fmla="*/ 3069925 w 6508285"/>
              <a:gd name="connsiteY4" fmla="*/ 4151170 h 4151334"/>
              <a:gd name="connsiteX5" fmla="*/ 103275 w 6508285"/>
              <a:gd name="connsiteY5" fmla="*/ 2211174 h 4151334"/>
              <a:gd name="connsiteX6" fmla="*/ 0 w 6508285"/>
              <a:gd name="connsiteY6" fmla="*/ 2025718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8285" h="4151334">
                <a:moveTo>
                  <a:pt x="0" y="0"/>
                </a:moveTo>
                <a:lnTo>
                  <a:pt x="6344525" y="0"/>
                </a:lnTo>
                <a:lnTo>
                  <a:pt x="6420854" y="202317"/>
                </a:lnTo>
                <a:cubicBezTo>
                  <a:pt x="6477536" y="382385"/>
                  <a:pt x="6508285" y="554514"/>
                  <a:pt x="6508285" y="712811"/>
                </a:cubicBezTo>
                <a:cubicBezTo>
                  <a:pt x="6508285" y="2183243"/>
                  <a:pt x="4642387" y="4130764"/>
                  <a:pt x="3069925" y="4151170"/>
                </a:cubicBezTo>
                <a:cubicBezTo>
                  <a:pt x="1988858" y="4165200"/>
                  <a:pt x="759450" y="3278011"/>
                  <a:pt x="103275" y="2211174"/>
                </a:cubicBezTo>
                <a:lnTo>
                  <a:pt x="0" y="2025718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4"/>
            </p:custDataLst>
          </p:nvPr>
        </p:nvSpPr>
        <p:spPr>
          <a:xfrm>
            <a:off x="64770" y="-384810"/>
            <a:ext cx="6530340" cy="4784725"/>
          </a:xfrm>
          <a:custGeom>
            <a:avLst/>
            <a:gdLst>
              <a:gd name="connsiteX0" fmla="*/ 0 w 7103364"/>
              <a:gd name="connsiteY0" fmla="*/ 0 h 4151334"/>
              <a:gd name="connsiteX1" fmla="*/ 7097875 w 7103364"/>
              <a:gd name="connsiteY1" fmla="*/ 0 h 4151334"/>
              <a:gd name="connsiteX2" fmla="*/ 7103364 w 7103364"/>
              <a:gd name="connsiteY2" fmla="*/ 116956 h 4151334"/>
              <a:gd name="connsiteX3" fmla="*/ 3069178 w 7103364"/>
              <a:gd name="connsiteY3" fmla="*/ 4151142 h 4151334"/>
              <a:gd name="connsiteX4" fmla="*/ 69991 w 7103364"/>
              <a:gd name="connsiteY4" fmla="*/ 2531724 h 4151334"/>
              <a:gd name="connsiteX5" fmla="*/ 0 w 7103364"/>
              <a:gd name="connsiteY5" fmla="*/ 2443737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3364" h="4151334">
                <a:moveTo>
                  <a:pt x="0" y="0"/>
                </a:moveTo>
                <a:lnTo>
                  <a:pt x="7097875" y="0"/>
                </a:lnTo>
                <a:lnTo>
                  <a:pt x="7103364" y="116956"/>
                </a:lnTo>
                <a:cubicBezTo>
                  <a:pt x="7103364" y="1842197"/>
                  <a:pt x="4914129" y="4127199"/>
                  <a:pt x="3069178" y="4151142"/>
                </a:cubicBezTo>
                <a:cubicBezTo>
                  <a:pt x="2031393" y="4164609"/>
                  <a:pt x="877099" y="3470238"/>
                  <a:pt x="69991" y="2531724"/>
                </a:cubicBezTo>
                <a:lnTo>
                  <a:pt x="0" y="2443737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-55880" y="6059805"/>
            <a:ext cx="12272645" cy="203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5"/>
            </p:custDataLst>
          </p:nvPr>
        </p:nvCxnSpPr>
        <p:spPr>
          <a:xfrm>
            <a:off x="5140325" y="1448435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973455" y="829310"/>
            <a:ext cx="2889250" cy="75755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数据库系统</a:t>
            </a: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2011045" y="1586865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4021455" y="940435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5032375" y="1722755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5918517" y="1885316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数据库系统使用计算机软件</a:t>
            </a:r>
            <a:r>
              <a:rPr lang="zh-CN" altLang="en-US" sz="2000" dirty="0">
                <a:ln>
                  <a:solidFill>
                    <a:srgbClr val="FEAA6F"/>
                  </a:solidFill>
                </a:ln>
                <a:solidFill>
                  <a:srgbClr val="FEAA6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1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5032375" y="2586355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5032375" y="3449955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5032375" y="4313555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5032375" y="5177155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5969635" y="2716357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数据库系统有其应用的</a:t>
            </a:r>
            <a:r>
              <a:rPr lang="zh-CN" altLang="en-US" sz="2000" dirty="0">
                <a:ln>
                  <a:solidFill>
                    <a:srgbClr val="FEAA6F"/>
                  </a:solidFill>
                </a:ln>
                <a:solidFill>
                  <a:srgbClr val="FEAA6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场景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1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6"/>
            </p:custDataLst>
          </p:nvPr>
        </p:nvSpPr>
        <p:spPr>
          <a:xfrm>
            <a:off x="5969635" y="361163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数据库系统中有很多</a:t>
            </a:r>
            <a:r>
              <a:rPr lang="zh-CN" altLang="en-US" sz="2000" dirty="0">
                <a:ln>
                  <a:solidFill>
                    <a:srgbClr val="FEAA6F"/>
                  </a:solidFill>
                </a:ln>
                <a:solidFill>
                  <a:srgbClr val="FEAA6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角色</a:t>
            </a:r>
            <a:endParaRPr lang="zh-CN" altLang="en-US" sz="2000" dirty="0">
              <a:ln>
                <a:solidFill>
                  <a:srgbClr val="4FE4C3"/>
                </a:solidFill>
              </a:ln>
              <a:solidFill>
                <a:srgbClr val="4FE4C3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10000"/>
              </a:lnSpc>
            </a:pPr>
            <a:endParaRPr lang="zh-CN" altLang="en-US" sz="2000" dirty="0">
              <a:ln>
                <a:solidFill>
                  <a:srgbClr val="4FE4C3"/>
                </a:solidFill>
              </a:ln>
              <a:solidFill>
                <a:srgbClr val="4FE4C3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7"/>
            </p:custDataLst>
          </p:nvPr>
        </p:nvSpPr>
        <p:spPr>
          <a:xfrm>
            <a:off x="5969635" y="4462607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数据库系统和其它系统或数据有</a:t>
            </a:r>
            <a:r>
              <a:rPr lang="zh-CN" altLang="en-US" sz="2000" dirty="0">
                <a:ln>
                  <a:solidFill>
                    <a:srgbClr val="FEAA6F"/>
                  </a:solidFill>
                </a:ln>
                <a:solidFill>
                  <a:srgbClr val="FEAA6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</a:t>
            </a:r>
            <a:endParaRPr lang="zh-CN" altLang="en-US" sz="2000" dirty="0">
              <a:ln>
                <a:solidFill>
                  <a:srgbClr val="FEAA6F"/>
                </a:solidFill>
              </a:ln>
              <a:solidFill>
                <a:srgbClr val="FEAA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10000"/>
              </a:lnSpc>
            </a:pPr>
            <a:endParaRPr lang="zh-CN" altLang="en-US" sz="2000" dirty="0">
              <a:ln>
                <a:solidFill>
                  <a:srgbClr val="FEAA6F"/>
                </a:solidFill>
              </a:ln>
              <a:solidFill>
                <a:srgbClr val="FEAA6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5969635" y="5343986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数据库系统可以实现</a:t>
            </a:r>
            <a:r>
              <a:rPr lang="zh-CN" altLang="en-US" sz="2000" dirty="0">
                <a:ln>
                  <a:solidFill>
                    <a:srgbClr val="FEAA6F"/>
                  </a:solidFill>
                </a:ln>
                <a:solidFill>
                  <a:srgbClr val="FEAA6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数字治理</a:t>
            </a:r>
            <a:endParaRPr lang="zh-CN" altLang="en-US" sz="2000" dirty="0">
              <a:ln>
                <a:solidFill>
                  <a:srgbClr val="FEAA6F"/>
                </a:solidFill>
              </a:ln>
              <a:solidFill>
                <a:srgbClr val="FEAA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10000"/>
              </a:lnSpc>
            </a:pPr>
            <a:endParaRPr lang="zh-CN" altLang="en-US" sz="2000" dirty="0">
              <a:ln>
                <a:solidFill>
                  <a:srgbClr val="FEAA6F"/>
                </a:solidFill>
              </a:ln>
              <a:solidFill>
                <a:srgbClr val="FEAA6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6" grpId="0"/>
      <p:bldP spid="8" grpId="0"/>
      <p:bldP spid="23" grpId="0"/>
      <p:bldP spid="28" grpId="0"/>
      <p:bldP spid="9" grpId="0"/>
      <p:bldP spid="27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2"/>
            </p:custDataLst>
          </p:nvPr>
        </p:nvSpPr>
        <p:spPr>
          <a:xfrm>
            <a:off x="-701040" y="-332740"/>
            <a:ext cx="7847330" cy="4818380"/>
          </a:xfrm>
          <a:custGeom>
            <a:avLst/>
            <a:gdLst>
              <a:gd name="connsiteX0" fmla="*/ 433794 w 5772011"/>
              <a:gd name="connsiteY0" fmla="*/ 0 h 4151335"/>
              <a:gd name="connsiteX1" fmla="*/ 5261514 w 5772011"/>
              <a:gd name="connsiteY1" fmla="*/ 0 h 4151335"/>
              <a:gd name="connsiteX2" fmla="*/ 5351251 w 5772011"/>
              <a:gd name="connsiteY2" fmla="*/ 128372 h 4151335"/>
              <a:gd name="connsiteX3" fmla="*/ 5772011 w 5772011"/>
              <a:gd name="connsiteY3" fmla="*/ 1265261 h 4151335"/>
              <a:gd name="connsiteX4" fmla="*/ 2886075 w 5772011"/>
              <a:gd name="connsiteY4" fmla="*/ 4151198 h 4151335"/>
              <a:gd name="connsiteX5" fmla="*/ 138 w 5772011"/>
              <a:gd name="connsiteY5" fmla="*/ 1265261 h 4151335"/>
              <a:gd name="connsiteX6" fmla="*/ 428488 w 5772011"/>
              <a:gd name="connsiteY6" fmla="*/ 7632 h 41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011" h="4151335">
                <a:moveTo>
                  <a:pt x="433794" y="0"/>
                </a:moveTo>
                <a:lnTo>
                  <a:pt x="5261514" y="0"/>
                </a:lnTo>
                <a:lnTo>
                  <a:pt x="5351251" y="128372"/>
                </a:lnTo>
                <a:cubicBezTo>
                  <a:pt x="5610708" y="528383"/>
                  <a:pt x="5772011" y="933100"/>
                  <a:pt x="5772011" y="1265261"/>
                </a:cubicBezTo>
                <a:cubicBezTo>
                  <a:pt x="5772011" y="2499447"/>
                  <a:pt x="4205897" y="4134070"/>
                  <a:pt x="2886075" y="4151198"/>
                </a:cubicBezTo>
                <a:cubicBezTo>
                  <a:pt x="1566252" y="4168325"/>
                  <a:pt x="-16990" y="2585084"/>
                  <a:pt x="138" y="1265261"/>
                </a:cubicBezTo>
                <a:cubicBezTo>
                  <a:pt x="5490" y="852816"/>
                  <a:pt x="168801" y="414647"/>
                  <a:pt x="428488" y="7632"/>
                </a:cubicBez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30"/>
          <p:cNvSpPr/>
          <p:nvPr>
            <p:custDataLst>
              <p:tags r:id="rId3"/>
            </p:custDataLst>
          </p:nvPr>
        </p:nvSpPr>
        <p:spPr>
          <a:xfrm>
            <a:off x="-421005" y="-314960"/>
            <a:ext cx="7071995" cy="4783455"/>
          </a:xfrm>
          <a:custGeom>
            <a:avLst/>
            <a:gdLst>
              <a:gd name="connsiteX0" fmla="*/ 0 w 6508285"/>
              <a:gd name="connsiteY0" fmla="*/ 0 h 4151334"/>
              <a:gd name="connsiteX1" fmla="*/ 6344525 w 6508285"/>
              <a:gd name="connsiteY1" fmla="*/ 0 h 4151334"/>
              <a:gd name="connsiteX2" fmla="*/ 6420854 w 6508285"/>
              <a:gd name="connsiteY2" fmla="*/ 202317 h 4151334"/>
              <a:gd name="connsiteX3" fmla="*/ 6508285 w 6508285"/>
              <a:gd name="connsiteY3" fmla="*/ 712811 h 4151334"/>
              <a:gd name="connsiteX4" fmla="*/ 3069925 w 6508285"/>
              <a:gd name="connsiteY4" fmla="*/ 4151170 h 4151334"/>
              <a:gd name="connsiteX5" fmla="*/ 103275 w 6508285"/>
              <a:gd name="connsiteY5" fmla="*/ 2211174 h 4151334"/>
              <a:gd name="connsiteX6" fmla="*/ 0 w 6508285"/>
              <a:gd name="connsiteY6" fmla="*/ 2025718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8285" h="4151334">
                <a:moveTo>
                  <a:pt x="0" y="0"/>
                </a:moveTo>
                <a:lnTo>
                  <a:pt x="6344525" y="0"/>
                </a:lnTo>
                <a:lnTo>
                  <a:pt x="6420854" y="202317"/>
                </a:lnTo>
                <a:cubicBezTo>
                  <a:pt x="6477536" y="382385"/>
                  <a:pt x="6508285" y="554514"/>
                  <a:pt x="6508285" y="712811"/>
                </a:cubicBezTo>
                <a:cubicBezTo>
                  <a:pt x="6508285" y="2183243"/>
                  <a:pt x="4642387" y="4130764"/>
                  <a:pt x="3069925" y="4151170"/>
                </a:cubicBezTo>
                <a:cubicBezTo>
                  <a:pt x="1988858" y="4165200"/>
                  <a:pt x="759450" y="3278011"/>
                  <a:pt x="103275" y="2211174"/>
                </a:cubicBezTo>
                <a:lnTo>
                  <a:pt x="0" y="2025718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4"/>
            </p:custDataLst>
          </p:nvPr>
        </p:nvSpPr>
        <p:spPr>
          <a:xfrm>
            <a:off x="120650" y="-314960"/>
            <a:ext cx="6530340" cy="4784725"/>
          </a:xfrm>
          <a:custGeom>
            <a:avLst/>
            <a:gdLst>
              <a:gd name="connsiteX0" fmla="*/ 0 w 7103364"/>
              <a:gd name="connsiteY0" fmla="*/ 0 h 4151334"/>
              <a:gd name="connsiteX1" fmla="*/ 7097875 w 7103364"/>
              <a:gd name="connsiteY1" fmla="*/ 0 h 4151334"/>
              <a:gd name="connsiteX2" fmla="*/ 7103364 w 7103364"/>
              <a:gd name="connsiteY2" fmla="*/ 116956 h 4151334"/>
              <a:gd name="connsiteX3" fmla="*/ 3069178 w 7103364"/>
              <a:gd name="connsiteY3" fmla="*/ 4151142 h 4151334"/>
              <a:gd name="connsiteX4" fmla="*/ 69991 w 7103364"/>
              <a:gd name="connsiteY4" fmla="*/ 2531724 h 4151334"/>
              <a:gd name="connsiteX5" fmla="*/ 0 w 7103364"/>
              <a:gd name="connsiteY5" fmla="*/ 2443737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3364" h="4151334">
                <a:moveTo>
                  <a:pt x="0" y="0"/>
                </a:moveTo>
                <a:lnTo>
                  <a:pt x="7097875" y="0"/>
                </a:lnTo>
                <a:lnTo>
                  <a:pt x="7103364" y="116956"/>
                </a:lnTo>
                <a:cubicBezTo>
                  <a:pt x="7103364" y="1842197"/>
                  <a:pt x="4914129" y="4127199"/>
                  <a:pt x="3069178" y="4151142"/>
                </a:cubicBezTo>
                <a:cubicBezTo>
                  <a:pt x="2031393" y="4164609"/>
                  <a:pt x="877099" y="3470238"/>
                  <a:pt x="69991" y="2531724"/>
                </a:cubicBezTo>
                <a:lnTo>
                  <a:pt x="0" y="2443737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0" y="6129655"/>
            <a:ext cx="12272645" cy="203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1656715" y="1133475"/>
            <a:ext cx="8522335" cy="4793615"/>
          </a:xfrm>
          <a:prstGeom prst="rect">
            <a:avLst/>
          </a:prstGeom>
        </p:spPr>
      </p:pic>
      <p:sp>
        <p:nvSpPr>
          <p:cNvPr id="6" name="TextBox 93"/>
          <p:cNvSpPr txBox="1"/>
          <p:nvPr/>
        </p:nvSpPr>
        <p:spPr>
          <a:xfrm>
            <a:off x="1050987" y="23720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其他例子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163320" y="843280"/>
            <a:ext cx="9399270" cy="5715"/>
          </a:xfrm>
          <a:prstGeom prst="line">
            <a:avLst/>
          </a:prstGeom>
          <a:ln w="34925" cmpd="sng">
            <a:solidFill>
              <a:srgbClr val="244A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74955" y="262255"/>
            <a:ext cx="562610" cy="56261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2"/>
            </p:custDataLst>
          </p:nvPr>
        </p:nvSpPr>
        <p:spPr>
          <a:xfrm>
            <a:off x="-701040" y="-332740"/>
            <a:ext cx="7847330" cy="4818380"/>
          </a:xfrm>
          <a:custGeom>
            <a:avLst/>
            <a:gdLst>
              <a:gd name="connsiteX0" fmla="*/ 433794 w 5772011"/>
              <a:gd name="connsiteY0" fmla="*/ 0 h 4151335"/>
              <a:gd name="connsiteX1" fmla="*/ 5261514 w 5772011"/>
              <a:gd name="connsiteY1" fmla="*/ 0 h 4151335"/>
              <a:gd name="connsiteX2" fmla="*/ 5351251 w 5772011"/>
              <a:gd name="connsiteY2" fmla="*/ 128372 h 4151335"/>
              <a:gd name="connsiteX3" fmla="*/ 5772011 w 5772011"/>
              <a:gd name="connsiteY3" fmla="*/ 1265261 h 4151335"/>
              <a:gd name="connsiteX4" fmla="*/ 2886075 w 5772011"/>
              <a:gd name="connsiteY4" fmla="*/ 4151198 h 4151335"/>
              <a:gd name="connsiteX5" fmla="*/ 138 w 5772011"/>
              <a:gd name="connsiteY5" fmla="*/ 1265261 h 4151335"/>
              <a:gd name="connsiteX6" fmla="*/ 428488 w 5772011"/>
              <a:gd name="connsiteY6" fmla="*/ 7632 h 41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011" h="4151335">
                <a:moveTo>
                  <a:pt x="433794" y="0"/>
                </a:moveTo>
                <a:lnTo>
                  <a:pt x="5261514" y="0"/>
                </a:lnTo>
                <a:lnTo>
                  <a:pt x="5351251" y="128372"/>
                </a:lnTo>
                <a:cubicBezTo>
                  <a:pt x="5610708" y="528383"/>
                  <a:pt x="5772011" y="933100"/>
                  <a:pt x="5772011" y="1265261"/>
                </a:cubicBezTo>
                <a:cubicBezTo>
                  <a:pt x="5772011" y="2499447"/>
                  <a:pt x="4205897" y="4134070"/>
                  <a:pt x="2886075" y="4151198"/>
                </a:cubicBezTo>
                <a:cubicBezTo>
                  <a:pt x="1566252" y="4168325"/>
                  <a:pt x="-16990" y="2585084"/>
                  <a:pt x="138" y="1265261"/>
                </a:cubicBezTo>
                <a:cubicBezTo>
                  <a:pt x="5490" y="852816"/>
                  <a:pt x="168801" y="414647"/>
                  <a:pt x="428488" y="7632"/>
                </a:cubicBez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30"/>
          <p:cNvSpPr/>
          <p:nvPr>
            <p:custDataLst>
              <p:tags r:id="rId3"/>
            </p:custDataLst>
          </p:nvPr>
        </p:nvSpPr>
        <p:spPr>
          <a:xfrm>
            <a:off x="-421005" y="-314960"/>
            <a:ext cx="7071995" cy="4783455"/>
          </a:xfrm>
          <a:custGeom>
            <a:avLst/>
            <a:gdLst>
              <a:gd name="connsiteX0" fmla="*/ 0 w 6508285"/>
              <a:gd name="connsiteY0" fmla="*/ 0 h 4151334"/>
              <a:gd name="connsiteX1" fmla="*/ 6344525 w 6508285"/>
              <a:gd name="connsiteY1" fmla="*/ 0 h 4151334"/>
              <a:gd name="connsiteX2" fmla="*/ 6420854 w 6508285"/>
              <a:gd name="connsiteY2" fmla="*/ 202317 h 4151334"/>
              <a:gd name="connsiteX3" fmla="*/ 6508285 w 6508285"/>
              <a:gd name="connsiteY3" fmla="*/ 712811 h 4151334"/>
              <a:gd name="connsiteX4" fmla="*/ 3069925 w 6508285"/>
              <a:gd name="connsiteY4" fmla="*/ 4151170 h 4151334"/>
              <a:gd name="connsiteX5" fmla="*/ 103275 w 6508285"/>
              <a:gd name="connsiteY5" fmla="*/ 2211174 h 4151334"/>
              <a:gd name="connsiteX6" fmla="*/ 0 w 6508285"/>
              <a:gd name="connsiteY6" fmla="*/ 2025718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8285" h="4151334">
                <a:moveTo>
                  <a:pt x="0" y="0"/>
                </a:moveTo>
                <a:lnTo>
                  <a:pt x="6344525" y="0"/>
                </a:lnTo>
                <a:lnTo>
                  <a:pt x="6420854" y="202317"/>
                </a:lnTo>
                <a:cubicBezTo>
                  <a:pt x="6477536" y="382385"/>
                  <a:pt x="6508285" y="554514"/>
                  <a:pt x="6508285" y="712811"/>
                </a:cubicBezTo>
                <a:cubicBezTo>
                  <a:pt x="6508285" y="2183243"/>
                  <a:pt x="4642387" y="4130764"/>
                  <a:pt x="3069925" y="4151170"/>
                </a:cubicBezTo>
                <a:cubicBezTo>
                  <a:pt x="1988858" y="4165200"/>
                  <a:pt x="759450" y="3278011"/>
                  <a:pt x="103275" y="2211174"/>
                </a:cubicBezTo>
                <a:lnTo>
                  <a:pt x="0" y="2025718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4"/>
            </p:custDataLst>
          </p:nvPr>
        </p:nvSpPr>
        <p:spPr>
          <a:xfrm>
            <a:off x="120650" y="-314960"/>
            <a:ext cx="6530340" cy="4784725"/>
          </a:xfrm>
          <a:custGeom>
            <a:avLst/>
            <a:gdLst>
              <a:gd name="connsiteX0" fmla="*/ 0 w 7103364"/>
              <a:gd name="connsiteY0" fmla="*/ 0 h 4151334"/>
              <a:gd name="connsiteX1" fmla="*/ 7097875 w 7103364"/>
              <a:gd name="connsiteY1" fmla="*/ 0 h 4151334"/>
              <a:gd name="connsiteX2" fmla="*/ 7103364 w 7103364"/>
              <a:gd name="connsiteY2" fmla="*/ 116956 h 4151334"/>
              <a:gd name="connsiteX3" fmla="*/ 3069178 w 7103364"/>
              <a:gd name="connsiteY3" fmla="*/ 4151142 h 4151334"/>
              <a:gd name="connsiteX4" fmla="*/ 69991 w 7103364"/>
              <a:gd name="connsiteY4" fmla="*/ 2531724 h 4151334"/>
              <a:gd name="connsiteX5" fmla="*/ 0 w 7103364"/>
              <a:gd name="connsiteY5" fmla="*/ 2443737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3364" h="4151334">
                <a:moveTo>
                  <a:pt x="0" y="0"/>
                </a:moveTo>
                <a:lnTo>
                  <a:pt x="7097875" y="0"/>
                </a:lnTo>
                <a:lnTo>
                  <a:pt x="7103364" y="116956"/>
                </a:lnTo>
                <a:cubicBezTo>
                  <a:pt x="7103364" y="1842197"/>
                  <a:pt x="4914129" y="4127199"/>
                  <a:pt x="3069178" y="4151142"/>
                </a:cubicBezTo>
                <a:cubicBezTo>
                  <a:pt x="2031393" y="4164609"/>
                  <a:pt x="877099" y="3470238"/>
                  <a:pt x="69991" y="2531724"/>
                </a:cubicBezTo>
                <a:lnTo>
                  <a:pt x="0" y="2443737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0" y="6129655"/>
            <a:ext cx="12272645" cy="203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2655" y="1119505"/>
            <a:ext cx="2564765" cy="4746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3145" y="1119505"/>
            <a:ext cx="2515235" cy="474662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050987" y="23720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其他例子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163320" y="843280"/>
            <a:ext cx="9399270" cy="5715"/>
          </a:xfrm>
          <a:prstGeom prst="line">
            <a:avLst/>
          </a:prstGeom>
          <a:ln w="34925" cmpd="sng">
            <a:solidFill>
              <a:srgbClr val="244A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74955" y="262255"/>
            <a:ext cx="562610" cy="56261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3"/>
            </p:custDataLst>
          </p:nvPr>
        </p:nvSpPr>
        <p:spPr>
          <a:xfrm>
            <a:off x="-701040" y="-332740"/>
            <a:ext cx="7847330" cy="4818380"/>
          </a:xfrm>
          <a:custGeom>
            <a:avLst/>
            <a:gdLst>
              <a:gd name="connsiteX0" fmla="*/ 433794 w 5772011"/>
              <a:gd name="connsiteY0" fmla="*/ 0 h 4151335"/>
              <a:gd name="connsiteX1" fmla="*/ 5261514 w 5772011"/>
              <a:gd name="connsiteY1" fmla="*/ 0 h 4151335"/>
              <a:gd name="connsiteX2" fmla="*/ 5351251 w 5772011"/>
              <a:gd name="connsiteY2" fmla="*/ 128372 h 4151335"/>
              <a:gd name="connsiteX3" fmla="*/ 5772011 w 5772011"/>
              <a:gd name="connsiteY3" fmla="*/ 1265261 h 4151335"/>
              <a:gd name="connsiteX4" fmla="*/ 2886075 w 5772011"/>
              <a:gd name="connsiteY4" fmla="*/ 4151198 h 4151335"/>
              <a:gd name="connsiteX5" fmla="*/ 138 w 5772011"/>
              <a:gd name="connsiteY5" fmla="*/ 1265261 h 4151335"/>
              <a:gd name="connsiteX6" fmla="*/ 428488 w 5772011"/>
              <a:gd name="connsiteY6" fmla="*/ 7632 h 41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011" h="4151335">
                <a:moveTo>
                  <a:pt x="433794" y="0"/>
                </a:moveTo>
                <a:lnTo>
                  <a:pt x="5261514" y="0"/>
                </a:lnTo>
                <a:lnTo>
                  <a:pt x="5351251" y="128372"/>
                </a:lnTo>
                <a:cubicBezTo>
                  <a:pt x="5610708" y="528383"/>
                  <a:pt x="5772011" y="933100"/>
                  <a:pt x="5772011" y="1265261"/>
                </a:cubicBezTo>
                <a:cubicBezTo>
                  <a:pt x="5772011" y="2499447"/>
                  <a:pt x="4205897" y="4134070"/>
                  <a:pt x="2886075" y="4151198"/>
                </a:cubicBezTo>
                <a:cubicBezTo>
                  <a:pt x="1566252" y="4168325"/>
                  <a:pt x="-16990" y="2585084"/>
                  <a:pt x="138" y="1265261"/>
                </a:cubicBezTo>
                <a:cubicBezTo>
                  <a:pt x="5490" y="852816"/>
                  <a:pt x="168801" y="414647"/>
                  <a:pt x="428488" y="7632"/>
                </a:cubicBez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30"/>
          <p:cNvSpPr/>
          <p:nvPr>
            <p:custDataLst>
              <p:tags r:id="rId4"/>
            </p:custDataLst>
          </p:nvPr>
        </p:nvSpPr>
        <p:spPr>
          <a:xfrm>
            <a:off x="-421005" y="-314960"/>
            <a:ext cx="7071995" cy="4783455"/>
          </a:xfrm>
          <a:custGeom>
            <a:avLst/>
            <a:gdLst>
              <a:gd name="connsiteX0" fmla="*/ 0 w 6508285"/>
              <a:gd name="connsiteY0" fmla="*/ 0 h 4151334"/>
              <a:gd name="connsiteX1" fmla="*/ 6344525 w 6508285"/>
              <a:gd name="connsiteY1" fmla="*/ 0 h 4151334"/>
              <a:gd name="connsiteX2" fmla="*/ 6420854 w 6508285"/>
              <a:gd name="connsiteY2" fmla="*/ 202317 h 4151334"/>
              <a:gd name="connsiteX3" fmla="*/ 6508285 w 6508285"/>
              <a:gd name="connsiteY3" fmla="*/ 712811 h 4151334"/>
              <a:gd name="connsiteX4" fmla="*/ 3069925 w 6508285"/>
              <a:gd name="connsiteY4" fmla="*/ 4151170 h 4151334"/>
              <a:gd name="connsiteX5" fmla="*/ 103275 w 6508285"/>
              <a:gd name="connsiteY5" fmla="*/ 2211174 h 4151334"/>
              <a:gd name="connsiteX6" fmla="*/ 0 w 6508285"/>
              <a:gd name="connsiteY6" fmla="*/ 2025718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8285" h="4151334">
                <a:moveTo>
                  <a:pt x="0" y="0"/>
                </a:moveTo>
                <a:lnTo>
                  <a:pt x="6344525" y="0"/>
                </a:lnTo>
                <a:lnTo>
                  <a:pt x="6420854" y="202317"/>
                </a:lnTo>
                <a:cubicBezTo>
                  <a:pt x="6477536" y="382385"/>
                  <a:pt x="6508285" y="554514"/>
                  <a:pt x="6508285" y="712811"/>
                </a:cubicBezTo>
                <a:cubicBezTo>
                  <a:pt x="6508285" y="2183243"/>
                  <a:pt x="4642387" y="4130764"/>
                  <a:pt x="3069925" y="4151170"/>
                </a:cubicBezTo>
                <a:cubicBezTo>
                  <a:pt x="1988858" y="4165200"/>
                  <a:pt x="759450" y="3278011"/>
                  <a:pt x="103275" y="2211174"/>
                </a:cubicBezTo>
                <a:lnTo>
                  <a:pt x="0" y="2025718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5"/>
            </p:custDataLst>
          </p:nvPr>
        </p:nvSpPr>
        <p:spPr>
          <a:xfrm>
            <a:off x="120650" y="-314960"/>
            <a:ext cx="6530340" cy="4784725"/>
          </a:xfrm>
          <a:custGeom>
            <a:avLst/>
            <a:gdLst>
              <a:gd name="connsiteX0" fmla="*/ 0 w 7103364"/>
              <a:gd name="connsiteY0" fmla="*/ 0 h 4151334"/>
              <a:gd name="connsiteX1" fmla="*/ 7097875 w 7103364"/>
              <a:gd name="connsiteY1" fmla="*/ 0 h 4151334"/>
              <a:gd name="connsiteX2" fmla="*/ 7103364 w 7103364"/>
              <a:gd name="connsiteY2" fmla="*/ 116956 h 4151334"/>
              <a:gd name="connsiteX3" fmla="*/ 3069178 w 7103364"/>
              <a:gd name="connsiteY3" fmla="*/ 4151142 h 4151334"/>
              <a:gd name="connsiteX4" fmla="*/ 69991 w 7103364"/>
              <a:gd name="connsiteY4" fmla="*/ 2531724 h 4151334"/>
              <a:gd name="connsiteX5" fmla="*/ 0 w 7103364"/>
              <a:gd name="connsiteY5" fmla="*/ 2443737 h 415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3364" h="4151334">
                <a:moveTo>
                  <a:pt x="0" y="0"/>
                </a:moveTo>
                <a:lnTo>
                  <a:pt x="7097875" y="0"/>
                </a:lnTo>
                <a:lnTo>
                  <a:pt x="7103364" y="116956"/>
                </a:lnTo>
                <a:cubicBezTo>
                  <a:pt x="7103364" y="1842197"/>
                  <a:pt x="4914129" y="4127199"/>
                  <a:pt x="3069178" y="4151142"/>
                </a:cubicBezTo>
                <a:cubicBezTo>
                  <a:pt x="2031393" y="4164609"/>
                  <a:pt x="877099" y="3470238"/>
                  <a:pt x="69991" y="2531724"/>
                </a:cubicBezTo>
                <a:lnTo>
                  <a:pt x="0" y="2443737"/>
                </a:lnTo>
                <a:close/>
              </a:path>
            </a:pathLst>
          </a:custGeom>
          <a:noFill/>
          <a:ln>
            <a:solidFill>
              <a:srgbClr val="7297AE">
                <a:lumMod val="20000"/>
                <a:lumOff val="80000"/>
                <a:alpha val="60000"/>
              </a:srgbClr>
            </a:solidFill>
          </a:ln>
        </p:spPr>
        <p:style>
          <a:lnRef idx="2">
            <a:srgbClr val="7297AE">
              <a:shade val="50000"/>
            </a:srgbClr>
          </a:lnRef>
          <a:fillRef idx="1">
            <a:srgbClr val="7297AE"/>
          </a:fillRef>
          <a:effectRef idx="0">
            <a:srgbClr val="7297A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0" y="6129655"/>
            <a:ext cx="12272645" cy="203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50987" y="237202"/>
            <a:ext cx="373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rgbClr val="244A66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什么是数据库系统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163320" y="843280"/>
            <a:ext cx="9399270" cy="5715"/>
          </a:xfrm>
          <a:prstGeom prst="line">
            <a:avLst/>
          </a:prstGeom>
          <a:ln w="34925" cmpd="sng">
            <a:solidFill>
              <a:srgbClr val="244A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74955" y="262255"/>
            <a:ext cx="562610" cy="56261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1935"/>
              </p:ext>
            </p:extLst>
          </p:nvPr>
        </p:nvGraphicFramePr>
        <p:xfrm>
          <a:off x="3222625" y="951348"/>
          <a:ext cx="5613726" cy="501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8" imgW="2198834" imgH="2306807" progId="Visio.Drawing.6">
                  <p:embed/>
                </p:oleObj>
              </mc:Choice>
              <mc:Fallback>
                <p:oleObj r:id="rId8" imgW="2198834" imgH="230680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951348"/>
                        <a:ext cx="5613726" cy="5019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USESOURCEFORMAT_APPLY" val="1"/>
  <p:tag name="KSO_WM_UNIT_TEXT_FILL_FORE_SCHEMECOLOR_INDEX" val="13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i*1_5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USESOURCEFORMAT_APPLY" val="1"/>
  <p:tag name="KSO_WM_UNIT_TEXT_FILL_FORE_SCHEMECOLOR_INDEX" val="13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2_1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3_1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4_1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f*1_5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5_1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35"/>
  <p:tag name="KSO_WM_SLIDE_ID" val="diagram2020403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2*522"/>
  <p:tag name="KSO_WM_SLIDE_POSITION" val="0*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5_1*i*1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5_1*i*2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5_1*i*3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35"/>
  <p:tag name="KSO_WM_SLIDE_ID" val="diagram2020403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2*522"/>
  <p:tag name="KSO_WM_SLIDE_POSITION" val="0*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5_1*i*1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5_1*i*2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5_1*i*3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35"/>
  <p:tag name="KSO_WM_SLIDE_ID" val="diagram2020403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2*522"/>
  <p:tag name="KSO_WM_SLIDE_POSITION" val="0*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5_1*i*1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5_1*i*2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5_1*i*3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35"/>
  <p:tag name="KSO_WM_SLIDE_ID" val="diagram2020403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2*522"/>
  <p:tag name="KSO_WM_SLIDE_POSITION" val="0*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5_1*i*1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5_1*i*2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5_1*i*3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35"/>
  <p:tag name="KSO_WM_SLIDE_ID" val="diagram2020403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2*522"/>
  <p:tag name="KSO_WM_SLIDE_POSITION" val="0*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5_1*i*1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5_1*i*2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5_1*i*3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4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感谢聆听"/>
  <p:tag name="KSO_WM_UNIT_ISCONTENTSTITLE" val="0"/>
  <p:tag name="KSO_WM_UNIT_NOCLEAR" val="1"/>
  <p:tag name="KSO_WM_UNIT_TYPE" val="a"/>
  <p:tag name="KSO_WM_UNIT_INDEX" val="1"/>
  <p:tag name="KSO_WM_UNIT_SHOW_EDIT_AREA_INDICATION" val="1"/>
  <p:tag name="KSO_WM_UNIT_ISNUMDGMTITL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35"/>
  <p:tag name="KSO_WM_SLIDE_ID" val="diagram2020403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2*522"/>
  <p:tag name="KSO_WM_SLIDE_POSITION" val="0*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5_1*i*1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5_1*i*2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5_1*i*3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35_1*f*1"/>
  <p:tag name="KSO_WM_TEMPLATE_CATEGORY" val="diagram"/>
  <p:tag name="KSO_WM_TEMPLATE_INDEX" val="20204035"/>
  <p:tag name="KSO_WM_UNIT_LAYERLEVEL" val="1"/>
  <p:tag name="KSO_WM_TAG_VERSION" val="1.0"/>
  <p:tag name="KSO_WM_BEAUTIFY_FLAG" val="#wm#"/>
  <p:tag name="KSO_WM_UNIT_PRESET_TEXT" val="Click here to add the text,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35"/>
  <p:tag name="KSO_WM_SLIDE_ID" val="diagram2020403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2*522"/>
  <p:tag name="KSO_WM_SLIDE_POSITION" val="0*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5_1*i*1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5_1*i*2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5_1*i*3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5_1*i*1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5_1*i*2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5_1*i*3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35"/>
  <p:tag name="KSO_WM_SLIDE_ID" val="diagram2020403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2*522"/>
  <p:tag name="KSO_WM_SLIDE_POSITION" val="0*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5_1*i*1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5_1*i*2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5_1*i*3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35"/>
  <p:tag name="KSO_WM_SLIDE_ID" val="diagram2020403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2*522"/>
  <p:tag name="KSO_WM_SLIDE_POSITION" val="0*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5_1*i*1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5_1*i*2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5_1*i*3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5_1*i*1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5_1*i*2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5_1*i*3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35_1*f*1"/>
  <p:tag name="KSO_WM_TEMPLATE_CATEGORY" val="diagram"/>
  <p:tag name="KSO_WM_TEMPLATE_INDEX" val="20204035"/>
  <p:tag name="KSO_WM_UNIT_LAYERLEVEL" val="1"/>
  <p:tag name="KSO_WM_TAG_VERSION" val="1.0"/>
  <p:tag name="KSO_WM_BEAUTIFY_FLAG" val="#wm#"/>
  <p:tag name="KSO_WM_UNIT_PRESET_TEXT" val="Click here to add the text,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35"/>
  <p:tag name="KSO_WM_SLIDE_ID" val="diagram2020403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2*522"/>
  <p:tag name="KSO_WM_SLIDE_POSITION" val="0*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5_1*i*1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5_1*i*2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5_1*i*3"/>
  <p:tag name="KSO_WM_TEMPLATE_CATEGORY" val="diagram"/>
  <p:tag name="KSO_WM_TEMPLATE_INDEX" val="20204035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ζ_h_f"/>
  <p:tag name="KSO_WM_UNIT_INDEX" val="1604670074158_1_1"/>
  <p:tag name="KSO_WM_UNIT_USESOURCEFORMAT_APPLY" val="1"/>
  <p:tag name="KSO_WM_UNIT_TEXT_FILL_FORE_SCHEMECOLOR_INDEX" val="13"/>
  <p:tag name="KSO_WM_UNIT_TEXT_FILL_TYPE" val="1"/>
  <p:tag name="KSO_WM_UNIT_DIAGRAM_MODELTYPE" val="dynamicNum"/>
  <p:tag name="KSO_WM_UNIT_DYNMNUM_TYPE" val="1"/>
  <p:tag name="KSO_WM_DYNAMICNUM_SPEED" val="3"/>
  <p:tag name="KSO_WM_UNIT_DYNMNUM_DGM_ANIMTYPE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1_1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USESOURCEFORMAT_APPLY" val="1"/>
  <p:tag name="KSO_WM_UNIT_TEXT_FILL_FORE_SCHEMECOLOR_INDEX" val="13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USESOURCEFORMAT_APPLY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220</Words>
  <Application>Microsoft Office PowerPoint</Application>
  <PresentationFormat>宽屏</PresentationFormat>
  <Paragraphs>44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方正兰亭细黑_GBK</vt:lpstr>
      <vt:lpstr>方正姚体</vt:lpstr>
      <vt:lpstr>微软雅黑</vt:lpstr>
      <vt:lpstr>Arial</vt:lpstr>
      <vt:lpstr>Times New Roman</vt:lpstr>
      <vt:lpstr>Wingdings</vt:lpstr>
      <vt:lpstr>Office 主题​​</vt:lpstr>
      <vt:lpstr>Visio.Drawing.6</vt:lpstr>
      <vt:lpstr>1.1数据库系统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1.1数据库系统</dc:title>
  <dc:creator>Xe</dc:creator>
  <cp:lastModifiedBy>admin</cp:lastModifiedBy>
  <cp:revision>337</cp:revision>
  <dcterms:created xsi:type="dcterms:W3CDTF">2019-06-19T02:08:00Z</dcterms:created>
  <dcterms:modified xsi:type="dcterms:W3CDTF">2020-11-14T10:58:40Z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