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1" r:id="rId4"/>
    <p:sldId id="257" r:id="rId5"/>
    <p:sldId id="264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59934" autoAdjust="0"/>
  </p:normalViewPr>
  <p:slideViewPr>
    <p:cSldViewPr>
      <p:cViewPr varScale="1">
        <p:scale>
          <a:sx n="55" d="100"/>
          <a:sy n="55" d="100"/>
        </p:scale>
        <p:origin x="-201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ACFD-A117-4B49-A969-202049B2AA24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2CBA5-2174-4DA6-9DDD-4854C247E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不可分割的物品，如啤酒，尿布</a:t>
            </a:r>
            <a:endParaRPr lang="en-US" altLang="zh-CN" dirty="0" smtClean="0"/>
          </a:p>
          <a:p>
            <a:r>
              <a:rPr lang="zh-CN" altLang="en-US" dirty="0" smtClean="0"/>
              <a:t>项集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项构成的集合，如</a:t>
            </a:r>
            <a:r>
              <a:rPr lang="en-US" altLang="zh-CN" dirty="0" smtClean="0"/>
              <a:t>{</a:t>
            </a:r>
            <a:r>
              <a:rPr lang="zh-CN" altLang="en-US" dirty="0" smtClean="0"/>
              <a:t>啤酒，尿布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类似于一次购买行为，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例如一个人买了啤酒、尿不湿、牛奶、鸡蛋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某几个物品一起出现在事物中的次数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置信度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P(B|A) = P(A B) / P(A)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频繁项集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支持度大于等于最小支持度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(min_sup)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2CBA5-2174-4DA6-9DDD-4854C247E1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4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1DE59E-AF92-4EFE-8CDC-433B4F8ED568}" type="datetimeFigureOut">
              <a:rPr lang="zh-CN" altLang="en-US" smtClean="0"/>
              <a:pPr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C9128-8BBE-43D3-B07D-635E849CFE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343400"/>
            <a:ext cx="8280920" cy="1975104"/>
          </a:xfrm>
        </p:spPr>
        <p:txBody>
          <a:bodyPr/>
          <a:lstStyle/>
          <a:p>
            <a:r>
              <a:rPr lang="zh-CN" altLang="en-US" dirty="0" smtClean="0"/>
              <a:t>第一个项目：频繁</a:t>
            </a:r>
            <a:r>
              <a:rPr lang="zh-CN" altLang="en-US" dirty="0"/>
              <a:t>模式</a:t>
            </a:r>
            <a:r>
              <a:rPr lang="zh-CN" altLang="en-US" dirty="0" smtClean="0"/>
              <a:t>挖掘（一）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640" y="2132856"/>
          <a:ext cx="6548388" cy="2653640"/>
        </p:xfrm>
        <a:graphic>
          <a:graphicData uri="http://schemas.openxmlformats.org/drawingml/2006/table">
            <a:tbl>
              <a:tblPr/>
              <a:tblGrid>
                <a:gridCol w="3274194"/>
                <a:gridCol w="3274194"/>
              </a:tblGrid>
              <a:tr h="66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TID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Itemset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{Beer, Coffee, Milk}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{Beer, Milk}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41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{Beer, Coffee, Milk, Fish}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（项的集合）</a:t>
            </a:r>
            <a:r>
              <a:rPr lang="en-US" altLang="zh-CN" dirty="0" smtClean="0"/>
              <a:t>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I1,I2,…,In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（事务的</a:t>
            </a:r>
            <a:r>
              <a:rPr lang="zh-CN" altLang="en-US" dirty="0"/>
              <a:t>集合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非空项集</a:t>
            </a:r>
            <a:endParaRPr lang="zh-CN" altLang="en-US" dirty="0"/>
          </a:p>
          <a:p>
            <a:r>
              <a:rPr lang="zh-CN" altLang="en-US" dirty="0" smtClean="0"/>
              <a:t>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项集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/>
              <a:t>置信度</a:t>
            </a:r>
            <a:endParaRPr lang="en-US" altLang="zh-CN" dirty="0" smtClean="0"/>
          </a:p>
          <a:p>
            <a:r>
              <a:rPr lang="zh-CN" altLang="en-US" dirty="0" smtClean="0"/>
              <a:t>频繁项集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anose="05000000000000000000" pitchFamily="2" charset="2"/>
              </a:rPr>
              <a:t>B, support(AB)=P(AUB)</a:t>
            </a:r>
          </a:p>
          <a:p>
            <a:pPr marL="6858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              Confidence(AB)=P(B|A)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62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频繁模式挖掘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K-</a:t>
            </a:r>
            <a:r>
              <a:rPr lang="zh-CN" altLang="en-US" b="1" dirty="0" smtClean="0"/>
              <a:t>频繁项集由（</a:t>
            </a:r>
            <a:r>
              <a:rPr lang="en-US" altLang="zh-CN" b="1" dirty="0" smtClean="0"/>
              <a:t>k-1)</a:t>
            </a:r>
            <a:r>
              <a:rPr lang="zh-CN" altLang="en-US" b="1" dirty="0" smtClean="0"/>
              <a:t>频繁项集产生</a:t>
            </a:r>
            <a:endParaRPr lang="en-US" altLang="zh-CN" b="1" dirty="0" smtClean="0"/>
          </a:p>
          <a:p>
            <a:r>
              <a:rPr lang="zh-CN" altLang="en-US" b="1" dirty="0"/>
              <a:t>某个集合存在一个非空子集不是频繁项集，则该集合不是频繁</a:t>
            </a:r>
            <a:r>
              <a:rPr lang="zh-CN" altLang="en-US" b="1" dirty="0" smtClean="0"/>
              <a:t>项集（先验性质）</a:t>
            </a:r>
            <a:endParaRPr lang="en-US" altLang="zh-CN" b="1" dirty="0" smtClean="0"/>
          </a:p>
          <a:p>
            <a:r>
              <a:rPr lang="en-US" altLang="zh-CN" b="1" dirty="0" smtClean="0"/>
              <a:t>I1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可连接：</a:t>
            </a:r>
            <a:r>
              <a:rPr lang="en-US" altLang="zh-CN" dirty="0"/>
              <a:t>l1[1]=l2[1]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dirty="0"/>
              <a:t>l1[2]=l2[2]</a:t>
            </a:r>
            <a:r>
              <a:rPr lang="zh-CN" altLang="en-US" dirty="0"/>
              <a:t>）</a:t>
            </a:r>
            <a:r>
              <a:rPr lang="en-US" altLang="zh-CN" dirty="0"/>
              <a:t>^...^</a:t>
            </a:r>
            <a:r>
              <a:rPr lang="zh-CN" altLang="en-US" dirty="0"/>
              <a:t>（</a:t>
            </a:r>
            <a:r>
              <a:rPr lang="en-US" altLang="zh-CN" dirty="0"/>
              <a:t>l1[k-2]=l2[k-2]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b="1" dirty="0"/>
              <a:t>l1[k-1]&lt;l2[k-1]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产生</a:t>
            </a:r>
            <a:r>
              <a:rPr lang="en-US" altLang="zh-CN" b="1" dirty="0" smtClean="0"/>
              <a:t>k-</a:t>
            </a:r>
            <a:r>
              <a:rPr lang="zh-CN" altLang="en-US" b="1" dirty="0" smtClean="0"/>
              <a:t>项集后，去掉非频繁的项集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8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251985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频繁模式挖掘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输入事务集，给定支持度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输出所有的频繁模式，并按支持度降序排列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输出极大频繁模式，并按支持度排序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输出支持度最大的前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个频繁模式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5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600" b="1" dirty="0">
                <a:ea typeface="楷体_GB2312" pitchFamily="49" charset="-122"/>
              </a:rPr>
              <a:t>一份完整的实验报告至少应包含以下部分内容：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（一）实验内容简介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（二）算法说明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（三）算法分析与设计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（四）测试结果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（五</a:t>
            </a:r>
            <a:r>
              <a:rPr lang="en-US" altLang="zh-CN" b="1" dirty="0">
                <a:ea typeface="楷体_GB2312" pitchFamily="49" charset="-122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分析与探讨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附录：源代码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830</TotalTime>
  <Words>513</Words>
  <Application>Microsoft Office PowerPoint</Application>
  <PresentationFormat>全屏显示(4:3)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穿越</vt:lpstr>
      <vt:lpstr>第一个项目：频繁模式挖掘（一）</vt:lpstr>
      <vt:lpstr>频繁模式与关联规则</vt:lpstr>
      <vt:lpstr>频繁模式与关联规则</vt:lpstr>
      <vt:lpstr>Apriori频繁模式挖掘</vt:lpstr>
      <vt:lpstr>PowerPoint 演示文稿</vt:lpstr>
      <vt:lpstr>Apriori频繁模式挖掘</vt:lpstr>
      <vt:lpstr>报告要求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lenovo</cp:lastModifiedBy>
  <cp:revision>24</cp:revision>
  <dcterms:created xsi:type="dcterms:W3CDTF">2012-07-12T03:08:52Z</dcterms:created>
  <dcterms:modified xsi:type="dcterms:W3CDTF">2022-10-22T07:10:30Z</dcterms:modified>
</cp:coreProperties>
</file>