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317" r:id="rId4"/>
    <p:sldId id="319" r:id="rId5"/>
    <p:sldId id="315" r:id="rId6"/>
    <p:sldId id="312" r:id="rId7"/>
    <p:sldId id="294" r:id="rId8"/>
    <p:sldId id="320" r:id="rId9"/>
    <p:sldId id="318" r:id="rId10"/>
    <p:sldId id="316" r:id="rId11"/>
    <p:sldId id="31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3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1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988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5696" y="2761169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조 쇼핑몰 스토리보드 </a:t>
            </a:r>
            <a:endParaRPr lang="ko-KR" altLang="en-US" sz="4000" b="1" dirty="0">
              <a:solidFill>
                <a:schemeClr val="bg1"/>
              </a:solidFill>
              <a:latin typeface="Segoe UI Black" panose="020B0A02040204020203" pitchFamily="34" charset="0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82624" y="476672"/>
            <a:ext cx="291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관리자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로그인창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AC29D2-BBC4-1DFD-DB48-03191A62D822}"/>
              </a:ext>
            </a:extLst>
          </p:cNvPr>
          <p:cNvSpPr/>
          <p:nvPr/>
        </p:nvSpPr>
        <p:spPr>
          <a:xfrm>
            <a:off x="1691680" y="323961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login_man.jsp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E14B1F-A5A5-E0BD-A3A7-1B92519792D6}"/>
              </a:ext>
            </a:extLst>
          </p:cNvPr>
          <p:cNvSpPr/>
          <p:nvPr/>
        </p:nvSpPr>
        <p:spPr>
          <a:xfrm>
            <a:off x="1691680" y="239866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loginAction_man.jsp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14CB67-E820-73E9-731C-41DFDD6CB100}"/>
              </a:ext>
            </a:extLst>
          </p:cNvPr>
          <p:cNvSpPr/>
          <p:nvPr/>
        </p:nvSpPr>
        <p:spPr>
          <a:xfrm>
            <a:off x="3653012" y="323961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 메인 페이지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index_man.jsp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4DB237-6446-C915-F8B8-252D47E22400}"/>
              </a:ext>
            </a:extLst>
          </p:cNvPr>
          <p:cNvSpPr/>
          <p:nvPr/>
        </p:nvSpPr>
        <p:spPr>
          <a:xfrm>
            <a:off x="5625130" y="234888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top_man.jsp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6D1D8A6-F21F-454C-0FF9-B798900D33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2430" y="2636912"/>
            <a:ext cx="12701" cy="2384499"/>
          </a:xfrm>
          <a:prstGeom prst="bentConnector3">
            <a:avLst>
              <a:gd name="adj1" fmla="val 1899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48887E6-331E-DD48-191B-E65F94B8B331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5093884" y="3461283"/>
            <a:ext cx="29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F78B54-ECD6-FD20-E8CC-8F79A6F8AA1F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2412116" y="2842012"/>
            <a:ext cx="0" cy="397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651D16-8DA4-28A2-34A2-A4470644381F}"/>
              </a:ext>
            </a:extLst>
          </p:cNvPr>
          <p:cNvCxnSpPr>
            <a:stCxn id="45" idx="3"/>
            <a:endCxn id="46" idx="0"/>
          </p:cNvCxnSpPr>
          <p:nvPr/>
        </p:nvCxnSpPr>
        <p:spPr>
          <a:xfrm>
            <a:off x="3132552" y="2620339"/>
            <a:ext cx="1240896" cy="6192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BF009B-C8FE-9494-766F-DA4EB9F2D52C}"/>
              </a:ext>
            </a:extLst>
          </p:cNvPr>
          <p:cNvSpPr/>
          <p:nvPr/>
        </p:nvSpPr>
        <p:spPr>
          <a:xfrm>
            <a:off x="5612429" y="291821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bottom_man.jsp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EF942F-F672-C31F-F96D-DE5F44C63215}"/>
              </a:ext>
            </a:extLst>
          </p:cNvPr>
          <p:cNvSpPr/>
          <p:nvPr/>
        </p:nvSpPr>
        <p:spPr>
          <a:xfrm>
            <a:off x="5612428" y="3529839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(outer _</a:t>
            </a:r>
            <a:r>
              <a:rPr lang="en-US" altLang="ko-KR" sz="1200" dirty="0" err="1">
                <a:solidFill>
                  <a:schemeClr val="tx1"/>
                </a:solidFill>
              </a:rPr>
              <a:t>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E4BEF5-B26D-D6AA-FCEA-11A8FB4760F3}"/>
              </a:ext>
            </a:extLst>
          </p:cNvPr>
          <p:cNvSpPr/>
          <p:nvPr/>
        </p:nvSpPr>
        <p:spPr>
          <a:xfrm>
            <a:off x="5625130" y="4164891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언더웨어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(underwear _</a:t>
            </a:r>
            <a:r>
              <a:rPr lang="en-US" altLang="ko-KR" sz="1050" dirty="0" err="1">
                <a:solidFill>
                  <a:schemeClr val="tx1"/>
                </a:solidFill>
              </a:rPr>
              <a:t>man.jsp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138390-C83C-6290-36B2-7319E0AB8ADD}"/>
              </a:ext>
            </a:extLst>
          </p:cNvPr>
          <p:cNvSpPr/>
          <p:nvPr/>
        </p:nvSpPr>
        <p:spPr>
          <a:xfrm>
            <a:off x="5612429" y="479994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other_man.jsp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BFE56A-3F35-1A90-5CD3-3255B93D37A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389458" y="3139887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44D2C6D-A219-35D5-2762-C36DA9E08C97}"/>
              </a:ext>
            </a:extLst>
          </p:cNvPr>
          <p:cNvCxnSpPr>
            <a:cxnSpLocks/>
          </p:cNvCxnSpPr>
          <p:nvPr/>
        </p:nvCxnSpPr>
        <p:spPr>
          <a:xfrm>
            <a:off x="5389458" y="3751512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506AE5-57BB-266B-32C6-87EABD66218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383107" y="4386564"/>
            <a:ext cx="242023" cy="4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7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50815" y="476672"/>
            <a:ext cx="286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관리자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메인페이지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A5AFD-DC25-CAF2-C859-B06A6AA42EDA}"/>
              </a:ext>
            </a:extLst>
          </p:cNvPr>
          <p:cNvSpPr/>
          <p:nvPr/>
        </p:nvSpPr>
        <p:spPr>
          <a:xfrm>
            <a:off x="539552" y="320732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 메인 페이지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index_man.jsp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0FEE8-1851-B439-AA16-8BABAE9D0EC1}"/>
              </a:ext>
            </a:extLst>
          </p:cNvPr>
          <p:cNvSpPr/>
          <p:nvPr/>
        </p:nvSpPr>
        <p:spPr>
          <a:xfrm>
            <a:off x="5148440" y="356130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아우터</a:t>
            </a:r>
            <a:r>
              <a:rPr lang="ko-KR" altLang="en-US" sz="1000" dirty="0">
                <a:solidFill>
                  <a:schemeClr val="tx1"/>
                </a:solidFill>
              </a:rPr>
              <a:t>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outer_manUpdate.jsp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175B2-EBF0-B532-1CEC-0A236B306BA6}"/>
              </a:ext>
            </a:extLst>
          </p:cNvPr>
          <p:cNvSpPr/>
          <p:nvPr/>
        </p:nvSpPr>
        <p:spPr>
          <a:xfrm>
            <a:off x="5148441" y="205430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아우터</a:t>
            </a:r>
            <a:r>
              <a:rPr lang="ko-KR" altLang="en-US" sz="1050" dirty="0">
                <a:solidFill>
                  <a:schemeClr val="tx1"/>
                </a:solidFill>
              </a:rPr>
              <a:t> 조회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outer_manSelect.jsp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C14C7-0363-E2C5-55B9-69479CAF116B}"/>
              </a:ext>
            </a:extLst>
          </p:cNvPr>
          <p:cNvSpPr/>
          <p:nvPr/>
        </p:nvSpPr>
        <p:spPr>
          <a:xfrm>
            <a:off x="5148440" y="4314809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r>
              <a:rPr lang="ko-KR" altLang="en-US" sz="1200" dirty="0">
                <a:solidFill>
                  <a:schemeClr val="tx1"/>
                </a:solidFill>
              </a:rPr>
              <a:t> 삭제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outer_manDelete.jsp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68B24-D571-F6B5-53E6-C64BC88D4858}"/>
              </a:ext>
            </a:extLst>
          </p:cNvPr>
          <p:cNvSpPr/>
          <p:nvPr/>
        </p:nvSpPr>
        <p:spPr>
          <a:xfrm>
            <a:off x="7119968" y="2807803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outer_manInsert.jsp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0B38EF-04F1-5B74-BF10-7EB5E58E918A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148441" y="2275972"/>
            <a:ext cx="1" cy="2260509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F535B5-8D75-5C8A-2C79-72ED49A5DB17}"/>
              </a:ext>
            </a:extLst>
          </p:cNvPr>
          <p:cNvCxnSpPr>
            <a:cxnSpLocks/>
          </p:cNvCxnSpPr>
          <p:nvPr/>
        </p:nvCxnSpPr>
        <p:spPr>
          <a:xfrm>
            <a:off x="6589313" y="3016340"/>
            <a:ext cx="530655" cy="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B7E49-5BE4-1389-F76E-59EE36C61C9B}"/>
              </a:ext>
            </a:extLst>
          </p:cNvPr>
          <p:cNvSpPr/>
          <p:nvPr/>
        </p:nvSpPr>
        <p:spPr>
          <a:xfrm>
            <a:off x="5148440" y="2807803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아우터</a:t>
            </a:r>
            <a:r>
              <a:rPr lang="ko-KR" altLang="en-US" sz="1050" dirty="0">
                <a:solidFill>
                  <a:schemeClr val="tx1"/>
                </a:solidFill>
              </a:rPr>
              <a:t> 작성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outer_manWrite.jsp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6F5F43D-7C5D-ACDD-5B7A-FDA65FD3E586}"/>
              </a:ext>
            </a:extLst>
          </p:cNvPr>
          <p:cNvCxnSpPr>
            <a:stCxn id="19" idx="1"/>
            <a:endCxn id="9" idx="1"/>
          </p:cNvCxnSpPr>
          <p:nvPr/>
        </p:nvCxnSpPr>
        <p:spPr>
          <a:xfrm rot="10800000" flipV="1">
            <a:off x="5148440" y="3029475"/>
            <a:ext cx="12700" cy="75350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9B093-3EC6-E0B6-F665-7CC2607DCE08}"/>
              </a:ext>
            </a:extLst>
          </p:cNvPr>
          <p:cNvSpPr/>
          <p:nvPr/>
        </p:nvSpPr>
        <p:spPr>
          <a:xfrm>
            <a:off x="2753508" y="1596461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top.jsp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6D1633E-9FAE-010E-ED49-EC3B0CAEBC9E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>
            <a:off x="1179015" y="3392628"/>
            <a:ext cx="3161694" cy="12706"/>
          </a:xfrm>
          <a:prstGeom prst="bentConnector4">
            <a:avLst>
              <a:gd name="adj1" fmla="val -152"/>
              <a:gd name="adj2" fmla="val 1899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C5B6AE-DC01-580E-24E1-FFF9C7C9D3EA}"/>
              </a:ext>
            </a:extLst>
          </p:cNvPr>
          <p:cNvSpPr/>
          <p:nvPr/>
        </p:nvSpPr>
        <p:spPr>
          <a:xfrm>
            <a:off x="2753508" y="240965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bottom.jsp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559FD3-AAE2-FD40-1B84-E141FC263E65}"/>
              </a:ext>
            </a:extLst>
          </p:cNvPr>
          <p:cNvSpPr/>
          <p:nvPr/>
        </p:nvSpPr>
        <p:spPr>
          <a:xfrm>
            <a:off x="2753508" y="320732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(outer .</a:t>
            </a:r>
            <a:r>
              <a:rPr lang="en-US" altLang="ko-KR" sz="1200" dirty="0" err="1">
                <a:solidFill>
                  <a:schemeClr val="tx1"/>
                </a:solidFill>
              </a:rPr>
              <a:t>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94726A-87F3-25F6-9931-925DEC05C0FC}"/>
              </a:ext>
            </a:extLst>
          </p:cNvPr>
          <p:cNvSpPr/>
          <p:nvPr/>
        </p:nvSpPr>
        <p:spPr>
          <a:xfrm>
            <a:off x="2766215" y="400714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언더웨어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underwear.jsp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7950EE-AD3D-B775-AF61-159F5438C636}"/>
              </a:ext>
            </a:extLst>
          </p:cNvPr>
          <p:cNvSpPr/>
          <p:nvPr/>
        </p:nvSpPr>
        <p:spPr>
          <a:xfrm>
            <a:off x="2753509" y="475815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other_man.jsp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A81C88-0CD9-78E4-FBF8-16A7596D0A26}"/>
              </a:ext>
            </a:extLst>
          </p:cNvPr>
          <p:cNvCxnSpPr>
            <a:stCxn id="36" idx="3"/>
          </p:cNvCxnSpPr>
          <p:nvPr/>
        </p:nvCxnSpPr>
        <p:spPr>
          <a:xfrm>
            <a:off x="4194380" y="3429000"/>
            <a:ext cx="741231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08E366-4F1D-AC68-1E05-2DB36E12D79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20783" y="3429000"/>
            <a:ext cx="23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534C91-0174-C6DF-3AB0-3CFA723C8F15}"/>
              </a:ext>
            </a:extLst>
          </p:cNvPr>
          <p:cNvCxnSpPr>
            <a:endCxn id="6" idx="3"/>
          </p:cNvCxnSpPr>
          <p:nvPr/>
        </p:nvCxnSpPr>
        <p:spPr>
          <a:xfrm flipH="1">
            <a:off x="1980424" y="3429000"/>
            <a:ext cx="54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66D462-A506-CB44-40DC-640676A8B877}"/>
              </a:ext>
            </a:extLst>
          </p:cNvPr>
          <p:cNvSpPr/>
          <p:nvPr/>
        </p:nvSpPr>
        <p:spPr>
          <a:xfrm>
            <a:off x="7119968" y="353803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r>
              <a:rPr lang="ko-KR" altLang="en-US" sz="1200" dirty="0">
                <a:solidFill>
                  <a:schemeClr val="tx1"/>
                </a:solidFill>
              </a:rPr>
              <a:t>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outer_manInsert.jsp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EACD28-29D2-086F-5FB8-5BE14821F051}"/>
              </a:ext>
            </a:extLst>
          </p:cNvPr>
          <p:cNvCxnSpPr>
            <a:cxnSpLocks/>
          </p:cNvCxnSpPr>
          <p:nvPr/>
        </p:nvCxnSpPr>
        <p:spPr>
          <a:xfrm>
            <a:off x="6589313" y="3746575"/>
            <a:ext cx="530655" cy="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5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1484784"/>
            <a:ext cx="92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 01     02     03     04	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687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172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95936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1216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36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고객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로그인창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5696" y="2555612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고객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메인페이지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912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마이페이지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6096" y="2555612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관리자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로그인창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594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DA0D2DA-66C8-4768-1764-2C0C41CC8BA3}"/>
              </a:ext>
            </a:extLst>
          </p:cNvPr>
          <p:cNvCxnSpPr/>
          <p:nvPr/>
        </p:nvCxnSpPr>
        <p:spPr>
          <a:xfrm>
            <a:off x="7884368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E39139-FCD4-9EB6-AEB1-6F866D86DA59}"/>
              </a:ext>
            </a:extLst>
          </p:cNvPr>
          <p:cNvSpPr txBox="1"/>
          <p:nvPr/>
        </p:nvSpPr>
        <p:spPr>
          <a:xfrm>
            <a:off x="7308304" y="2539796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관리자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메인페이지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50816" y="476672"/>
            <a:ext cx="25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고객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B26C9-D324-00AA-C554-939FEEF652FD}"/>
              </a:ext>
            </a:extLst>
          </p:cNvPr>
          <p:cNvSpPr/>
          <p:nvPr/>
        </p:nvSpPr>
        <p:spPr>
          <a:xfrm>
            <a:off x="2267744" y="212591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메인 페이지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A4B5-4B3F-9C27-EEB2-FFDB63EF21DA}"/>
              </a:ext>
            </a:extLst>
          </p:cNvPr>
          <p:cNvSpPr/>
          <p:nvPr/>
        </p:nvSpPr>
        <p:spPr>
          <a:xfrm>
            <a:off x="4263896" y="212339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D5B376-4E1F-00A5-BB4E-8555A7286614}"/>
              </a:ext>
            </a:extLst>
          </p:cNvPr>
          <p:cNvSpPr/>
          <p:nvPr/>
        </p:nvSpPr>
        <p:spPr>
          <a:xfrm>
            <a:off x="6623627" y="211842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개별상품 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3B9D2-8835-A9BD-E20A-81F0A19B6B97}"/>
              </a:ext>
            </a:extLst>
          </p:cNvPr>
          <p:cNvSpPr/>
          <p:nvPr/>
        </p:nvSpPr>
        <p:spPr>
          <a:xfrm>
            <a:off x="366537" y="5805264"/>
            <a:ext cx="130988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AAF388-7FF8-8A8F-7AD2-B16B5B648DAE}"/>
              </a:ext>
            </a:extLst>
          </p:cNvPr>
          <p:cNvSpPr/>
          <p:nvPr/>
        </p:nvSpPr>
        <p:spPr>
          <a:xfrm>
            <a:off x="306407" y="419793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A6FCA-0E1B-41C9-A6F9-FE2E588ACE7E}"/>
              </a:ext>
            </a:extLst>
          </p:cNvPr>
          <p:cNvSpPr/>
          <p:nvPr/>
        </p:nvSpPr>
        <p:spPr>
          <a:xfrm>
            <a:off x="306407" y="151504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E2EF57-B430-5CA3-3D1D-88100568DB0E}"/>
              </a:ext>
            </a:extLst>
          </p:cNvPr>
          <p:cNvCxnSpPr>
            <a:cxnSpLocks/>
          </p:cNvCxnSpPr>
          <p:nvPr/>
        </p:nvCxnSpPr>
        <p:spPr>
          <a:xfrm flipH="1" flipV="1">
            <a:off x="1018530" y="4649245"/>
            <a:ext cx="2949" cy="111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3B53D65-1BE6-B586-CA64-421AE2A62A72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24584" y="2658121"/>
            <a:ext cx="1853690" cy="12326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BB835-31BE-7EC2-42E9-B61622958A32}"/>
              </a:ext>
            </a:extLst>
          </p:cNvPr>
          <p:cNvSpPr/>
          <p:nvPr/>
        </p:nvSpPr>
        <p:spPr>
          <a:xfrm>
            <a:off x="2267744" y="358293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5BC152-3B1B-19F7-57A5-00DF10A2A39A}"/>
              </a:ext>
            </a:extLst>
          </p:cNvPr>
          <p:cNvSpPr/>
          <p:nvPr/>
        </p:nvSpPr>
        <p:spPr>
          <a:xfrm>
            <a:off x="4273553" y="4340751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탈퇴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222BB-AE4E-423C-9058-916751DE0695}"/>
              </a:ext>
            </a:extLst>
          </p:cNvPr>
          <p:cNvSpPr/>
          <p:nvPr/>
        </p:nvSpPr>
        <p:spPr>
          <a:xfrm>
            <a:off x="4273553" y="3582932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10827-306A-2575-0DED-15B4D8560E29}"/>
              </a:ext>
            </a:extLst>
          </p:cNvPr>
          <p:cNvSpPr/>
          <p:nvPr/>
        </p:nvSpPr>
        <p:spPr>
          <a:xfrm>
            <a:off x="4273553" y="2825113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750F50D-20F9-7362-CCF0-D8CAB4501082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V="1">
            <a:off x="4273553" y="3046786"/>
            <a:ext cx="12700" cy="151563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483513-AE71-11CD-F522-4C3434C9D150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3708616" y="3804605"/>
            <a:ext cx="564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997EA-DBED-3BF3-5FBD-43D85986B435}"/>
              </a:ext>
            </a:extLst>
          </p:cNvPr>
          <p:cNvSpPr/>
          <p:nvPr/>
        </p:nvSpPr>
        <p:spPr>
          <a:xfrm>
            <a:off x="7110110" y="3582932"/>
            <a:ext cx="1969829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110CAD-30DC-00F9-6C21-242BCAEA8C7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76750" y="3804605"/>
            <a:ext cx="53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E8B33D-BB9C-92F6-37F0-19EA8B34DCC7}"/>
              </a:ext>
            </a:extLst>
          </p:cNvPr>
          <p:cNvSpPr/>
          <p:nvPr/>
        </p:nvSpPr>
        <p:spPr>
          <a:xfrm>
            <a:off x="4398114" y="5660149"/>
            <a:ext cx="2065113" cy="649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탈퇴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8B37685-A9BB-D803-05D2-5EA47EEEA6B9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5430671" y="4784097"/>
            <a:ext cx="0" cy="8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937C7E-BA76-FA8C-5B2D-4489E57F75BC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988180" y="2569264"/>
            <a:ext cx="0" cy="1013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BC321-3B6E-63FB-2BAF-F36DA0896C19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>
            <a:off x="3708616" y="2345071"/>
            <a:ext cx="555280" cy="2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B67E2A-E935-AAF9-F198-F3A2D32913F8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5704768" y="2340095"/>
            <a:ext cx="918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DC22C03-5BAA-23AB-3B1F-D9FD19752553}"/>
              </a:ext>
            </a:extLst>
          </p:cNvPr>
          <p:cNvCxnSpPr>
            <a:cxnSpLocks/>
          </p:cNvCxnSpPr>
          <p:nvPr/>
        </p:nvCxnSpPr>
        <p:spPr>
          <a:xfrm flipV="1">
            <a:off x="622497" y="1983817"/>
            <a:ext cx="0" cy="221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16E6FFC-70AA-1C40-F54F-63EBEEF35FC7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16200000" flipH="1">
            <a:off x="1702074" y="839813"/>
            <a:ext cx="610873" cy="1961337"/>
          </a:xfrm>
          <a:prstGeom prst="bentConnector3">
            <a:avLst>
              <a:gd name="adj1" fmla="val -374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1C9336A5-AC9F-F231-A4F3-AF4221BDE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08784"/>
              </p:ext>
            </p:extLst>
          </p:nvPr>
        </p:nvGraphicFramePr>
        <p:xfrm>
          <a:off x="179512" y="1224720"/>
          <a:ext cx="4680519" cy="372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55560" imgH="6957000" progId="PBrush">
                  <p:embed/>
                </p:oleObj>
              </mc:Choice>
              <mc:Fallback>
                <p:oleObj name="Bitmap Image" r:id="rId2" imgW="8755560" imgH="695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512" y="1224720"/>
                        <a:ext cx="4680519" cy="372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DAF2340B-0732-CDB4-3DCE-F8288711161D}"/>
              </a:ext>
            </a:extLst>
          </p:cNvPr>
          <p:cNvSpPr/>
          <p:nvPr/>
        </p:nvSpPr>
        <p:spPr>
          <a:xfrm>
            <a:off x="138947" y="2060848"/>
            <a:ext cx="1264701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FEC296-1A0D-3857-CD8B-BEF3AAE80EB6}"/>
              </a:ext>
            </a:extLst>
          </p:cNvPr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69DEB-D689-9AFA-FE6B-CB9B7889A45E}"/>
              </a:ext>
            </a:extLst>
          </p:cNvPr>
          <p:cNvSpPr txBox="1"/>
          <p:nvPr/>
        </p:nvSpPr>
        <p:spPr>
          <a:xfrm>
            <a:off x="1050816" y="476672"/>
            <a:ext cx="25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고객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73B27-9129-BB51-06C0-A97AD4978BAF}"/>
              </a:ext>
            </a:extLst>
          </p:cNvPr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D8C26-6F00-4B78-5DA2-0DBF5E13E623}"/>
              </a:ext>
            </a:extLst>
          </p:cNvPr>
          <p:cNvSpPr txBox="1"/>
          <p:nvPr/>
        </p:nvSpPr>
        <p:spPr>
          <a:xfrm>
            <a:off x="5076056" y="134076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비회원들도 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사이트 구경 가능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장바구니</a:t>
            </a:r>
            <a:r>
              <a:rPr lang="en-US" altLang="ko-KR" sz="2400" dirty="0"/>
              <a:t>,</a:t>
            </a:r>
            <a:r>
              <a:rPr lang="ko-KR" altLang="en-US" sz="2400" dirty="0"/>
              <a:t>구매 등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사이트 </a:t>
            </a:r>
            <a:r>
              <a:rPr lang="ko-KR" altLang="en-US" sz="2400" dirty="0" err="1"/>
              <a:t>이용시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로그인  해야함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9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D7871-8FD4-4E7A-E84B-0E9CEE57D48C}"/>
              </a:ext>
            </a:extLst>
          </p:cNvPr>
          <p:cNvSpPr/>
          <p:nvPr/>
        </p:nvSpPr>
        <p:spPr>
          <a:xfrm>
            <a:off x="899592" y="322207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sign_up.jsp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2DD40-C9BA-49D8-44ED-EC077E077C1C}"/>
              </a:ext>
            </a:extLst>
          </p:cNvPr>
          <p:cNvSpPr/>
          <p:nvPr/>
        </p:nvSpPr>
        <p:spPr>
          <a:xfrm>
            <a:off x="2843808" y="322207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login.jsp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6D0AA6-62B3-659E-A605-CE1A695FA1E6}"/>
              </a:ext>
            </a:extLst>
          </p:cNvPr>
          <p:cNvSpPr/>
          <p:nvPr/>
        </p:nvSpPr>
        <p:spPr>
          <a:xfrm>
            <a:off x="2860924" y="501582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loginAction.jsp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3C3A4A-6C85-CF66-2DF5-E5CED1F930B0}"/>
              </a:ext>
            </a:extLst>
          </p:cNvPr>
          <p:cNvSpPr/>
          <p:nvPr/>
        </p:nvSpPr>
        <p:spPr>
          <a:xfrm>
            <a:off x="4822256" y="322207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메인 페이지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cus_index.jsp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AC62D4-E867-66A9-BDCD-EF0C13C401A3}"/>
              </a:ext>
            </a:extLst>
          </p:cNvPr>
          <p:cNvSpPr/>
          <p:nvPr/>
        </p:nvSpPr>
        <p:spPr>
          <a:xfrm>
            <a:off x="6781673" y="2263851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top.jsp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1B4619-0D97-606E-0227-733857A696B2}"/>
              </a:ext>
            </a:extLst>
          </p:cNvPr>
          <p:cNvSpPr/>
          <p:nvPr/>
        </p:nvSpPr>
        <p:spPr>
          <a:xfrm>
            <a:off x="6781674" y="162880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(my_info.js)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D9EBBA-A70E-C732-5A3A-1BE781650E61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>
            <a:off x="5207179" y="3416881"/>
            <a:ext cx="3161694" cy="12706"/>
          </a:xfrm>
          <a:prstGeom prst="bentConnector4">
            <a:avLst>
              <a:gd name="adj1" fmla="val -152"/>
              <a:gd name="adj2" fmla="val 1899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EEF94B-5285-4185-D8E1-1E7E4B30636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263128" y="3443749"/>
            <a:ext cx="29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EFDAB9-5556-4393-4AF9-A465906B09A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40464" y="3443749"/>
            <a:ext cx="503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969EFE-360D-42C2-DE56-B4DF70FDED3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562329" y="3665422"/>
            <a:ext cx="1915" cy="133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C772D77-6043-3EC2-955F-404D282BECF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301796" y="3665422"/>
            <a:ext cx="1240896" cy="15720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A1F7D-33AB-7751-EFCE-A58CB9557A84}"/>
              </a:ext>
            </a:extLst>
          </p:cNvPr>
          <p:cNvSpPr/>
          <p:nvPr/>
        </p:nvSpPr>
        <p:spPr>
          <a:xfrm>
            <a:off x="6781673" y="2900681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bottom.jsp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5DC439-5A1E-7029-81BD-1F39B7028EBC}"/>
              </a:ext>
            </a:extLst>
          </p:cNvPr>
          <p:cNvSpPr/>
          <p:nvPr/>
        </p:nvSpPr>
        <p:spPr>
          <a:xfrm>
            <a:off x="6781672" y="351230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outerjsp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4704D-CD3C-50EC-1FCB-157CAD98495A}"/>
              </a:ext>
            </a:extLst>
          </p:cNvPr>
          <p:cNvSpPr/>
          <p:nvPr/>
        </p:nvSpPr>
        <p:spPr>
          <a:xfrm>
            <a:off x="6794374" y="414735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언더웨어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underwear.jsp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AB035-2491-23F5-2BDE-0A6C4B2B36A7}"/>
              </a:ext>
            </a:extLst>
          </p:cNvPr>
          <p:cNvSpPr/>
          <p:nvPr/>
        </p:nvSpPr>
        <p:spPr>
          <a:xfrm>
            <a:off x="6781673" y="478240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other.jsp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0B677A-2931-ED88-3819-EB545A3C707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8702" y="2485524"/>
            <a:ext cx="222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2CFAD9-D039-EFC3-EA64-E87D52C9F16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558702" y="3122353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486E35-E960-B607-EB23-14829AEE1D23}"/>
              </a:ext>
            </a:extLst>
          </p:cNvPr>
          <p:cNvCxnSpPr>
            <a:cxnSpLocks/>
          </p:cNvCxnSpPr>
          <p:nvPr/>
        </p:nvCxnSpPr>
        <p:spPr>
          <a:xfrm>
            <a:off x="6558702" y="3733978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BC9A87-2C4B-130B-B200-D8465B34F86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552351" y="4369030"/>
            <a:ext cx="242023" cy="4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82625" y="476672"/>
            <a:ext cx="258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고객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로그인창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B148FF-0253-58E1-6DED-D1A0F69BEAE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284680" y="3443749"/>
            <a:ext cx="537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50816" y="476672"/>
            <a:ext cx="25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고객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메인페이지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B26C9-D324-00AA-C554-939FEEF652FD}"/>
              </a:ext>
            </a:extLst>
          </p:cNvPr>
          <p:cNvSpPr/>
          <p:nvPr/>
        </p:nvSpPr>
        <p:spPr>
          <a:xfrm>
            <a:off x="2242866" y="320732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메인 페이지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cos_index.jsp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9DF46E-2E6F-3036-CFC3-C30DCDA09F52}"/>
              </a:ext>
            </a:extLst>
          </p:cNvPr>
          <p:cNvSpPr/>
          <p:nvPr/>
        </p:nvSpPr>
        <p:spPr>
          <a:xfrm>
            <a:off x="4433519" y="162554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top.jsp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D0906-20C8-995A-9D4E-FCF0A71AF675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>
            <a:off x="2859026" y="3421715"/>
            <a:ext cx="3161694" cy="12706"/>
          </a:xfrm>
          <a:prstGeom prst="bentConnector4">
            <a:avLst>
              <a:gd name="adj1" fmla="val -152"/>
              <a:gd name="adj2" fmla="val 1899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CEE5A3-7F63-0225-DDE6-0D2C9C7DB62A}"/>
              </a:ext>
            </a:extLst>
          </p:cNvPr>
          <p:cNvSpPr/>
          <p:nvPr/>
        </p:nvSpPr>
        <p:spPr>
          <a:xfrm>
            <a:off x="4433519" y="243874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bottom.jsp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CE8A2F-279A-50B3-EDCB-A847292F2ECA}"/>
              </a:ext>
            </a:extLst>
          </p:cNvPr>
          <p:cNvSpPr/>
          <p:nvPr/>
        </p:nvSpPr>
        <p:spPr>
          <a:xfrm>
            <a:off x="4433519" y="3236414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(outer .</a:t>
            </a:r>
            <a:r>
              <a:rPr lang="en-US" altLang="ko-KR" sz="1200" dirty="0" err="1">
                <a:solidFill>
                  <a:schemeClr val="tx1"/>
                </a:solidFill>
              </a:rPr>
              <a:t>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747363-F822-F52F-2A2C-2414678CA10B}"/>
              </a:ext>
            </a:extLst>
          </p:cNvPr>
          <p:cNvSpPr/>
          <p:nvPr/>
        </p:nvSpPr>
        <p:spPr>
          <a:xfrm>
            <a:off x="4446226" y="403622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언더웨어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underwear.jsp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882668-2873-82A4-6978-573C3A16893D}"/>
              </a:ext>
            </a:extLst>
          </p:cNvPr>
          <p:cNvSpPr/>
          <p:nvPr/>
        </p:nvSpPr>
        <p:spPr>
          <a:xfrm>
            <a:off x="4433520" y="478724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other_man.jsp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C731C7-7E57-B66B-A37D-ADC36FAAC9F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10548" y="1847221"/>
            <a:ext cx="222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62A216-9AB6-757D-D3D4-4E944EE9BF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0548" y="2660414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78A93E-3972-EBFC-E391-E7A32EA3EE5F}"/>
              </a:ext>
            </a:extLst>
          </p:cNvPr>
          <p:cNvCxnSpPr>
            <a:cxnSpLocks/>
          </p:cNvCxnSpPr>
          <p:nvPr/>
        </p:nvCxnSpPr>
        <p:spPr>
          <a:xfrm>
            <a:off x="4204203" y="3428067"/>
            <a:ext cx="22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599B83-731D-6979-EDB7-CC7A7A1DCF2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04203" y="4257900"/>
            <a:ext cx="242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18461A-2979-6DF5-5600-6D7B54D0EF43}"/>
              </a:ext>
            </a:extLst>
          </p:cNvPr>
          <p:cNvCxnSpPr>
            <a:endCxn id="6" idx="3"/>
          </p:cNvCxnSpPr>
          <p:nvPr/>
        </p:nvCxnSpPr>
        <p:spPr>
          <a:xfrm flipH="1">
            <a:off x="3683738" y="3428067"/>
            <a:ext cx="520465" cy="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93AE34-B4B8-821E-CE10-3041C4791B14}"/>
              </a:ext>
            </a:extLst>
          </p:cNvPr>
          <p:cNvSpPr/>
          <p:nvPr/>
        </p:nvSpPr>
        <p:spPr>
          <a:xfrm>
            <a:off x="6317611" y="1625548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상의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topSelect.jsp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E47BEE-A512-F51B-50F5-38F5189CDFD3}"/>
              </a:ext>
            </a:extLst>
          </p:cNvPr>
          <p:cNvSpPr/>
          <p:nvPr/>
        </p:nvSpPr>
        <p:spPr>
          <a:xfrm>
            <a:off x="6304904" y="243874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하의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bottomSelect.jsp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FCFB0C-2621-68F3-0C85-1B2188A15FC9}"/>
              </a:ext>
            </a:extLst>
          </p:cNvPr>
          <p:cNvSpPr/>
          <p:nvPr/>
        </p:nvSpPr>
        <p:spPr>
          <a:xfrm>
            <a:off x="6317611" y="323205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아우터</a:t>
            </a:r>
            <a:r>
              <a:rPr lang="ko-KR" altLang="en-US" sz="1200" dirty="0">
                <a:solidFill>
                  <a:schemeClr val="tx1"/>
                </a:solidFill>
              </a:rPr>
              <a:t>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outerSelect.jsp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B40F66-83A5-6333-D86F-7FD297ECDF3F}"/>
              </a:ext>
            </a:extLst>
          </p:cNvPr>
          <p:cNvSpPr/>
          <p:nvPr/>
        </p:nvSpPr>
        <p:spPr>
          <a:xfrm>
            <a:off x="6317611" y="4036227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언더웨어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underwearSelect.jsp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EF6FE6-EFA4-0347-170F-94C708E6D79B}"/>
              </a:ext>
            </a:extLst>
          </p:cNvPr>
          <p:cNvSpPr/>
          <p:nvPr/>
        </p:nvSpPr>
        <p:spPr>
          <a:xfrm>
            <a:off x="6317611" y="478724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otherSelect.jsp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F4D4E4-24B9-D0FD-CD33-F13A56EEB57E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5874391" y="1847221"/>
            <a:ext cx="443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87CF5F8-D427-442F-F0F4-EF3E9FA5721E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>
            <a:off x="5874391" y="2660415"/>
            <a:ext cx="430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421098E-438F-F84C-C1DA-CDE3EAB389A7}"/>
              </a:ext>
            </a:extLst>
          </p:cNvPr>
          <p:cNvCxnSpPr>
            <a:stCxn id="13" idx="3"/>
            <a:endCxn id="38" idx="1"/>
          </p:cNvCxnSpPr>
          <p:nvPr/>
        </p:nvCxnSpPr>
        <p:spPr>
          <a:xfrm flipV="1">
            <a:off x="5874391" y="3453729"/>
            <a:ext cx="443220" cy="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3B5529-BAFB-6047-26B8-788C95514527}"/>
              </a:ext>
            </a:extLst>
          </p:cNvPr>
          <p:cNvCxnSpPr>
            <a:stCxn id="14" idx="3"/>
            <a:endCxn id="39" idx="1"/>
          </p:cNvCxnSpPr>
          <p:nvPr/>
        </p:nvCxnSpPr>
        <p:spPr>
          <a:xfrm>
            <a:off x="5887098" y="4257900"/>
            <a:ext cx="430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4FB3D89-9CB1-54A7-8B9A-7055B9596D60}"/>
              </a:ext>
            </a:extLst>
          </p:cNvPr>
          <p:cNvCxnSpPr>
            <a:stCxn id="18" idx="3"/>
            <a:endCxn id="40" idx="1"/>
          </p:cNvCxnSpPr>
          <p:nvPr/>
        </p:nvCxnSpPr>
        <p:spPr>
          <a:xfrm flipV="1">
            <a:off x="5874392" y="5008913"/>
            <a:ext cx="4432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A4B5-4B3F-9C27-EEB2-FFDB63EF21DA}"/>
              </a:ext>
            </a:extLst>
          </p:cNvPr>
          <p:cNvSpPr/>
          <p:nvPr/>
        </p:nvSpPr>
        <p:spPr>
          <a:xfrm>
            <a:off x="4427174" y="885282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D5B376-4E1F-00A5-BB4E-8555A7286614}"/>
              </a:ext>
            </a:extLst>
          </p:cNvPr>
          <p:cNvSpPr/>
          <p:nvPr/>
        </p:nvSpPr>
        <p:spPr>
          <a:xfrm>
            <a:off x="6304904" y="889759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개별상품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50816" y="476672"/>
            <a:ext cx="229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마이페이지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2FA534-D5D5-4519-9510-E7FF8BE05928}"/>
              </a:ext>
            </a:extLst>
          </p:cNvPr>
          <p:cNvSpPr/>
          <p:nvPr/>
        </p:nvSpPr>
        <p:spPr>
          <a:xfrm>
            <a:off x="49405" y="309078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index.jsp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A97E77-AFB2-649B-5925-29BFBFAD4D43}"/>
              </a:ext>
            </a:extLst>
          </p:cNvPr>
          <p:cNvSpPr/>
          <p:nvPr/>
        </p:nvSpPr>
        <p:spPr>
          <a:xfrm>
            <a:off x="2010737" y="3090785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8BBCE3-5C44-5947-F1A2-89B347A6748C}"/>
              </a:ext>
            </a:extLst>
          </p:cNvPr>
          <p:cNvSpPr/>
          <p:nvPr/>
        </p:nvSpPr>
        <p:spPr>
          <a:xfrm>
            <a:off x="3972069" y="3848604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탈퇴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my_info_remove_user.jsp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FB1CD-861F-62E4-FBA4-2828330581CF}"/>
              </a:ext>
            </a:extLst>
          </p:cNvPr>
          <p:cNvSpPr/>
          <p:nvPr/>
        </p:nvSpPr>
        <p:spPr>
          <a:xfrm>
            <a:off x="3972069" y="3090785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my_info_show_info.jsp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1ACA2D-71DD-3A0F-62AC-8FBB07C349DE}"/>
              </a:ext>
            </a:extLst>
          </p:cNvPr>
          <p:cNvSpPr/>
          <p:nvPr/>
        </p:nvSpPr>
        <p:spPr>
          <a:xfrm>
            <a:off x="3972069" y="2332966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my_info_order.jsp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35945C4-DFC0-558E-FF11-CB96A682B215}"/>
              </a:ext>
            </a:extLst>
          </p:cNvPr>
          <p:cNvCxnSpPr>
            <a:cxnSpLocks/>
            <a:stCxn id="38" idx="1"/>
            <a:endCxn id="36" idx="1"/>
          </p:cNvCxnSpPr>
          <p:nvPr/>
        </p:nvCxnSpPr>
        <p:spPr>
          <a:xfrm rot="10800000" flipV="1">
            <a:off x="3972069" y="2554639"/>
            <a:ext cx="12700" cy="151563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4B1A4F-561D-BECE-45CF-02010E926AB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490277" y="3312458"/>
            <a:ext cx="520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7FBA6B8-030C-ADFD-0812-27EB338688AA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3451609" y="3312458"/>
            <a:ext cx="520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CF7861-D013-63F2-39CE-D80C56BE2B25}"/>
              </a:ext>
            </a:extLst>
          </p:cNvPr>
          <p:cNvSpPr/>
          <p:nvPr/>
        </p:nvSpPr>
        <p:spPr>
          <a:xfrm>
            <a:off x="6808626" y="3090785"/>
            <a:ext cx="2314236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my_info_update.jsp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D9443B-E4E5-0E03-F513-69BF2A028911}"/>
              </a:ext>
            </a:extLst>
          </p:cNvPr>
          <p:cNvCxnSpPr>
            <a:endCxn id="42" idx="1"/>
          </p:cNvCxnSpPr>
          <p:nvPr/>
        </p:nvCxnSpPr>
        <p:spPr>
          <a:xfrm>
            <a:off x="6275266" y="3312458"/>
            <a:ext cx="53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FE7DAE-3EB0-A18B-4037-03A446CEA1EE}"/>
              </a:ext>
            </a:extLst>
          </p:cNvPr>
          <p:cNvSpPr/>
          <p:nvPr/>
        </p:nvSpPr>
        <p:spPr>
          <a:xfrm>
            <a:off x="7042579" y="3745726"/>
            <a:ext cx="2065113" cy="649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탈퇴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my_info_remove</a:t>
            </a:r>
            <a:r>
              <a:rPr lang="en-US" altLang="ko-KR" sz="1200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user_update.jsp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3C4D750-05B1-E3EA-BCFE-E9D0047E850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291543" y="4070277"/>
            <a:ext cx="751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18491A0-AF7A-D7E6-6A6B-F35A08F9FB5D}"/>
              </a:ext>
            </a:extLst>
          </p:cNvPr>
          <p:cNvCxnSpPr>
            <a:cxnSpLocks/>
            <a:stCxn id="45" idx="2"/>
            <a:endCxn id="32" idx="2"/>
          </p:cNvCxnSpPr>
          <p:nvPr/>
        </p:nvCxnSpPr>
        <p:spPr>
          <a:xfrm rot="5400000" flipH="1">
            <a:off x="3992140" y="311833"/>
            <a:ext cx="860698" cy="7305295"/>
          </a:xfrm>
          <a:prstGeom prst="bentConnector3">
            <a:avLst>
              <a:gd name="adj1" fmla="val -26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54B8E5-47F0-2C7E-034B-4D17B93B1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53393"/>
              </p:ext>
            </p:extLst>
          </p:nvPr>
        </p:nvGraphicFramePr>
        <p:xfrm>
          <a:off x="395536" y="1052736"/>
          <a:ext cx="43434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43400" imgH="4480560" progId="PBrush">
                  <p:embed/>
                </p:oleObj>
              </mc:Choice>
              <mc:Fallback>
                <p:oleObj name="Bitmap Image" r:id="rId2" imgW="4343400" imgH="4480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052736"/>
                        <a:ext cx="4343400" cy="447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54A5FF64-4E6A-2E9F-9BBD-619DC254974D}"/>
              </a:ext>
            </a:extLst>
          </p:cNvPr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CBA33-DAC1-1AFE-CAE0-2C3D0CD33A4E}"/>
              </a:ext>
            </a:extLst>
          </p:cNvPr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C2A40-98EB-B64F-186E-F05072D883A5}"/>
              </a:ext>
            </a:extLst>
          </p:cNvPr>
          <p:cNvSpPr txBox="1"/>
          <p:nvPr/>
        </p:nvSpPr>
        <p:spPr>
          <a:xfrm>
            <a:off x="1050816" y="476672"/>
            <a:ext cx="25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관리자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76983-09A4-7DA8-4FB7-E7025BA29290}"/>
              </a:ext>
            </a:extLst>
          </p:cNvPr>
          <p:cNvSpPr txBox="1"/>
          <p:nvPr/>
        </p:nvSpPr>
        <p:spPr>
          <a:xfrm>
            <a:off x="5076056" y="134076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보안을 위해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로그인 해야함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3483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251520" y="223692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D67B4-E156-A858-F6BF-0781C534A5F9}"/>
              </a:ext>
            </a:extLst>
          </p:cNvPr>
          <p:cNvSpPr txBox="1"/>
          <p:nvPr/>
        </p:nvSpPr>
        <p:spPr>
          <a:xfrm>
            <a:off x="1050816" y="476672"/>
            <a:ext cx="25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관리자 페이지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4FF1C3-B0E9-A997-ED29-092CB278FCCD}"/>
              </a:ext>
            </a:extLst>
          </p:cNvPr>
          <p:cNvSpPr/>
          <p:nvPr/>
        </p:nvSpPr>
        <p:spPr>
          <a:xfrm>
            <a:off x="539552" y="3239610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859F50-B845-1B4B-5A43-C59215601F31}"/>
              </a:ext>
            </a:extLst>
          </p:cNvPr>
          <p:cNvSpPr/>
          <p:nvPr/>
        </p:nvSpPr>
        <p:spPr>
          <a:xfrm>
            <a:off x="539552" y="2398666"/>
            <a:ext cx="1440872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622BD0-F9E5-9D45-E7F5-AD252D2AECE1}"/>
              </a:ext>
            </a:extLst>
          </p:cNvPr>
          <p:cNvSpPr/>
          <p:nvPr/>
        </p:nvSpPr>
        <p:spPr>
          <a:xfrm>
            <a:off x="2500884" y="3239610"/>
            <a:ext cx="106300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관리자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페이지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772525-801D-468F-14A3-F6F53D8BBC0E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V="1">
            <a:off x="1259988" y="2842012"/>
            <a:ext cx="0" cy="397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0D72C60-8332-0E71-B8D8-9549DC52A6AC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>
            <a:off x="1980424" y="2620339"/>
            <a:ext cx="1051962" cy="6192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EA28F52-5F61-10D4-C691-C030B1C5C8A4}"/>
              </a:ext>
            </a:extLst>
          </p:cNvPr>
          <p:cNvCxnSpPr>
            <a:cxnSpLocks/>
            <a:stCxn id="71" idx="1"/>
            <a:endCxn id="40" idx="3"/>
          </p:cNvCxnSpPr>
          <p:nvPr/>
        </p:nvCxnSpPr>
        <p:spPr>
          <a:xfrm flipH="1">
            <a:off x="3563888" y="3456248"/>
            <a:ext cx="450855" cy="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F76412-730C-7567-2AFF-EC3FB7042343}"/>
              </a:ext>
            </a:extLst>
          </p:cNvPr>
          <p:cNvSpPr/>
          <p:nvPr/>
        </p:nvSpPr>
        <p:spPr>
          <a:xfrm>
            <a:off x="6077654" y="3561306"/>
            <a:ext cx="130988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8FC03D-F21A-EF6F-CBF0-4318648FB906}"/>
              </a:ext>
            </a:extLst>
          </p:cNvPr>
          <p:cNvSpPr/>
          <p:nvPr/>
        </p:nvSpPr>
        <p:spPr>
          <a:xfrm>
            <a:off x="6077655" y="2054300"/>
            <a:ext cx="130988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상품 조회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F29312-56FE-1C91-7E9A-663C10D58BD1}"/>
              </a:ext>
            </a:extLst>
          </p:cNvPr>
          <p:cNvSpPr/>
          <p:nvPr/>
        </p:nvSpPr>
        <p:spPr>
          <a:xfrm>
            <a:off x="6077654" y="4314809"/>
            <a:ext cx="130988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삭제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A50716C-D8DB-C43D-BEDD-E272EF17A307}"/>
              </a:ext>
            </a:extLst>
          </p:cNvPr>
          <p:cNvCxnSpPr>
            <a:stCxn id="63" idx="1"/>
            <a:endCxn id="64" idx="1"/>
          </p:cNvCxnSpPr>
          <p:nvPr/>
        </p:nvCxnSpPr>
        <p:spPr>
          <a:xfrm rot="10800000" flipV="1">
            <a:off x="6077655" y="2275972"/>
            <a:ext cx="1" cy="2260509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7865982-48A5-9F70-386B-5B9ADE54428C}"/>
              </a:ext>
            </a:extLst>
          </p:cNvPr>
          <p:cNvCxnSpPr>
            <a:cxnSpLocks/>
          </p:cNvCxnSpPr>
          <p:nvPr/>
        </p:nvCxnSpPr>
        <p:spPr>
          <a:xfrm>
            <a:off x="7380312" y="301634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C3A71B-80D9-474F-D5C1-33EDA89646D7}"/>
              </a:ext>
            </a:extLst>
          </p:cNvPr>
          <p:cNvSpPr/>
          <p:nvPr/>
        </p:nvSpPr>
        <p:spPr>
          <a:xfrm>
            <a:off x="6077654" y="2807803"/>
            <a:ext cx="1309884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상품 작성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A75D4A1-2468-EC2E-B0A0-A6604AC0AA6C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 flipV="1">
            <a:off x="6077654" y="3029475"/>
            <a:ext cx="12700" cy="75350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5DCC5B-2E88-C5F9-D35B-8DACBFE7BD6C}"/>
              </a:ext>
            </a:extLst>
          </p:cNvPr>
          <p:cNvCxnSpPr>
            <a:cxnSpLocks/>
          </p:cNvCxnSpPr>
          <p:nvPr/>
        </p:nvCxnSpPr>
        <p:spPr>
          <a:xfrm>
            <a:off x="7380312" y="3746575"/>
            <a:ext cx="38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A5ECBD-F0CF-7A2C-34AB-9DD2F19F8D6A}"/>
              </a:ext>
            </a:extLst>
          </p:cNvPr>
          <p:cNvSpPr/>
          <p:nvPr/>
        </p:nvSpPr>
        <p:spPr>
          <a:xfrm>
            <a:off x="4014743" y="3234575"/>
            <a:ext cx="1226537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카테고리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4B08519-1D0D-DA86-FA34-E7206ABB1485}"/>
              </a:ext>
            </a:extLst>
          </p:cNvPr>
          <p:cNvCxnSpPr>
            <a:cxnSpLocks/>
          </p:cNvCxnSpPr>
          <p:nvPr/>
        </p:nvCxnSpPr>
        <p:spPr>
          <a:xfrm flipH="1">
            <a:off x="5241280" y="3429000"/>
            <a:ext cx="558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7C1E8CC-F063-D2DF-4932-57BCD606A0E2}"/>
              </a:ext>
            </a:extLst>
          </p:cNvPr>
          <p:cNvSpPr/>
          <p:nvPr/>
        </p:nvSpPr>
        <p:spPr>
          <a:xfrm>
            <a:off x="7824796" y="2790096"/>
            <a:ext cx="1211700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상품 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7CB68A-84E7-5E54-8B69-400E7D08D40E}"/>
              </a:ext>
            </a:extLst>
          </p:cNvPr>
          <p:cNvSpPr/>
          <p:nvPr/>
        </p:nvSpPr>
        <p:spPr>
          <a:xfrm>
            <a:off x="7779651" y="3561305"/>
            <a:ext cx="1244409" cy="44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상품 변경</a:t>
            </a:r>
          </a:p>
        </p:txBody>
      </p:sp>
    </p:spTree>
    <p:extLst>
      <p:ext uri="{BB962C8B-B14F-4D97-AF65-F5344CB8AC3E}">
        <p14:creationId xmlns:p14="http://schemas.microsoft.com/office/powerpoint/2010/main" val="256255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611</Words>
  <Application>Microsoft Office PowerPoint</Application>
  <PresentationFormat>화면 슬라이드 쇼(4:3)</PresentationFormat>
  <Paragraphs>176</Paragraphs>
  <Slides>11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나눔바른고딕OTF Light</vt:lpstr>
      <vt:lpstr>맑은 고딕</vt:lpstr>
      <vt:lpstr>Arial</vt:lpstr>
      <vt:lpstr>Segoe UI Black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임도현</cp:lastModifiedBy>
  <cp:revision>49</cp:revision>
  <dcterms:created xsi:type="dcterms:W3CDTF">2016-11-03T20:47:04Z</dcterms:created>
  <dcterms:modified xsi:type="dcterms:W3CDTF">2022-09-13T11:59:42Z</dcterms:modified>
</cp:coreProperties>
</file>