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D6D7-9226-43FA-BDA0-F18BDB3010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7017D0-201A-4299-83F3-70255A7DC9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E57571-69B2-4837-8F22-61C9F2EB7341}"/>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5" name="Footer Placeholder 4">
            <a:extLst>
              <a:ext uri="{FF2B5EF4-FFF2-40B4-BE49-F238E27FC236}">
                <a16:creationId xmlns:a16="http://schemas.microsoft.com/office/drawing/2014/main" id="{147B23BE-3616-41F5-AA88-7AB70A2E0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75D61-1F47-4677-A991-CEE682CE6691}"/>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289738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508C-9542-4064-9EA1-549F412A21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1A501-F957-4563-949C-C056D8948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DA91C-1B52-4D44-BA58-170CA3E08069}"/>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5" name="Footer Placeholder 4">
            <a:extLst>
              <a:ext uri="{FF2B5EF4-FFF2-40B4-BE49-F238E27FC236}">
                <a16:creationId xmlns:a16="http://schemas.microsoft.com/office/drawing/2014/main" id="{6838324C-2048-4C77-B356-F1204ACD1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EAF7D-A815-4074-9078-9532DAC596BA}"/>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367548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F8E7B8-9089-45CF-9580-347289D80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E3B06C-8145-4368-A548-523847B97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6718B-BD10-441A-8B68-027ED60E8B35}"/>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5" name="Footer Placeholder 4">
            <a:extLst>
              <a:ext uri="{FF2B5EF4-FFF2-40B4-BE49-F238E27FC236}">
                <a16:creationId xmlns:a16="http://schemas.microsoft.com/office/drawing/2014/main" id="{93939772-C21C-4701-8085-CE21E725E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9779-72E1-45FC-991A-EF4111A3A787}"/>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94187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2A03-8BF1-415A-B58B-95AFC8142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3CE1B-E209-426B-ADAF-D2DDEF806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0F7A0-DB6A-4517-AEC9-00F381650877}"/>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5" name="Footer Placeholder 4">
            <a:extLst>
              <a:ext uri="{FF2B5EF4-FFF2-40B4-BE49-F238E27FC236}">
                <a16:creationId xmlns:a16="http://schemas.microsoft.com/office/drawing/2014/main" id="{2C050D4A-9D1C-422F-8C8A-340CBA9E1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DC72E-751B-4317-B372-A23D610A09E3}"/>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335037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2ED5-B9A2-44AE-A27A-2FDC96B5C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5BD780-7D18-4603-84F2-A85C8D1C8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304EBF-7400-4A05-9578-600996CCED92}"/>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5" name="Footer Placeholder 4">
            <a:extLst>
              <a:ext uri="{FF2B5EF4-FFF2-40B4-BE49-F238E27FC236}">
                <a16:creationId xmlns:a16="http://schemas.microsoft.com/office/drawing/2014/main" id="{F3687420-5201-453C-B4C3-0296E8C32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E46B1-1F2E-415E-A83B-8C97C30A9E8C}"/>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74207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0FAD-9AEB-436F-A957-0F81564C6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80610-3F47-4207-BC98-C1C11D9EDE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455797-FDD7-464A-9CB9-184A4844B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6E7521-722F-4494-8B1D-7BE8E79F89B2}"/>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6" name="Footer Placeholder 5">
            <a:extLst>
              <a:ext uri="{FF2B5EF4-FFF2-40B4-BE49-F238E27FC236}">
                <a16:creationId xmlns:a16="http://schemas.microsoft.com/office/drawing/2014/main" id="{175E6717-A8DA-4772-ABB6-9A2E5F959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A556A-E591-4E69-BE35-A0DF76F2449D}"/>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390822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8AEB-04C8-4BE1-8BFA-1B3FFC5A35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CD085E-A815-4B50-A59F-F272FCCE2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6E04BC-FED9-4730-A284-D91918506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A3F9-1000-48C6-AB4B-C6BA191CB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B59EF6-8037-491C-A349-588998BDD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0BA8F6-468A-42BD-962F-3D8950A06C0A}"/>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8" name="Footer Placeholder 7">
            <a:extLst>
              <a:ext uri="{FF2B5EF4-FFF2-40B4-BE49-F238E27FC236}">
                <a16:creationId xmlns:a16="http://schemas.microsoft.com/office/drawing/2014/main" id="{DDA6DD9F-C162-4FE0-A825-9AA508AD6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BDB6E-47E0-43CA-832A-ECAA0886B3F9}"/>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304349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1229-5D4D-41D7-9C29-AB7529209F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BBD0D-184B-4F4C-8C2F-21A1F73CC330}"/>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4" name="Footer Placeholder 3">
            <a:extLst>
              <a:ext uri="{FF2B5EF4-FFF2-40B4-BE49-F238E27FC236}">
                <a16:creationId xmlns:a16="http://schemas.microsoft.com/office/drawing/2014/main" id="{62A1BD3B-6740-424D-9818-3247939FB7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BF7617-D9A8-4AEA-8764-8D7979A9224F}"/>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203770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45A9A-3D41-4D64-98B1-134CEFBEE45D}"/>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3" name="Footer Placeholder 2">
            <a:extLst>
              <a:ext uri="{FF2B5EF4-FFF2-40B4-BE49-F238E27FC236}">
                <a16:creationId xmlns:a16="http://schemas.microsoft.com/office/drawing/2014/main" id="{81564205-1C2B-476C-8EB4-F814C7D85F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39A3E-B828-44FF-A9E5-21D9940E3137}"/>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128566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FC7D-08FE-4725-9E32-C45500B7B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69037D-24BC-42B4-A06F-DF02A4F22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F3974F-08BC-4182-92F9-6C0655742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D6A8B-027B-44E2-996C-3F4760D8F471}"/>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6" name="Footer Placeholder 5">
            <a:extLst>
              <a:ext uri="{FF2B5EF4-FFF2-40B4-BE49-F238E27FC236}">
                <a16:creationId xmlns:a16="http://schemas.microsoft.com/office/drawing/2014/main" id="{09D92C48-1E00-4A5A-AB2D-A713E0130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CCFBF-3A00-48DC-8509-3965F8C54FB1}"/>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285303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EFD7-6D56-4EBC-AB4A-DB33B7027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AE5757-736B-4E78-B1F1-4ABCB2D75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8CFC81-10DE-4EBA-926F-1CCCC65FB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20B54-C81C-40E8-AE2E-0C4CA2FB7C22}"/>
              </a:ext>
            </a:extLst>
          </p:cNvPr>
          <p:cNvSpPr>
            <a:spLocks noGrp="1"/>
          </p:cNvSpPr>
          <p:nvPr>
            <p:ph type="dt" sz="half" idx="10"/>
          </p:nvPr>
        </p:nvSpPr>
        <p:spPr/>
        <p:txBody>
          <a:bodyPr/>
          <a:lstStyle/>
          <a:p>
            <a:fld id="{BD79C8CF-1131-47B8-A1E3-5EBA815FCB45}" type="datetimeFigureOut">
              <a:rPr lang="en-US" smtClean="0"/>
              <a:t>11/3/2021</a:t>
            </a:fld>
            <a:endParaRPr lang="en-US"/>
          </a:p>
        </p:txBody>
      </p:sp>
      <p:sp>
        <p:nvSpPr>
          <p:cNvPr id="6" name="Footer Placeholder 5">
            <a:extLst>
              <a:ext uri="{FF2B5EF4-FFF2-40B4-BE49-F238E27FC236}">
                <a16:creationId xmlns:a16="http://schemas.microsoft.com/office/drawing/2014/main" id="{C44C162C-C920-45FB-9999-A8B2258CE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B5990-70EE-45B3-97F6-A07B02A103C4}"/>
              </a:ext>
            </a:extLst>
          </p:cNvPr>
          <p:cNvSpPr>
            <a:spLocks noGrp="1"/>
          </p:cNvSpPr>
          <p:nvPr>
            <p:ph type="sldNum" sz="quarter" idx="12"/>
          </p:nvPr>
        </p:nvSpPr>
        <p:spPr/>
        <p:txBody>
          <a:bodyPr/>
          <a:lstStyle/>
          <a:p>
            <a:fld id="{5011F3A2-7733-4F1C-9C56-D0B527534EB1}" type="slidenum">
              <a:rPr lang="en-US" smtClean="0"/>
              <a:t>‹#›</a:t>
            </a:fld>
            <a:endParaRPr lang="en-US"/>
          </a:p>
        </p:txBody>
      </p:sp>
    </p:spTree>
    <p:extLst>
      <p:ext uri="{BB962C8B-B14F-4D97-AF65-F5344CB8AC3E}">
        <p14:creationId xmlns:p14="http://schemas.microsoft.com/office/powerpoint/2010/main" val="189398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6E3C5-157D-4E92-B2C5-D24A2A167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FB973-361C-4308-8AE7-70E158671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7CB75-FBAC-4D80-82FD-2BE4C5DC9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9C8CF-1131-47B8-A1E3-5EBA815FCB45}" type="datetimeFigureOut">
              <a:rPr lang="en-US" smtClean="0"/>
              <a:t>11/3/2021</a:t>
            </a:fld>
            <a:endParaRPr lang="en-US"/>
          </a:p>
        </p:txBody>
      </p:sp>
      <p:sp>
        <p:nvSpPr>
          <p:cNvPr id="5" name="Footer Placeholder 4">
            <a:extLst>
              <a:ext uri="{FF2B5EF4-FFF2-40B4-BE49-F238E27FC236}">
                <a16:creationId xmlns:a16="http://schemas.microsoft.com/office/drawing/2014/main" id="{3C5BF613-FC71-4F31-9641-4F47F1516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0389EE-0C90-4504-AC69-7E3FA641F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1F3A2-7733-4F1C-9C56-D0B527534EB1}" type="slidenum">
              <a:rPr lang="en-US" smtClean="0"/>
              <a:t>‹#›</a:t>
            </a:fld>
            <a:endParaRPr lang="en-US"/>
          </a:p>
        </p:txBody>
      </p:sp>
    </p:spTree>
    <p:extLst>
      <p:ext uri="{BB962C8B-B14F-4D97-AF65-F5344CB8AC3E}">
        <p14:creationId xmlns:p14="http://schemas.microsoft.com/office/powerpoint/2010/main" val="3050151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BAE283-E41D-4208-A06A-64DF686F83D4}"/>
              </a:ext>
            </a:extLst>
          </p:cNvPr>
          <p:cNvSpPr txBox="1"/>
          <p:nvPr/>
        </p:nvSpPr>
        <p:spPr>
          <a:xfrm>
            <a:off x="2541864" y="1249959"/>
            <a:ext cx="8707773" cy="646331"/>
          </a:xfrm>
          <a:prstGeom prst="rect">
            <a:avLst/>
          </a:prstGeom>
          <a:noFill/>
        </p:spPr>
        <p:txBody>
          <a:bodyPr wrap="square" rtlCol="0">
            <a:spAutoFit/>
          </a:bodyPr>
          <a:lstStyle/>
          <a:p>
            <a:r>
              <a:rPr lang="fr-MA" sz="3600" dirty="0">
                <a:latin typeface="Andalus" panose="02020603050405020304" pitchFamily="18" charset="-78"/>
                <a:cs typeface="Andalus" panose="02020603050405020304" pitchFamily="18" charset="-78"/>
              </a:rPr>
              <a:t>RECHERCHE SUR LES LANDING PAGES</a:t>
            </a:r>
            <a:endParaRPr lang="en-US" sz="3600" dirty="0">
              <a:latin typeface="Andalus" panose="02020603050405020304" pitchFamily="18" charset="-78"/>
              <a:cs typeface="Andalus" panose="02020603050405020304" pitchFamily="18" charset="-78"/>
            </a:endParaRPr>
          </a:p>
        </p:txBody>
      </p:sp>
      <p:sp>
        <p:nvSpPr>
          <p:cNvPr id="7" name="TextBox 6">
            <a:extLst>
              <a:ext uri="{FF2B5EF4-FFF2-40B4-BE49-F238E27FC236}">
                <a16:creationId xmlns:a16="http://schemas.microsoft.com/office/drawing/2014/main" id="{80FFEA3E-A97A-4D1F-8A7F-D42323937B1F}"/>
              </a:ext>
            </a:extLst>
          </p:cNvPr>
          <p:cNvSpPr txBox="1"/>
          <p:nvPr/>
        </p:nvSpPr>
        <p:spPr>
          <a:xfrm>
            <a:off x="2369889" y="2044466"/>
            <a:ext cx="9822111" cy="1754326"/>
          </a:xfrm>
          <a:prstGeom prst="rect">
            <a:avLst/>
          </a:prstGeom>
          <a:noFill/>
        </p:spPr>
        <p:txBody>
          <a:bodyPr wrap="square" rtlCol="0">
            <a:spAutoFit/>
          </a:bodyPr>
          <a:lstStyle/>
          <a:p>
            <a:r>
              <a:rPr lang="fr-MA" sz="3600" b="1" dirty="0">
                <a:latin typeface="Poor Richard" panose="02080502050505020702" pitchFamily="18" charset="0"/>
              </a:rPr>
              <a:t>1- c’est quoi une landing page </a:t>
            </a:r>
          </a:p>
          <a:p>
            <a:r>
              <a:rPr lang="fr-MA" sz="3600" b="1" dirty="0">
                <a:latin typeface="Poor Richard" panose="02080502050505020702" pitchFamily="18" charset="0"/>
              </a:rPr>
              <a:t>2- Quelles sont les type des landing pages </a:t>
            </a:r>
          </a:p>
          <a:p>
            <a:r>
              <a:rPr lang="fr-MA" sz="3600" b="1" dirty="0">
                <a:latin typeface="Poor Richard" panose="02080502050505020702" pitchFamily="18" charset="0"/>
              </a:rPr>
              <a:t>3- les caractéristiques d’une landing page</a:t>
            </a:r>
            <a:endParaRPr lang="en-US" sz="3600" b="1" dirty="0">
              <a:latin typeface="Poor Richard" panose="02080502050505020702" pitchFamily="18" charset="0"/>
            </a:endParaRPr>
          </a:p>
        </p:txBody>
      </p:sp>
    </p:spTree>
    <p:extLst>
      <p:ext uri="{BB962C8B-B14F-4D97-AF65-F5344CB8AC3E}">
        <p14:creationId xmlns:p14="http://schemas.microsoft.com/office/powerpoint/2010/main" val="122747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BAE283-E41D-4208-A06A-64DF686F83D4}"/>
              </a:ext>
            </a:extLst>
          </p:cNvPr>
          <p:cNvSpPr txBox="1"/>
          <p:nvPr/>
        </p:nvSpPr>
        <p:spPr>
          <a:xfrm>
            <a:off x="2531727" y="1267837"/>
            <a:ext cx="8707773" cy="830997"/>
          </a:xfrm>
          <a:prstGeom prst="rect">
            <a:avLst/>
          </a:prstGeom>
          <a:noFill/>
        </p:spPr>
        <p:txBody>
          <a:bodyPr wrap="square" rtlCol="0">
            <a:spAutoFit/>
          </a:bodyPr>
          <a:lstStyle/>
          <a:p>
            <a:r>
              <a:rPr lang="fr-MA" sz="4800" b="1" dirty="0">
                <a:latin typeface="Andalus" panose="02020603050405020304" pitchFamily="18" charset="-78"/>
                <a:cs typeface="Andalus" panose="02020603050405020304" pitchFamily="18" charset="-78"/>
              </a:rPr>
              <a:t>C’est quoi une Landing page</a:t>
            </a:r>
            <a:endParaRPr lang="en-US" sz="4800" b="1" dirty="0">
              <a:latin typeface="Andalus" panose="02020603050405020304" pitchFamily="18" charset="-78"/>
              <a:cs typeface="Andalus" panose="02020603050405020304" pitchFamily="18" charset="-78"/>
            </a:endParaRPr>
          </a:p>
        </p:txBody>
      </p:sp>
      <p:sp>
        <p:nvSpPr>
          <p:cNvPr id="5" name="TextBox 4">
            <a:extLst>
              <a:ext uri="{FF2B5EF4-FFF2-40B4-BE49-F238E27FC236}">
                <a16:creationId xmlns:a16="http://schemas.microsoft.com/office/drawing/2014/main" id="{E559FD15-4616-495D-91F4-1920A33C4B3A}"/>
              </a:ext>
            </a:extLst>
          </p:cNvPr>
          <p:cNvSpPr txBox="1"/>
          <p:nvPr/>
        </p:nvSpPr>
        <p:spPr>
          <a:xfrm>
            <a:off x="800100" y="1899761"/>
            <a:ext cx="11734800" cy="3785652"/>
          </a:xfrm>
          <a:prstGeom prst="rect">
            <a:avLst/>
          </a:prstGeom>
          <a:noFill/>
        </p:spPr>
        <p:txBody>
          <a:bodyPr wrap="square">
            <a:spAutoFit/>
          </a:bodyPr>
          <a:lstStyle/>
          <a:p>
            <a:r>
              <a:rPr lang="fr-FR" sz="4000" b="0" i="1" dirty="0">
                <a:solidFill>
                  <a:srgbClr val="09091A"/>
                </a:solidFill>
                <a:effectLst/>
                <a:latin typeface="Raleway" panose="020B0604020202020204" pitchFamily="2" charset="0"/>
              </a:rPr>
              <a:t>une landing page est une page web distincte, créée spécifiquement pour les besoins d’une campagne de marketing ou de publicité. C’est sur cette page qu’un visiteur atterrit après avoir cliqué sur une publicité, un bouton d’appel à l’action ou autre. </a:t>
            </a:r>
            <a:endParaRPr lang="en-US" sz="4000" dirty="0"/>
          </a:p>
        </p:txBody>
      </p:sp>
    </p:spTree>
    <p:extLst>
      <p:ext uri="{BB962C8B-B14F-4D97-AF65-F5344CB8AC3E}">
        <p14:creationId xmlns:p14="http://schemas.microsoft.com/office/powerpoint/2010/main" val="275761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BAE283-E41D-4208-A06A-64DF686F83D4}"/>
              </a:ext>
            </a:extLst>
          </p:cNvPr>
          <p:cNvSpPr txBox="1"/>
          <p:nvPr/>
        </p:nvSpPr>
        <p:spPr>
          <a:xfrm>
            <a:off x="2531727" y="1267837"/>
            <a:ext cx="8707773" cy="830997"/>
          </a:xfrm>
          <a:prstGeom prst="rect">
            <a:avLst/>
          </a:prstGeom>
          <a:noFill/>
        </p:spPr>
        <p:txBody>
          <a:bodyPr wrap="square" rtlCol="0">
            <a:spAutoFit/>
          </a:bodyPr>
          <a:lstStyle/>
          <a:p>
            <a:r>
              <a:rPr lang="fr-MA" sz="4800" b="1" dirty="0">
                <a:latin typeface="Andalus" panose="02020603050405020304" pitchFamily="18" charset="-78"/>
                <a:cs typeface="Andalus" panose="02020603050405020304" pitchFamily="18" charset="-78"/>
              </a:rPr>
              <a:t>Les types de  landing pages</a:t>
            </a:r>
            <a:endParaRPr lang="en-US" sz="4800" b="1" dirty="0">
              <a:latin typeface="Andalus" panose="02020603050405020304" pitchFamily="18" charset="-78"/>
              <a:cs typeface="Andalus" panose="02020603050405020304" pitchFamily="18" charset="-78"/>
            </a:endParaRPr>
          </a:p>
        </p:txBody>
      </p:sp>
      <p:sp>
        <p:nvSpPr>
          <p:cNvPr id="5" name="TextBox 4">
            <a:extLst>
              <a:ext uri="{FF2B5EF4-FFF2-40B4-BE49-F238E27FC236}">
                <a16:creationId xmlns:a16="http://schemas.microsoft.com/office/drawing/2014/main" id="{E559FD15-4616-495D-91F4-1920A33C4B3A}"/>
              </a:ext>
            </a:extLst>
          </p:cNvPr>
          <p:cNvSpPr txBox="1"/>
          <p:nvPr/>
        </p:nvSpPr>
        <p:spPr>
          <a:xfrm>
            <a:off x="800100" y="1899761"/>
            <a:ext cx="11734800" cy="707886"/>
          </a:xfrm>
          <a:prstGeom prst="rect">
            <a:avLst/>
          </a:prstGeom>
          <a:noFill/>
        </p:spPr>
        <p:txBody>
          <a:bodyPr wrap="square">
            <a:spAutoFit/>
          </a:bodyPr>
          <a:lstStyle/>
          <a:p>
            <a:endParaRPr lang="en-US" sz="4000" dirty="0"/>
          </a:p>
        </p:txBody>
      </p:sp>
      <p:sp>
        <p:nvSpPr>
          <p:cNvPr id="7" name="TextBox 6">
            <a:extLst>
              <a:ext uri="{FF2B5EF4-FFF2-40B4-BE49-F238E27FC236}">
                <a16:creationId xmlns:a16="http://schemas.microsoft.com/office/drawing/2014/main" id="{E00931B4-017C-4B20-875F-9CAB5A0B1203}"/>
              </a:ext>
            </a:extLst>
          </p:cNvPr>
          <p:cNvSpPr txBox="1"/>
          <p:nvPr/>
        </p:nvSpPr>
        <p:spPr>
          <a:xfrm>
            <a:off x="914399" y="2234417"/>
            <a:ext cx="11506201" cy="4031873"/>
          </a:xfrm>
          <a:prstGeom prst="rect">
            <a:avLst/>
          </a:prstGeom>
          <a:noFill/>
        </p:spPr>
        <p:txBody>
          <a:bodyPr wrap="square">
            <a:spAutoFit/>
          </a:bodyPr>
          <a:lstStyle/>
          <a:p>
            <a:r>
              <a:rPr lang="en-US" sz="3200" dirty="0"/>
              <a:t>Splash landing pages</a:t>
            </a:r>
          </a:p>
          <a:p>
            <a:r>
              <a:rPr lang="en-US" sz="3200" dirty="0"/>
              <a:t>Squeeze landing pages </a:t>
            </a:r>
          </a:p>
          <a:p>
            <a:r>
              <a:rPr lang="en-US" sz="3200" dirty="0"/>
              <a:t>Lead capture landing pages</a:t>
            </a:r>
          </a:p>
          <a:p>
            <a:r>
              <a:rPr lang="en-US" sz="3200" dirty="0"/>
              <a:t>Sales landing pages</a:t>
            </a:r>
          </a:p>
          <a:p>
            <a:r>
              <a:rPr lang="en-US" sz="3200" dirty="0"/>
              <a:t>Thank you landing pages</a:t>
            </a:r>
          </a:p>
          <a:p>
            <a:r>
              <a:rPr lang="en-US" sz="3200" dirty="0"/>
              <a:t>Unsubscribe landing pages</a:t>
            </a:r>
          </a:p>
          <a:p>
            <a:r>
              <a:rPr lang="en-US" sz="3200" dirty="0"/>
              <a:t>Referral landing pages</a:t>
            </a:r>
          </a:p>
          <a:p>
            <a:r>
              <a:rPr lang="en-US" sz="3200" dirty="0"/>
              <a:t>404 landing pages</a:t>
            </a:r>
          </a:p>
        </p:txBody>
      </p:sp>
    </p:spTree>
    <p:extLst>
      <p:ext uri="{BB962C8B-B14F-4D97-AF65-F5344CB8AC3E}">
        <p14:creationId xmlns:p14="http://schemas.microsoft.com/office/powerpoint/2010/main" val="35004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BAE283-E41D-4208-A06A-64DF686F83D4}"/>
              </a:ext>
            </a:extLst>
          </p:cNvPr>
          <p:cNvSpPr txBox="1"/>
          <p:nvPr/>
        </p:nvSpPr>
        <p:spPr>
          <a:xfrm>
            <a:off x="4655802" y="353437"/>
            <a:ext cx="8707773" cy="830997"/>
          </a:xfrm>
          <a:prstGeom prst="rect">
            <a:avLst/>
          </a:prstGeom>
          <a:noFill/>
        </p:spPr>
        <p:txBody>
          <a:bodyPr wrap="square" rtlCol="0">
            <a:spAutoFit/>
          </a:bodyPr>
          <a:lstStyle/>
          <a:p>
            <a:r>
              <a:rPr lang="fr-MA" sz="4800" b="1" dirty="0">
                <a:latin typeface="Andalus" panose="02020603050405020304" pitchFamily="18" charset="-78"/>
                <a:cs typeface="Andalus" panose="02020603050405020304" pitchFamily="18" charset="-78"/>
              </a:rPr>
              <a:t>Notre sujet </a:t>
            </a:r>
            <a:endParaRPr lang="en-US" sz="4800" b="1" dirty="0">
              <a:latin typeface="Andalus" panose="02020603050405020304" pitchFamily="18" charset="-78"/>
              <a:cs typeface="Andalus" panose="02020603050405020304" pitchFamily="18" charset="-78"/>
            </a:endParaRPr>
          </a:p>
        </p:txBody>
      </p:sp>
      <p:sp>
        <p:nvSpPr>
          <p:cNvPr id="5" name="TextBox 4">
            <a:extLst>
              <a:ext uri="{FF2B5EF4-FFF2-40B4-BE49-F238E27FC236}">
                <a16:creationId xmlns:a16="http://schemas.microsoft.com/office/drawing/2014/main" id="{E559FD15-4616-495D-91F4-1920A33C4B3A}"/>
              </a:ext>
            </a:extLst>
          </p:cNvPr>
          <p:cNvSpPr txBox="1"/>
          <p:nvPr/>
        </p:nvSpPr>
        <p:spPr>
          <a:xfrm>
            <a:off x="800100" y="1899761"/>
            <a:ext cx="11734800" cy="707886"/>
          </a:xfrm>
          <a:prstGeom prst="rect">
            <a:avLst/>
          </a:prstGeom>
          <a:noFill/>
        </p:spPr>
        <p:txBody>
          <a:bodyPr wrap="square">
            <a:spAutoFit/>
          </a:bodyPr>
          <a:lstStyle/>
          <a:p>
            <a:endParaRPr lang="en-US" sz="4000" dirty="0"/>
          </a:p>
        </p:txBody>
      </p:sp>
      <p:sp>
        <p:nvSpPr>
          <p:cNvPr id="2" name="TextBox 1">
            <a:extLst>
              <a:ext uri="{FF2B5EF4-FFF2-40B4-BE49-F238E27FC236}">
                <a16:creationId xmlns:a16="http://schemas.microsoft.com/office/drawing/2014/main" id="{F50582B4-E7CB-4EDB-97CB-740564FF4993}"/>
              </a:ext>
            </a:extLst>
          </p:cNvPr>
          <p:cNvSpPr txBox="1"/>
          <p:nvPr/>
        </p:nvSpPr>
        <p:spPr>
          <a:xfrm>
            <a:off x="1266825" y="1388032"/>
            <a:ext cx="9963150" cy="2862322"/>
          </a:xfrm>
          <a:prstGeom prst="rect">
            <a:avLst/>
          </a:prstGeom>
          <a:noFill/>
        </p:spPr>
        <p:txBody>
          <a:bodyPr wrap="square" rtlCol="0">
            <a:spAutoFit/>
          </a:bodyPr>
          <a:lstStyle/>
          <a:p>
            <a:r>
              <a:rPr lang="fr-MA" sz="3600" dirty="0"/>
              <a:t>En s’inspirant d’un site web d’ un restaurant on a décidé de maquetter et designer une landing page pour un resto appelé FOOD FACTORY , en se basant au désirs des consommateurs en général</a:t>
            </a:r>
          </a:p>
          <a:p>
            <a:endParaRPr lang="en-US" sz="3600" dirty="0"/>
          </a:p>
        </p:txBody>
      </p:sp>
      <p:pic>
        <p:nvPicPr>
          <p:cNvPr id="4" name="Picture 3">
            <a:extLst>
              <a:ext uri="{FF2B5EF4-FFF2-40B4-BE49-F238E27FC236}">
                <a16:creationId xmlns:a16="http://schemas.microsoft.com/office/drawing/2014/main" id="{F10D7ABB-6A24-4CAC-B8C0-4F67FB5F093A}"/>
              </a:ext>
            </a:extLst>
          </p:cNvPr>
          <p:cNvPicPr>
            <a:picLocks noChangeAspect="1"/>
          </p:cNvPicPr>
          <p:nvPr/>
        </p:nvPicPr>
        <p:blipFill>
          <a:blip r:embed="rId2"/>
          <a:stretch>
            <a:fillRect/>
          </a:stretch>
        </p:blipFill>
        <p:spPr>
          <a:xfrm>
            <a:off x="3146741" y="4250354"/>
            <a:ext cx="7041517" cy="221836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5765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7422</TotalTime>
  <Words>142</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Andalus</vt:lpstr>
      <vt:lpstr>Arial</vt:lpstr>
      <vt:lpstr>Calibri</vt:lpstr>
      <vt:lpstr>Calibri Light</vt:lpstr>
      <vt:lpstr>Poor Richard</vt:lpstr>
      <vt:lpstr>Raleway</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Chrismas   party  gift  tree red decoration</dc:title>
  <dc:creator>hossine-65@outlook.com</dc:creator>
  <cp:lastModifiedBy>hossine-65@outlook.com</cp:lastModifiedBy>
  <cp:revision>5</cp:revision>
  <dcterms:created xsi:type="dcterms:W3CDTF">2021-11-03T08:29:44Z</dcterms:created>
  <dcterms:modified xsi:type="dcterms:W3CDTF">2021-11-08T12:12:07Z</dcterms:modified>
</cp:coreProperties>
</file>