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8420-0346-BF82-EFF4-76201002B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tracking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CBFB6-CBD7-65FF-A28A-A73FFD305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Harshal </a:t>
            </a:r>
            <a:r>
              <a:rPr lang="en-US" dirty="0" err="1"/>
              <a:t>gharde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8CEE-7231-4075-BF5D-FFCDB3FC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CA31-DE55-B34E-D79A-B7155E0E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report is to track the employees getting late to the sync call and to find out about the trends presented by the data.</a:t>
            </a:r>
          </a:p>
          <a:p>
            <a:r>
              <a:rPr lang="en-US" dirty="0"/>
              <a:t>The parameter here considered to find out when an employee has been late to sync call is the </a:t>
            </a:r>
            <a:r>
              <a:rPr lang="en-US" dirty="0" err="1"/>
              <a:t>Whatsapp</a:t>
            </a:r>
            <a:r>
              <a:rPr lang="en-US" dirty="0"/>
              <a:t> group of company[</a:t>
            </a:r>
            <a:r>
              <a:rPr lang="en-US" dirty="0" err="1"/>
              <a:t>Teqmantra</a:t>
            </a:r>
            <a:r>
              <a:rPr lang="en-US" dirty="0"/>
              <a:t> Family] and the running late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9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4015-959B-CD3B-51A6-E18B3CBB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picture</a:t>
            </a:r>
            <a:endParaRPr lang="en-IN" dirty="0"/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99E45625-F7B8-A6C9-CDBA-1121B43CD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33" y="2546556"/>
            <a:ext cx="9549833" cy="2112228"/>
          </a:xfrm>
        </p:spPr>
      </p:pic>
    </p:spTree>
    <p:extLst>
      <p:ext uri="{BB962C8B-B14F-4D97-AF65-F5344CB8AC3E}">
        <p14:creationId xmlns:p14="http://schemas.microsoft.com/office/powerpoint/2010/main" val="22601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71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Employee tracking</vt:lpstr>
      <vt:lpstr>OBJECTIVE OF THE REPORT</vt:lpstr>
      <vt:lpstr>Message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Harshal Gharde</dc:creator>
  <cp:lastModifiedBy>Harshal Gharde</cp:lastModifiedBy>
  <cp:revision>1</cp:revision>
  <dcterms:created xsi:type="dcterms:W3CDTF">2024-07-19T07:14:27Z</dcterms:created>
  <dcterms:modified xsi:type="dcterms:W3CDTF">2024-07-19T07:36:08Z</dcterms:modified>
</cp:coreProperties>
</file>