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-1258" y="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📊 Zepto SQL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Cleaning | Insights | Revenue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learnings from the SQL study:</a:t>
            </a:r>
          </a:p>
          <a:p>
            <a:endParaRPr/>
          </a:p>
          <a:p>
            <a:r>
              <a:t>SQL Query:</a:t>
            </a:r>
          </a:p>
          <a:p>
            <a:r>
              <a:t>- Standardized pricing data</a:t>
            </a:r>
          </a:p>
          <a:p>
            <a:r>
              <a:t>- Identified anomalies and duplicates</a:t>
            </a:r>
          </a:p>
          <a:p>
            <a:r>
              <a:t>- Revenue per category calculated</a:t>
            </a:r>
          </a:p>
          <a:p>
            <a:r>
              <a:t>- Top valued products extracted</a:t>
            </a:r>
          </a:p>
          <a:p>
            <a:r>
              <a:t>- Stock vs pricing strategy analyzed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Key Insights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Future improvements for the project:</a:t>
            </a:r>
          </a:p>
          <a:p>
            <a:endParaRPr/>
          </a:p>
          <a:p>
            <a:r>
              <a:t>SQL Query:</a:t>
            </a:r>
          </a:p>
          <a:p>
            <a:r>
              <a:t>- Build BI dashboards</a:t>
            </a:r>
          </a:p>
          <a:p>
            <a:r>
              <a:t>- Predictive analysis on pricing vs demand</a:t>
            </a:r>
          </a:p>
          <a:p>
            <a:r>
              <a:t>- Automate ETL for continuous updates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Next Steps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Overview of the project flow:</a:t>
            </a:r>
          </a:p>
          <a:p>
            <a:endParaRPr/>
          </a:p>
          <a:p>
            <a:r>
              <a:t>SQL Query:</a:t>
            </a:r>
          </a:p>
          <a:p>
            <a:r>
              <a:t>1. About Zepto</a:t>
            </a:r>
          </a:p>
          <a:p>
            <a:r>
              <a:t>2. Project Objective</a:t>
            </a:r>
          </a:p>
          <a:p>
            <a:r>
              <a:t>3. Database Setup</a:t>
            </a:r>
          </a:p>
          <a:p>
            <a:r>
              <a:t>4. Schema Updates</a:t>
            </a:r>
          </a:p>
          <a:p>
            <a:r>
              <a:t>5. Data Quality Checks</a:t>
            </a:r>
          </a:p>
          <a:p>
            <a:r>
              <a:t>6. Exploratory Queries</a:t>
            </a:r>
          </a:p>
          <a:p>
            <a:r>
              <a:t>7. Key Insights</a:t>
            </a:r>
          </a:p>
          <a:p>
            <a:r>
              <a:t>8. Next Steps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📑 Index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Zepto is a quick-commerce startup delivering groceries and essentials within minutes.</a:t>
            </a:r>
          </a:p>
          <a:p>
            <a:endParaRPr/>
          </a:p>
          <a:p>
            <a:r>
              <a:t>SQL Query:</a:t>
            </a:r>
          </a:p>
          <a:p>
            <a:r>
              <a:t>Focus: Speed, efficiency, and optimized inventory management.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🏢 About Zepto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Help Zepto make better data-driven decisions by analyzing product data.</a:t>
            </a:r>
          </a:p>
          <a:p>
            <a:endParaRPr/>
          </a:p>
          <a:p>
            <a:r>
              <a:t>SQL Query:</a:t>
            </a:r>
          </a:p>
          <a:p>
            <a:r>
              <a:t>- Clean and validate product datasets</a:t>
            </a:r>
          </a:p>
          <a:p>
            <a:r>
              <a:t>- Analyze pricing, discounts, stock</a:t>
            </a:r>
          </a:p>
          <a:p>
            <a:r>
              <a:t>- Identify revenue and best-value products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Project 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Initial setup for database and tables:</a:t>
            </a:r>
          </a:p>
          <a:p>
            <a:endParaRPr/>
          </a:p>
          <a:p>
            <a:r>
              <a:t>SQL Query:</a:t>
            </a:r>
          </a:p>
          <a:p>
            <a:r>
              <a:t>USE zeptoproject;</a:t>
            </a:r>
          </a:p>
          <a:p>
            <a:r>
              <a:t>SHOW TABLES;</a:t>
            </a:r>
          </a:p>
          <a:p>
            <a:r>
              <a:t>SELECT * FROM zepto;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🗂 Database Setup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Added a primary key and renamed a column:</a:t>
            </a:r>
          </a:p>
          <a:p>
            <a:endParaRPr/>
          </a:p>
          <a:p>
            <a:r>
              <a:t>SQL Query:</a:t>
            </a:r>
          </a:p>
          <a:p>
            <a:r>
              <a:t>ALTER TABLE zepto ADD COLUMN sku_id INT PRIMARY KEY AUTO_INCREMENT;</a:t>
            </a:r>
          </a:p>
          <a:p>
            <a:r>
              <a:t>ALTER TABLE zepto RENAME COLUMN name TO P_Name;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🔑 Schema Updates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Checked for missing or invalid values:</a:t>
            </a:r>
          </a:p>
          <a:p>
            <a:endParaRPr/>
          </a:p>
          <a:p>
            <a:r>
              <a:t>SQL Query:</a:t>
            </a:r>
          </a:p>
          <a:p>
            <a:r>
              <a:t>SELECT * FROM zepto WHERE P_Name IS NULL OR Category IS NULL OR mrp IS NULL;</a:t>
            </a:r>
          </a:p>
          <a:p>
            <a:endParaRPr/>
          </a:p>
          <a:p>
            <a:r>
              <a:t>DELETE FROM zepto WHERE sku_id=3714;</a:t>
            </a:r>
          </a:p>
          <a:p>
            <a:endParaRPr/>
          </a:p>
          <a:p>
            <a:r>
              <a:t>UPDATE zepto SET mrp=mrp/100, discountedSellingPrice=discountedSellingPrice/100;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Data Quality Checks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Exploration of categories, stock, duplicates, and discounts:</a:t>
            </a:r>
          </a:p>
          <a:p>
            <a:endParaRPr/>
          </a:p>
          <a:p>
            <a:r>
              <a:t>SQL Query:</a:t>
            </a:r>
          </a:p>
          <a:p>
            <a:r>
              <a:t>SELECT DISTINCT(Category) FROM zepto;</a:t>
            </a:r>
          </a:p>
          <a:p>
            <a:endParaRPr/>
          </a:p>
          <a:p>
            <a:r>
              <a:t>SELECT SUM(quantity), outOfStock FROM zepto GROUP BY outOfStock;</a:t>
            </a:r>
          </a:p>
          <a:p>
            <a:endParaRPr/>
          </a:p>
          <a:p>
            <a:r>
              <a:t>SELECT COUNT(sku_id), P_Name FROM zepto GROUP BY P_Name HAVING COUNT(sku_id)&gt;1;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Exploratory Queries (Part 1)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Analysis of revenue, pricing, and discounts:</a:t>
            </a:r>
          </a:p>
          <a:p>
            <a:endParaRPr/>
          </a:p>
          <a:p>
            <a:r>
              <a:t>SQL Query:</a:t>
            </a:r>
          </a:p>
          <a:p>
            <a:r>
              <a:t>SELECT SUM(discountedSellingPrice*availableQuantity) AS Revenue, Category FROM zepto GROUP BY Category;</a:t>
            </a:r>
          </a:p>
          <a:p>
            <a:endParaRPr/>
          </a:p>
          <a:p>
            <a:r>
              <a:t>SELECT DISTINCT(P_Name), mrp FROM zepto WHERE outOfStock='TRUE' AND mrp&gt;300;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Exploratory Queries (Part 2)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</TotalTime>
  <Words>390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📊 Zepto SQL Data Analysis</vt:lpstr>
      <vt:lpstr>📑 Index</vt:lpstr>
      <vt:lpstr>🏢 About Zepto</vt:lpstr>
      <vt:lpstr>🎯 Project Objective</vt:lpstr>
      <vt:lpstr>🗂 Database Setup</vt:lpstr>
      <vt:lpstr>🔑 Schema Updates</vt:lpstr>
      <vt:lpstr>🔍 Data Quality Checks</vt:lpstr>
      <vt:lpstr>📊 Exploratory Queries (Part 1)</vt:lpstr>
      <vt:lpstr>📊 Exploratory Queries (Part 2)</vt:lpstr>
      <vt:lpstr>🚀 Key Insights</vt:lpstr>
      <vt:lpstr>📌 Next Steps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📊 Zepto SQL Data Analysis</dc:title>
  <dc:subject/>
  <dc:creator/>
  <cp:keywords/>
  <dc:description>generated using python-pptx</dc:description>
  <cp:lastModifiedBy>RAMESH</cp:lastModifiedBy>
  <cp:revision>2</cp:revision>
  <dcterms:created xsi:type="dcterms:W3CDTF">2013-01-27T09:14:16Z</dcterms:created>
  <dcterms:modified xsi:type="dcterms:W3CDTF">2025-09-20T12:05:35Z</dcterms:modified>
  <cp:category/>
</cp:coreProperties>
</file>