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1:11:1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1674 0 24575,'-3'1'0,"0"0"0,0 0 0,0 0 0,0 0 0,0 0 0,0 1 0,0 0 0,1-1 0,-1 1 0,1 0 0,-5 5 0,-6 3 0,-203 140 0,-121 88 0,234-158 0,-106 107 0,125-105 0,5 3 0,3 4 0,-76 115 0,122-157 0,-88 149 0,98-157 0,1 1 0,2 1 0,-14 51 0,1 33 0,5 2 0,-7 131 0,12 260 0,9-204 0,-1-18 0,11 1 0,4 543 0,3-740 0,5 0 0,4-1 0,5 0 0,37 115 0,160 372 0,-184-506 0,55 116 0,129 207 0,-188-352 0,69 135 0,-75-138 0,2-1 0,3-2 0,1 0 0,2-2 0,43 46 0,9-1 0,110 91 0,-70-64 0,30 25 0,-92-99 0,-46-32 0,-1 0 0,0 1 0,0 1 0,21 21 0,16 21-1365,-37-39-5461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3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24575,'2'182'0,"-5"194"0,0-345 17,-2 1 1,-10 35-1,1-7-1434,11-45-5409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3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24575,'0'603'0,"-1"-571"0,-9 46 0,5-46 0,-1 50 0,6-20-1365,1-43-5461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3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24575,'15'45'0,"-9"-29"0,71 162 0,-13-35 0,-63-139 0,1 0 0,-1-1 0,1 1 0,0-1 0,0 1 0,0-1 0,0 0 0,1 1 0,-1-1 0,1-1 0,0 1 0,0 0 0,0 0 0,4 1 0,-6-3 0,0-1 0,0 1 0,0-1 0,0 0 0,0 0 0,0 1 0,0-1 0,1 0 0,-1 0 0,0 0 0,0 0 0,0 0 0,0-1 0,0 1 0,1 0 0,-1 0 0,0-1 0,0 1 0,1-1 0,1-1 0,-1 0 0,1 0 0,-1 0 0,1 0 0,-1 0 0,0 0 0,0 0 0,0-1 0,-1 1 0,3-4 0,111-202 0,-90 163 0,-13 22 0,1 0 0,1 2 0,33-40 0,-28 33 0,-17 24 0,0 0 0,0 0 0,1 0 0,-1 1 0,1-1 0,0 1 0,0 0 0,6-5 0,-9 8 0,1 0 0,-1 0 0,1 1 0,-1-1 0,1 0 0,-1 1 0,0-1 0,1 0 0,-1 1 0,1-1 0,-1 1 0,0-1 0,0 0 0,1 1 0,-1-1 0,0 1 0,0-1 0,1 1 0,-1-1 0,0 1 0,0-1 0,0 1 0,0-1 0,0 1 0,0-1 0,0 1 0,0-1 0,0 1 0,0 0 0,0 0 0,1 20 0,-1-20 0,-1 427 0,-1-400 0,-7 49 0,4-48 0,-2 50 0,8-38-1365,-1-22-5461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3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24575,'1'98'0,"-3"106"0,-9-107 0,6-61 0,1-1 0,2 1 0,3 53 0,0-87 0,-1 0 0,0 0 0,1 0 0,-1 0 0,1 0 0,-1 0 0,1-1 0,0 1 0,0 0 0,0 0 0,0-1 0,0 1 0,0-1 0,0 1 0,1-1 0,-1 1 0,0-1 0,1 0 0,-1 0 0,4 2 0,-1-1 0,0 0 0,0-1 0,0 1 0,0-1 0,1 0 0,-1 0 0,0-1 0,0 1 0,6-1 0,11-1 0,-1-1 0,0-1 0,25-7 0,-29 6 0,21-1-19,1 1-1,0 2 0,55 3 1,-24 0-1268,-51-1-5539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3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24575,'8'6'0,"1"-1"0,0 0 0,0-1 0,0 1 0,0-2 0,1 1 0,-1-2 0,18 4 0,-4 0 0,13 2 0,1-1 0,66 2 0,9 2 0,19 3-682,200-3-1,-308-11-6143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4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24575,'19'82'0,"-14"-8"0,5 42 0,-4-83 0,-2 0 0,-2 0 0,-1 0 0,-1 1 0,-8 59 0,3-79 0,-1 0 0,0 0 0,0-1 0,-1 0 0,-1 0 0,0-1 0,-1 0 0,-12 12 0,-6 12 0,-63 56 0,86-88 0,1 0 0,-1 0 0,0-1 0,0 1 0,0-1 0,0 0 0,-1 0 0,1-1 0,-1 1 0,0-1 0,0 0 0,1 0 0,-1-1 0,-1 1 0,1-1 0,0 0 0,0 0 0,0-1 0,-1 0 0,1 0 0,0 0 0,0 0 0,0-1 0,-1 0 0,1 0 0,-6-3 0,3 2 0,0 0 0,1-1 0,-1 0 0,1-1 0,0 1 0,0-2 0,0 1 0,1-1 0,-1 0 0,1 0 0,0 0 0,1-1 0,-1 0 0,1 0 0,0-1 0,-6-10 0,0-6 0,1 0 0,1-1 0,0 0 0,-7-36 0,16 46-1365,2 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4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5 24575,'-73'-2'0,"40"0"0,-1 2 0,0 1 0,-39 6 0,56-2 0,0 2 0,1 0 0,0 0 0,0 2 0,0 0 0,1 0 0,-15 14 0,26-20 0,1 0 0,-1 0 0,1 1 0,0-1 0,0 1 0,0 0 0,0 0 0,1 0 0,-1 1 0,1-1 0,0 1 0,0-1 0,1 1 0,-1-1 0,1 1 0,0 0 0,1 0 0,-1 0 0,1 0 0,0-1 0,0 1 0,0 0 0,1 0 0,0 0 0,0 0 0,0-1 0,2 7 0,0-2 0,0-1 0,1 1 0,0-1 0,0 0 0,1 0 0,0 0 0,0-1 0,1 0 0,0 0 0,0 0 0,0 0 0,1-1 0,13 9 0,18 4 0,1-1 0,1-1 0,1-3 0,77 18 0,-94-27 0,-10-2 0,-1 0 0,1 1 0,-1 0 0,1 1 0,19 10 0,-31-13 0,1-1 0,-1 1 0,0 0 0,1 0 0,-1 0 0,0 0 0,0 0 0,0 1 0,-1-1 0,1 0 0,0 1 0,-1-1 0,1 1 0,-1 0 0,0 0 0,0-1 0,0 1 0,-1 0 0,1 0 0,-1 0 0,1 0 0,-1 0 0,0 0 0,0 0 0,0 0 0,0-1 0,-1 1 0,1 0 0,-1 0 0,0 0 0,0 0 0,-2 4 0,-4 8 0,-1 0 0,-1-1 0,0 0 0,-1 0 0,-1-1 0,0-1 0,0 0 0,-1 0 0,-1-1 0,0 0 0,-1-1 0,-21 11 0,20-14 0,0-2 0,0 0 0,-1-1 0,0 0 0,1-2 0,-23 2 0,6 0 0,-2-1-185,-51-2 0,62-1-810,5 0-5831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4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24575,'-17'438'0,"10"-14"17,9-248-1399,-2-160-5444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24575,'82'0'0,"11"-2"0,0 5 0,135 20 0,-217-21 0,-1 0 0,0 1 0,0 0 0,0 1 0,0 1 0,0-1 0,-1 1 0,0 1 0,0 0 0,0 0 0,13 13 0,-18-15 0,-1-1 0,0 1 0,-1-1 0,1 1 0,0 0 0,-1 0 0,0 0 0,0 1 0,0-1 0,-1 0 0,0 1 0,1-1 0,-1 1 0,-1-1 0,1 1 0,-1 0 0,0-1 0,0 1 0,0-1 0,0 1 0,-1 0 0,0-1 0,0 1 0,0-1 0,-1 1 0,1-1 0,-1 0 0,-4 8 0,2-6 0,1 0 0,-1 0 0,0 0 0,0-1 0,-1 1 0,1-1 0,-1 0 0,-1 0 0,1-1 0,-12 8 0,4-5 0,-1-1 0,0 0 0,-23 5 0,1 1 0,-36 16 0,52-20 0,1 0 0,-1-1 0,-1 0 0,1-2 0,-1-1 0,-39 4 0,-113-9-1365,155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4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24575,'367'21'0,"-36"-1"0,966-17 0,-689-5 0,-250-14 0,-309 15 0,1 2 0,-1 2 0,70 13 0,-39-5 0,402 18-1365,-465-29-5461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3:2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1301 0 24575,'4'2'0,"0"0"0,1 0 0,-1 1 0,-1-1 0,1 1 0,0 0 0,-1 0 0,1 0 0,-1 1 0,0-1 0,0 1 0,0-1 0,-1 1 0,4 7 0,2-1 0,6 11 0,0 1 0,13 29 0,12 20 0,-19-41 0,-2 1 0,-1 1 0,19 49 0,-16-16 0,-3 1 0,17 122 0,-26-135 0,-3-26 0,-1 0 0,0 35 0,-2 67 0,-5 124 0,-2-218 0,-13 48 0,2-11 0,9-33 0,0-8 0,2 1 0,-2 57 0,6-54 0,-1 0 0,-10 48 0,-36 166 0,6 4 0,4-41 0,13-83 0,13-61 0,-20 146 0,25-160 0,-20 80 0,-2 9 0,23-115 0,-1 1 0,-1-2 0,-15 35 0,-14 46 0,22-54 0,-2 0 0,-2-1 0,-3-1 0,-2-1 0,-2-1 0,-35 50 0,-124 162 0,139-203 0,-60 60 0,10-13 0,58-57 0,22-27 0,-31 32 0,-59 72 0,-9-23 0,61-57 0,26-24 0,-44 27 0,48-33 0,16-9 27,-1 0 0,1 0-1,0 1 1,-12 16 0,-18 19-1526,27-34-5327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4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24575,'26'1'0,"0"1"0,0 2 0,-1 0 0,30 9 0,100 40 0,-90-29 0,641 247 0,-694-265 0,2-1 0,0 1 0,0 1 0,-1 0 0,17 13 0,-29-19 0,0 0 0,0-1 0,-1 1 0,1 0 0,0 0 0,-1-1 0,1 1 0,-1 0 0,1 0 0,-1 0 0,1 0 0,-1 0 0,0 0 0,1 0 0,-1-1 0,0 1 0,0 0 0,0 0 0,1 0 0,-1 0 0,0 0 0,0 0 0,-1 0 0,1 0 0,0 0 0,0 0 0,0 0 0,-1 0 0,1 0 0,0 0 0,-1 0 0,1 0 0,-1 0 0,1 0 0,-1-1 0,0 1 0,1 0 0,-1 0 0,0-1 0,1 1 0,-2 0 0,-41 32 0,30-25 0,-571 398 0,579-403 0,-37 26 0,1 0 0,-75 39 0,22-12-1365,81-50-5461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0:4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24575,'94'-1'0,"101"3"0,-192-2 0,-1 1 0,1-1 0,-1 1 0,1 0 0,-1 0 0,1 0 0,-1 0 0,0 0 0,1 1 0,-1-1 0,0 1 0,0-1 0,0 1 0,0 0 0,-1 0 0,1 0 0,0 0 0,-1 0 0,1 0 0,-1 0 0,0 0 0,1 1 0,-1-1 0,0 1 0,-1-1 0,1 1 0,0-1 0,-1 1 0,1-1 0,-1 6 0,2 9 0,-1 1 0,-1 0 0,-4 28 0,2-13 0,1-9 0,2-16 0,-1 0 0,0 0 0,-1 0 0,0 0 0,-3 12 0,3-18 0,0 1 0,0-1 0,0 0 0,-1 0 0,1 1 0,-1-1 0,1 0 0,-1 0 0,0 0 0,1 0 0,-1-1 0,0 1 0,0 0 0,-1-1 0,1 0 0,0 1 0,0-1 0,-1 0 0,1 0 0,-1 0 0,-2 0 0,-28 7 0,0-2 0,0-1 0,-1-1 0,0-3 0,-49-2 0,77 1 0,358-1-1365,-331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0:5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29 24575,'-6'0'0,"1"0"0,-1 0 0,1 1 0,-1 0 0,1 0 0,0 0 0,-1 1 0,1-1 0,0 1 0,0 1 0,0-1 0,0 1 0,0 0 0,1 0 0,-1 0 0,-3 4 0,3-1 0,0-1 0,0 1 0,1 1 0,0-1 0,0 1 0,0-1 0,1 1 0,0 0 0,0 0 0,-2 11 0,0 6 0,2 0 0,0 1 0,1-1 0,2 1 0,0 0 0,5 25 0,-5-46 0,1 0 0,0 0 0,0 0 0,0 0 0,0 0 0,0 0 0,1-1 0,0 1 0,0 0 0,0-1 0,0 1 0,0-1 0,1 0 0,0 0 0,-1 0 0,7 5 0,-4-5 0,1 1 0,0 0 0,0-1 0,0 0 0,0-1 0,1 1 0,-1-1 0,1 0 0,8 1 0,10 0 0,1-1 0,0-2 0,-1 0 0,32-5 0,-52 5 0,1-1 0,-1 0 0,0 0 0,0-1 0,0 1 0,0-1 0,0 0 0,0 0 0,-1-1 0,1 0 0,-1 1 0,1-2 0,-1 1 0,0 0 0,0-1 0,0 0 0,-1 0 0,0 0 0,1 0 0,-1 0 0,-1-1 0,1 1 0,0-1 0,-1 0 0,0 0 0,0 0 0,-1 0 0,2-7 0,2-14 0,-2 1 0,-1-1 0,0 0 0,-5-42 0,2 26 0,2 37 0,-1 0 0,0 1 0,0-1 0,-1 0 0,0 0 0,1 0 0,-1 1 0,-1-1 0,1 0 0,-1 1 0,0-1 0,0 1 0,0 0 0,0-1 0,-1 1 0,0 0 0,0 1 0,0-1 0,0 0 0,-1 1 0,1 0 0,-1 0 0,0 0 0,0 0 0,0 0 0,0 1 0,0 0 0,-1 0 0,1 0 0,-1 0 0,1 1 0,-1-1 0,0 1 0,0 1 0,1-1 0,-1 1 0,0-1 0,-6 2 0,-134 2-1365,124-3-5461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0:5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16 24575,'-69'-3'0,"42"1"0,0 2 0,0 0 0,0 1 0,-32 7 0,52-6 0,1 1 0,-1 0 0,1 0 0,0 1 0,0 0 0,0 0 0,0 0 0,1 1 0,0 0 0,0 0 0,0 0 0,1 0 0,-1 1 0,1 0 0,-5 10 0,-1 0 0,2 2 0,0-1 0,0 1 0,-7 30 0,12-36 0,1-1 0,0 1 0,0 0 0,1 1 0,1-1 0,0 0 0,1 0 0,0 0 0,0 0 0,2 0 0,3 12 0,-4-18 0,0-1 0,1 1 0,-1-1 0,1 1 0,1-1 0,-1 0 0,1 0 0,0 0 0,0-1 0,0 1 0,1-1 0,-1 0 0,1-1 0,0 1 0,0-1 0,1 0 0,-1 0 0,1 0 0,-1-1 0,1 0 0,0 0 0,0 0 0,9 1 0,25 1 0,0-1 0,1-2 0,76-7 0,-111 4 0,1 1 0,-1-1 0,1 0 0,-1 0 0,0 0 0,0-1 0,0 0 0,-1 0 0,1-1 0,-1 0 0,0 0 0,0 0 0,0 0 0,0-1 0,-1 0 0,1 0 0,-1 0 0,-1 0 0,1-1 0,-1 0 0,0 1 0,0-1 0,0-1 0,2-9 0,0-1 0,0-1 0,-1 1 0,0-1 0,-2 1 0,0-1 0,-1 0 0,-3-35 0,0 45 9,1 0 1,-1 1-1,-1-1 0,1 0 0,-1 1 1,-1-1-1,0 1 0,0 0 0,0 0 0,0 1 1,-1-1-1,-8-8 0,2 5-257,1 0 1,-2 0-1,1 1 1,-1 0-1,-24-12 1,16 10-6579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1:10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24575,'0'1175'-1365,"0"-1154"-5461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1:23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24575,'0'960'0,"0"-955"0,0-1 0,0 0 0,0 0 0,0 0 0,1 0 0,-1 0 0,1 0 0,0 0 0,1-1 0,-1 1 0,1 0 0,0 0 0,-1-1 0,1 1 0,1-1 0,4 7 0,-2-6 0,0-1 0,1 1 0,-1-1 0,1 0 0,0 0 0,0-1 0,0 1 0,0-1 0,13 2 0,32 5 0,1-2 0,-1-3 0,2-2 0,66-6 0,-4 2 0,-58 2-1365,-33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1:1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24575,'47'0'0,"-8"-1"0,0 1 0,41 7 0,-69-6 0,-1 1 0,1 1 0,-1-1 0,0 2 0,0-1 0,0 2 0,0-1 0,0 1 0,-1 1 0,0-1 0,0 2 0,10 8 0,-10-5 0,0-1 0,-1 1 0,0 1 0,0-1 0,-1 1 0,-1 1 0,0-1 0,0 1 0,-1 0 0,-1 0 0,0 1 0,0-1 0,1 20 0,-4-23 0,0-1 0,-1 1 0,0 0 0,-1 0 0,0 0 0,0 0 0,-1-1 0,0 1 0,0-1 0,-1 1 0,0-1 0,-1 0 0,0 0 0,0 0 0,-1-1 0,0 1 0,0-1 0,-1 0 0,0 0 0,-9 8 0,-1-3 0,-1-1 0,0-1 0,-1 0 0,0-1 0,0-1 0,-1-1 0,0 0 0,-36 7 0,-33 12 0,72-21 0,12-4 0,-1 0 0,1 1 0,0-1 0,0 1 0,0 0 0,1 0 0,-8 5 0,10-7 0,1 1 0,0-1 0,0 0 0,-1 1 0,1-1 0,0 1 0,0-1 0,-1 1 0,1-1 0,0 0 0,0 1 0,0-1 0,0 1 0,0-1 0,0 1 0,0-1 0,0 1 0,0-1 0,0 1 0,0-1 0,0 1 0,0-1 0,0 0 0,0 1 0,0-1 0,0 1 0,1-1 0,-1 1 0,0 0 0,22 17 0,3-2 0,8 3 0,-1 2 0,0 1 0,48 45 0,167 219 0,-229-262-455,1-1 0,44 39 0,-51-53-6371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1:1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24575,'10'1'0,"0"0"0,0 1 0,0 0 0,11 4 0,37 6 0,109-10 42,-93-3-1449,-53 1-5419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1:1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24575,'0'2'0,"0"0"0,0 0 0,1 0 0,0 1 0,-1-1 0,1 0 0,0 0 0,0 0 0,0 0 0,0 0 0,0-1 0,0 1 0,1 0 0,-1 0 0,1-1 0,-1 1 0,1-1 0,-1 1 0,1-1 0,0 0 0,0 1 0,0-1 0,0 0 0,0 0 0,0-1 0,0 1 0,0 0 0,0-1 0,0 1 0,0-1 0,5 1 0,9 1 0,1-1 0,-1 0 0,22-2 0,-18 1 0,257-2-1365,-257 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1:27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2 24575,'-94'-2'0,"-103"4"0,190 0 0,-1 0 0,1 0 0,0 0 0,0 1 0,0 0 0,1 0 0,-1 1 0,1 0 0,-1 0 0,1 1 0,0-1 0,1 1 0,-1 1 0,1-1 0,0 1 0,1 0 0,-6 9 0,-1 0 0,2 1 0,0 0 0,0 0 0,2 1 0,0 0 0,-5 21 0,8-17 0,0 0 0,2 1 0,0-1 0,2 1 0,3 38 0,-2-55 0,0-1 0,0 0 0,1 1 0,-1-1 0,1 0 0,0 0 0,0-1 0,1 1 0,-1 0 0,1-1 0,-1 1 0,1-1 0,0 0 0,0 0 0,1 0 0,-1 0 0,1 0 0,-1-1 0,1 0 0,0 1 0,0-1 0,0-1 0,7 3 0,11 3 0,0 0 0,0-2 0,31 4 0,-27-5 0,7 1 0,-7-1 0,-1 1 0,0 0 0,35 14 0,-54-17 0,0 1 0,0 0 0,0 0 0,0 1 0,0 0 0,-1 0 0,1 0 0,-1 1 0,0-1 0,-1 1 0,1 0 0,-1 1 0,0-1 0,0 1 0,0 0 0,-1 0 0,5 11 0,-2 1 0,0 1 0,-2-1 0,0 1 0,0 0 0,0 19 0,-4-28 0,0 0 0,-1 0 0,0 0 0,0 0 0,-1 0 0,0 0 0,-1-1 0,0 1 0,-1-1 0,0 1 0,-6 9 0,2-7 8,-1 0-1,0-1 1,0 0-1,-1-1 1,-1 0-1,1 0 1,-2-1-1,1-1 1,-1 0-1,-1-1 1,1 0-1,-1 0 1,0-2-1,-1 1 1,-21 4-1,-1-1-304,-1-2 0,-1-1 0,1-2 0,-66-1 0,83-4-6529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3:3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24575,'0'531'0,"0"-529"0,0 1 0,0-1 0,0 1 0,0 0 0,1-1 0,-1 1 0,1-1 0,-1 1 0,1-1 0,0 1 0,0-1 0,0 1 0,0-1 0,1 0 0,-1 1 0,0-1 0,1 0 0,0 0 0,-1 0 0,1 0 0,4 2 0,-3-2 0,1 0 0,-1-1 0,1 0 0,0 0 0,-1 0 0,1 0 0,0-1 0,0 1 0,0-1 0,-1 0 0,1 0 0,0 0 0,0-1 0,6-1 0,42-9 0,65-22 0,-9 1 0,-62 22 0,-28 7 0,-1-1 0,27-9 0,-23 4 0,0 2 0,1 0 0,-1 1 0,1 1 0,1 2 0,-1 0 0,37 0 0,-51 3-273,1 0 0,-1-1 0,0 0 0,15-4 0,-10 0-6553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1:29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24575,'18'0'0,"-4"-1"0,0 1 0,0 1 0,0 0 0,-1 0 0,1 2 0,0 0 0,25 8 0,-19-3 0,1-2 0,0 0 0,0-1 0,1-1 0,39 1 0,117-7 0,-74-1 0,131 3-1365,-211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1:31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24575,'0'10'0,"-2"0"0,1 0 0,-1 0 0,-5 12 0,-5 35 0,9-25 0,-2-1 0,-11 39 0,8-43 0,2 0 0,1 1 0,-2 47 0,9 380-1365,-2-435-5461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1:3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867 0 24575,'0'12'0,"-1"-1"0,-1 1 0,0-1 0,0 0 0,-1 0 0,-1 0 0,0 0 0,0-1 0,-1 1 0,-1-1 0,1 0 0,-1 0 0,-1-1 0,0 0 0,-1 0 0,-12 12 0,-148 185 0,-55 75 0,202-252 0,-79 88 0,-138 164 0,222-262-1365,1-4-5461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1:38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24575,'8'2'0,"-1"1"0,1 0 0,-1 1 0,0 0 0,0 0 0,-1 0 0,1 1 0,-1 0 0,0 0 0,7 9 0,-6-8 0,15 16 0,-2 1 0,-1 0 0,28 45 0,6 7 0,88 130 0,-82-126 0,-24-32 0,2-1 0,56 56 0,57 57 0,-31-28 0,3 9 0,-76-85 0,-3 0-1365,-30-41-5461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1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 24575,'-75'-1'0,"-84"3"0,156-2 0,0 0 0,0 1 0,0-1 0,0 1 0,0 0 0,0 0 0,1 0 0,-1 0 0,0 1 0,1-1 0,-1 1 0,1 0 0,-1-1 0,1 1 0,0 0 0,-1 0 0,1 1 0,0-1 0,1 0 0,-1 1 0,0-1 0,1 1 0,-1 0 0,1-1 0,0 1 0,0 0 0,0 0 0,0 0 0,0 0 0,0 4 0,-1 10 0,1 1 0,0-1 0,1 1 0,4 22 0,-2 1 0,0 37 0,-4 182 0,-8-194 0,-1 20 0,0 31 0,1 16 0,-1 31 0,0 6 0,12 1295 0,-2-1461 0,1 0 0,0 0 0,0-1 0,1 1 0,-1 0 0,1-1 0,0 1 0,0 0 0,0-1 0,0 1 0,1-1 0,-1 1 0,1-1 0,0 0 0,0 0 0,3 5 0,-1-5 0,0-1 0,-1 1 0,1-1 0,0 0 0,0 0 0,1 0 0,-1-1 0,0 0 0,1 1 0,-1-1 0,0-1 0,1 1 0,5 0 0,44 5-28,-15 0-640,40-1-1,-61-5-6157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5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24575,'0'314'0,"1"-343"0,10-51 0,-6 50 0,2-50 0,-7 77 0,0 0 0,0 0 0,0 0 0,0 0 0,0 0 0,1 0 0,-1 0 0,1 0 0,0 0 0,0 0 0,0 0 0,1 1 0,-1-1 0,0 0 0,1 1 0,0-1 0,0 1 0,0-1 0,0 1 0,3-3 0,0 2 0,-1 1 0,1 0 0,0 0 0,0 1 0,0-1 0,-1 1 0,1 0 0,1 1 0,-1-1 0,0 1 0,9 0 0,109 4-1365,-102-3-5461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2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101 214 24575,'61'1'0,"69"-3"0,-127 2 0,0-1 0,1 1 0,-1-1 0,0 0 0,0 0 0,0 0 0,0-1 0,0 1 0,0-1 0,0 0 0,0 0 0,-1 0 0,1 0 0,-1 0 0,1 0 0,-1-1 0,0 1 0,0-1 0,0 1 0,0-1 0,-1 0 0,1 0 0,-1 0 0,1 0 0,-1 0 0,0 0 0,0 0 0,0-5 0,0 4 0,-1 1 0,1-1 0,-1 0 0,0 0 0,0 0 0,0 0 0,0 0 0,-1 0 0,0 0 0,1 1 0,-1-1 0,-1 0 0,1 1 0,-1-1 0,1 0 0,-1 1 0,0 0 0,0-1 0,-1 1 0,1 0 0,-1 0 0,1 0 0,-6-4 0,-2 0 0,-1 0 0,0 0 0,0 1 0,0 1 0,-1 0 0,0 0 0,0 1 0,0 1 0,-1 0 0,1 0 0,-1 1 0,-13 0 0,20 2 0,0 0 0,1 1 0,-1-1 0,0 1 0,1 0 0,-1 0 0,1 1 0,-1 0 0,1 0 0,0 0 0,0 0 0,0 1 0,0 0 0,0 0 0,1 0 0,-1 1 0,1 0 0,0-1 0,0 2 0,0-1 0,0 0 0,1 1 0,0-1 0,0 1 0,0 0 0,1 0 0,-1 0 0,1 1 0,-2 5 0,-4 17 0,-9 47 0,16-64 0,-1-1 0,2 0 0,-1 1 0,1-1 0,1 1 0,0-1 0,1 0 0,2 12 0,-2-17 0,1-1 0,-1 1 0,0-1 0,1 0 0,0 0 0,0 0 0,1 0 0,-1 0 0,1-1 0,-1 1 0,1-1 0,0 0 0,0 0 0,1-1 0,-1 1 0,0-1 0,1 0 0,0 0 0,-1 0 0,1-1 0,0 0 0,9 2 0,11 0 0,0 0 0,-1-1 0,32-3 0,-44 1 0,4-1 44,0-1 0,29-8-1,23-2-1539,-49 11-5330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2:3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24575,'-6'1'0,"0"0"0,0 0 0,0 1 0,0 0 0,0 0 0,0 0 0,1 1 0,-1 0 0,1 0 0,0 0 0,0 1 0,0-1 0,0 1 0,1 1 0,-7 7 0,5-7 0,1 2 0,0-1 0,0 0 0,0 1 0,1 0 0,0 0 0,1 0 0,-1 1 0,1-1 0,1 1 0,-3 11 0,4-14 0,0 0 0,1-1 0,0 1 0,0 0 0,0 0 0,0-1 0,1 1 0,0 0 0,0-1 0,0 1 0,0-1 0,1 1 0,0-1 0,0 1 0,0-1 0,1 0 0,4 7 0,-1-6 0,0 1 0,1-1 0,-1 0 0,1 0 0,0-1 0,0 0 0,1 0 0,-1-1 0,14 5 0,-15-6 0,1 0 0,-1 1 0,1 0 0,-1 0 0,0 1 0,0 0 0,0 0 0,-1 0 0,1 1 0,-1 0 0,6 7 0,-9-8 0,1 0 0,-1 0 0,0 0 0,-1 0 0,1 0 0,-1 0 0,0 0 0,0 1 0,0-1 0,0 1 0,-1-1 0,0 0 0,0 1 0,0-1 0,0 1 0,-1-1 0,1 0 0,-1 1 0,-3 6 0,3-7 0,-1 1 0,1-1 0,-1 1 0,-1-1 0,1 0 0,0 0 0,-1 0 0,0 0 0,0 0 0,0-1 0,0 1 0,-1-1 0,1 0 0,-1 0 0,0 0 0,0-1 0,0 1 0,-9 3 0,-3 0 0,-1 0 0,0-1 0,-33 4 0,-15 5 0,3-2-1365,43-10-5461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24575,'0'573'0,"-2"-690"0,5-129 0,-2 236 0,1 1 0,1-1 0,-1 1 0,2-1 0,-1 1 0,1 0 0,1 0 0,-1 1 0,2-1 0,-1 1 0,1 0 0,0 1 0,1-1 0,-1 1 0,2 1 0,-1-1 0,1 1 0,0 0 0,0 1 0,0 0 0,1 0 0,12-4 0,-7 2 0,1 1 0,0 1 0,0 0 0,1 1 0,-1 1 0,1 0 0,0 1 0,0 1 0,0 1 0,0 0 0,0 1 0,0 0 0,18 5 0,-27-4 0,-1 0 0,1 1 0,-1 0 0,0 0 0,0 0 0,0 1 0,0 0 0,0 0 0,-1 0 0,0 1 0,0 0 0,0 0 0,-1 0 0,1 0 0,-1 1 0,0 0 0,-1 0 0,0 0 0,0 0 0,0 0 0,3 12 0,0 2 0,-2 0 0,0 0 0,-1 1 0,-1-1 0,-1 40 0,-15 72 0,4-53 0,8-62-341,-2 0 0,0 0-1,-7 19 1,4-19-6485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3:5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24575,'-3'54'0,"-2"0"0,-17 78 0,-40 107-1365,58-218-5461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3:5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 24575,'35'-1'0,"-18"0"0,0 1 0,-1 0 0,25 5 0,-36-4 0,0 0 0,0 1 0,-1-1 0,1 1 0,0 0 0,-1 0 0,1 1 0,-1 0 0,1-1 0,-1 1 0,0 1 0,0-1 0,-1 1 0,1-1 0,4 7 0,-2-2 0,-1 0 0,0 0 0,0 1 0,-1 0 0,0 0 0,3 11 0,-6-18 0,0 0 0,0 1 0,-1-1 0,0 0 0,1 1 0,-1-1 0,0 0 0,0 1 0,0-1 0,0 0 0,0 1 0,-1-1 0,1 0 0,-1 0 0,0 1 0,1-1 0,-1 0 0,0 0 0,0 0 0,-1 0 0,1 0 0,0 0 0,-1 0 0,1 0 0,-1 0 0,1-1 0,-1 1 0,0-1 0,0 1 0,0-1 0,-2 2 0,-12 3-92,0 0 0,-1-1-1,0 0 1,0-2 0,0 0 0,0-1-1,-1 0 1,1-2 0,-32-2 0,37 2-351,-9-1-6383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4:0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66 24575,'-6'0'0,"0"0"0,0 0 0,1 0 0,-1 1 0,0-1 0,0 2 0,1-1 0,-1 0 0,1 1 0,-1 0 0,1 1 0,0-1 0,0 1 0,0 0 0,0 0 0,0 0 0,1 1 0,-1 0 0,1 0 0,0 0 0,0 0 0,0 0 0,1 1 0,0 0 0,0 0 0,0 0 0,0 0 0,1 0 0,0 1 0,-3 8 0,1-1 0,-16 61 0,18-68 0,1 0 0,1 0 0,-1 0 0,1 1 0,0-1 0,0 0 0,1 0 0,0 0 0,3 11 0,-3-14 0,0-1 0,1 0 0,0 1 0,-1-1 0,1 0 0,0 0 0,0 0 0,0-1 0,0 1 0,0 0 0,1-1 0,-1 1 0,0-1 0,1 0 0,-1 0 0,1 0 0,-1 0 0,1 0 0,0 0 0,-1-1 0,1 1 0,0-1 0,4 0 0,11 1 0,-1-1 0,29-3 0,-21 2 0,-20 1 0,0-1 0,0 1 0,0-1 0,0 1 0,0-1 0,0-1 0,-1 1 0,1-1 0,0 0 0,-1 0 0,1 0 0,-1-1 0,1 1 0,-1-1 0,0 0 0,0 0 0,-1-1 0,1 1 0,3-5 0,-3 1 0,0 1 0,0-1 0,-1 0 0,0 0 0,-1 0 0,0-1 0,0 1 0,0 0 0,-1-1 0,0 1 0,0-1 0,-1-9 0,1-3 0,-1-1 0,-2 0 0,0 0 0,-5-23 0,6 40 0,1 0 0,-1 0 0,0 0 0,-1 0 0,1 1 0,-1-1 0,1 0 0,-1 1 0,-1-1 0,1 1 0,0-1 0,-1 1 0,1 0 0,-1 0 0,0 0 0,0 0 0,0 1 0,-1-1 0,1 1 0,0 0 0,-1 0 0,0 0 0,1 0 0,-1 1 0,0-1 0,0 1 0,0 0 0,-6-1 0,10 2 0,0 0 0,0 0 0,0 0 0,-1 0 0,1 0 0,0 0 0,0 0 0,0 0 0,-1 0 0,1 0 0,0 0 0,0 0 0,0 0 0,-1 0 0,1 0 0,0 0 0,0 0 0,0 0 0,-1 0 0,1 0 0,0 0 0,0 0 0,0 0 0,-1 0 0,1 1 0,0-1 0,0 0 0,0 0 0,0 0 0,-1 0 0,1 0 0,0 1 0,0-1 0,0 0 0,0 0 0,0 0 0,0 0 0,0 1 0,-1-1 0,1 0 0,0 0 0,0 0 0,0 1 0,0-1 0,0 0 0,0 1 0,7 10 0,20 15 0,-23-23 0,12 14 0,0 2 0,-1 0 0,-1 0 0,13 26 0,-2-4 0,47 73-1365,-63-100-5461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4:0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24575,'-14'0'0,"-1"0"0,1 1 0,0 1 0,-1 0 0,1 1 0,-18 5 0,26-5 0,0 0 0,0 0 0,0 0 0,0 1 0,1 0 0,-1 0 0,1 0 0,0 1 0,0-1 0,1 1 0,-1 1 0,1-1 0,0 0 0,1 1 0,-6 10 0,2 0 0,0 0 0,1 1 0,0-1 0,-5 32 0,9-39 0,1 0 0,0 0 0,1 0 0,-1 0 0,2 0 0,-1 0 0,2-1 0,-1 1 0,1 0 0,0-1 0,5 13 0,-5-18 0,0 0 0,0 0 0,0-1 0,0 1 0,0-1 0,1 1 0,-1-1 0,1 0 0,0 0 0,-1 0 0,1 0 0,0 0 0,0-1 0,0 1 0,1-1 0,-1 0 0,0 0 0,0 0 0,1-1 0,-1 1 0,1-1 0,-1 1 0,0-1 0,1 0 0,-1 0 0,1-1 0,-1 1 0,0-1 0,1 0 0,4-1 0,0 0 0,0 0 0,-1-1 0,1 0 0,-1 0 0,0 0 0,0-1 0,0 0 0,0-1 0,0 1 0,-1-1 0,0-1 0,7-6 0,-4-3 0,-1 0 0,0-1 0,-1 0 0,-1 0 0,0 0 0,-1-1 0,-1 0 0,-1 0 0,0 0 0,-1 0 0,-1-29 0,-1 82 0,1 4 0,-2 0 0,-2-1 0,-10 48 0,-36 127 0,40-174 0,6-21 0,-2 0 0,1 0 0,-2-1 0,-1 0 0,-16 32 0,21-46 0,0-1 0,-1 1 0,1-1 0,-1 0 0,0 0 0,0 0 0,0-1 0,0 1 0,-1-1 0,1 1 0,-1-1 0,1 0 0,-1 0 0,0-1 0,0 1 0,1-1 0,-1 0 0,0 0 0,0 0 0,-1 0 0,1-1 0,0 0 0,0 0 0,0 0 0,0 0 0,0-1 0,0 1 0,0-1 0,0 0 0,0 0 0,0-1 0,0 1 0,-5-4 0,5 4 5,0-1 1,0 0-1,1-1 0,-1 1 0,1-1 1,-1 1-1,1-1 0,0 0 0,0 0 1,0-1-1,0 1 0,1-1 0,0 1 1,-1-1-1,1 0 0,0 0 0,1 0 1,-1 0-1,1 0 0,0 0 0,-1-5 1,-1-8-340,1-1 0,0 0 1,2-29-1,0 43 188,1-17-6680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4:1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145 199 24575,'51'19'0,"-42"-17"0,0-1 0,0 0 0,1 0 0,-1-1 0,0 0 0,1 0 0,-1-1 0,0 0 0,1-1 0,8-3 0,-14 4 0,-1-1 0,1 1 0,-1-1 0,0 0 0,1 0 0,-1-1 0,0 1 0,0 0 0,-1-1 0,1 0 0,0 0 0,-1 0 0,0 0 0,0 0 0,0 0 0,0-1 0,0 1 0,0-1 0,-1 1 0,0-1 0,0 1 0,0-1 0,0 0 0,0 0 0,-1 0 0,1-6 0,-1 6 0,0-1 0,0 0 0,-1 0 0,1 0 0,-1 1 0,0-1 0,0 0 0,-1 1 0,1-1 0,-1 1 0,0-1 0,0 1 0,-1 0 0,1 0 0,-1 0 0,0 0 0,0 0 0,0 0 0,-1 1 0,1 0 0,-1 0 0,0 0 0,0 0 0,0 0 0,0 1 0,0-1 0,0 1 0,-1 0 0,-8-2 0,1 1 0,0 0 0,0 0 0,0 1 0,0 1 0,0 0 0,0 1 0,-1 0 0,1 1 0,0 0 0,0 1 0,-13 3 0,21-3 0,0-1 0,-1 1 0,1 0 0,0 1 0,0-1 0,1 1 0,-1 0 0,1-1 0,-1 2 0,1-1 0,0 0 0,0 1 0,0-1 0,0 1 0,1 0 0,0 0 0,-4 7 0,-2 9 0,0 0 0,-7 34 0,1-3 0,10-42 0,1 1 0,1-1 0,0 1 0,0 0 0,1 0 0,0 0 0,1 0 0,1 19 0,0-25 0,-1-1 0,1 0 0,0 1 0,0-1 0,0 0 0,0 0 0,0 0 0,1 1 0,0-2 0,-1 1 0,1 0 0,0 0 0,1 0 0,-1-1 0,0 1 0,1-1 0,-1 0 0,1 0 0,0 0 0,0 0 0,0 0 0,0-1 0,0 1 0,0-1 0,0 0 0,0 1 0,1-2 0,5 2 0,26 2 0,-1-2 0,0-2 0,41-4 0,16 1 0,4 3-1365,-75 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4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4:2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4:2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4:3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2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24575,'0'932'-1365,"0"-913"-5461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4:3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4:3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1:14:3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2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24575,'361'0'-1365,"-343"0"-5461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2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24575,'2'136'0,"-5"146"0,-1-245 0,-13 53 0,10-59 0,1 0 0,-3 63 0,-1 30 0,0 5 0,10-88-1365,1-22-5461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01:44:2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24575,'478'17'0,"-240"-12"-81,-161-5-1203,-52 0-5542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DE3A-4F6B-400C-94DA-69D85186C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C89F31-4502-4CEA-8790-7D4A3B57E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F8EB0-8F55-4E64-89FE-73AF4C4C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37A79-B3A1-40F8-89F7-9EEA7B15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86808-E49B-4F62-B4B6-CB93FF78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3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6108-79F2-4C7C-AB58-0D4A53FF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38D061-29C9-4D18-B792-73CAB431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1F434-4341-4FB3-9FC3-5A8D8BFA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2E562-C597-458D-B762-12C0C445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F971D-7B2B-4B5F-A2A7-CA7ECBE7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8BCAF9-FC12-46E2-AA14-B50D8F51C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E4B43C-6A4D-40E5-8051-7AFAB2132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0561E-4A04-45A0-998E-0665243C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22047-1241-4557-A187-EBEB426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2EFB8-568A-43A3-A002-5AC65F7F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3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4FBA0-C27E-4EF6-BA8B-AC1EB7AD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57B60-C8C5-47AB-A138-4BCF3EEB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7898C-F0BD-4E9A-9D48-91486D50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53CAC-9AED-4DC1-85E0-C63AA9E6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6B8A2-07F4-4CC1-B809-586D5F8B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4ED5D-98ED-49AD-B65B-DAB11ABD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2C378-4D51-48AE-830D-100B9974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8FE70-3788-453A-9D99-FDBAF93A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CD0ED-40D2-46F5-9850-4928D8B2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9FC3D-A136-4449-AFBF-5B168EF6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5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D60F7-2AFA-4154-828A-F68B866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A05DB-7B6C-407D-A80E-D4E907ABD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EC9B4-E718-4E4F-A8B5-999A956F8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90B49-52AC-4A07-950D-E4E51488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20ADF-6F7F-484D-954F-8C66E7FA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D5F96-47E2-43BD-BB62-2D82089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0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4103F-C8D0-49CE-B9FF-B49A6B10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00AF8-1B45-4DC8-A445-92F9B8FFE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89AA4D-B638-493F-89D5-124EE623D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704BB9-D191-49A4-B38F-1D9D48FB9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77602-69CF-4C15-A79D-3622C07CB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DAD22A-730A-4955-A994-7A33B752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8B22A7-7DE0-4DAF-AF7F-923D41E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41E47F-566B-4A59-B3DA-3984EC7F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4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137B2-9E16-45FD-8888-ACA3198D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529DC3-9032-4E50-A442-FFB22AFD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62F15-F21D-4E1A-8691-AD30F115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962D7-718F-4131-A6CA-45CABF33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40D498-FBB8-4841-ACDE-240D6ECA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DDE321-71A1-4620-A204-5D608BEB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23339-CA93-458C-B28D-6962651B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A7FF7-283D-48AA-8F51-D7211452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0C478-25A0-4C54-8228-0B374245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EAB27-4E33-44C1-AC13-468A7BD9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ED939-1F8E-4F84-B7B6-EA60F5CF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9D50A-415A-4296-9D98-9408AAA5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FD3AB-5C13-4041-8A0A-6E29904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1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EB310-760D-4C14-BFCC-6ABC192C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02E470-1F65-4AD3-A96D-05955AE72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CF207F-2818-4A3E-98DF-4234661E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F8E4F-4467-4639-B039-FEEB8A81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D85DC-5B88-4A3B-A2B4-8BB1BDF0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754E1-CEDE-41CB-A293-79F5A18B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7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220993-D75C-4F90-BDA3-B1871BDB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A39D6-701E-48DE-9BD5-7DC216EB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350A9-0406-43CF-AC80-2D0D2D38F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A341-369A-4DBB-B460-A16F25B67A3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19E04-0B72-44E2-A1DF-E628C5192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497F7-28BD-4D15-B547-CB2B14DAE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22BD-37F5-414C-8356-C44260AFE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4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21" Type="http://schemas.openxmlformats.org/officeDocument/2006/relationships/image" Target="../media/image31.png"/><Relationship Id="rId34" Type="http://schemas.openxmlformats.org/officeDocument/2006/relationships/customXml" Target="../ink/ink39.xml"/><Relationship Id="rId42" Type="http://schemas.openxmlformats.org/officeDocument/2006/relationships/customXml" Target="../ink/ink47.xml"/><Relationship Id="rId47" Type="http://schemas.openxmlformats.org/officeDocument/2006/relationships/image" Target="../media/image38.png"/><Relationship Id="rId50" Type="http://schemas.openxmlformats.org/officeDocument/2006/relationships/customXml" Target="../ink/ink51.xml"/><Relationship Id="rId55" Type="http://schemas.openxmlformats.org/officeDocument/2006/relationships/image" Target="../media/image42.png"/><Relationship Id="rId63" Type="http://schemas.openxmlformats.org/officeDocument/2006/relationships/customXml" Target="../ink/ink60.xml"/><Relationship Id="rId7" Type="http://schemas.openxmlformats.org/officeDocument/2006/relationships/image" Target="../media/image24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5.png"/><Relationship Id="rId11" Type="http://schemas.openxmlformats.org/officeDocument/2006/relationships/image" Target="../media/image26.png"/><Relationship Id="rId24" Type="http://schemas.openxmlformats.org/officeDocument/2006/relationships/customXml" Target="../ink/ink32.xml"/><Relationship Id="rId32" Type="http://schemas.openxmlformats.org/officeDocument/2006/relationships/customXml" Target="../ink/ink37.xml"/><Relationship Id="rId37" Type="http://schemas.openxmlformats.org/officeDocument/2006/relationships/customXml" Target="../ink/ink42.xml"/><Relationship Id="rId40" Type="http://schemas.openxmlformats.org/officeDocument/2006/relationships/customXml" Target="../ink/ink45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8" Type="http://schemas.openxmlformats.org/officeDocument/2006/relationships/customXml" Target="../ink/ink55.xml"/><Relationship Id="rId5" Type="http://schemas.openxmlformats.org/officeDocument/2006/relationships/image" Target="../media/image23.png"/><Relationship Id="rId61" Type="http://schemas.openxmlformats.org/officeDocument/2006/relationships/customXml" Target="../ink/ink58.xml"/><Relationship Id="rId19" Type="http://schemas.openxmlformats.org/officeDocument/2006/relationships/image" Target="../media/image30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4.png"/><Relationship Id="rId30" Type="http://schemas.openxmlformats.org/officeDocument/2006/relationships/customXml" Target="../ink/ink35.xml"/><Relationship Id="rId35" Type="http://schemas.openxmlformats.org/officeDocument/2006/relationships/customXml" Target="../ink/ink40.xml"/><Relationship Id="rId43" Type="http://schemas.openxmlformats.org/officeDocument/2006/relationships/image" Target="../media/image36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64" Type="http://schemas.openxmlformats.org/officeDocument/2006/relationships/customXml" Target="../ink/ink61.xml"/><Relationship Id="rId8" Type="http://schemas.openxmlformats.org/officeDocument/2006/relationships/customXml" Target="../ink/ink24.xml"/><Relationship Id="rId51" Type="http://schemas.openxmlformats.org/officeDocument/2006/relationships/image" Target="../media/image40.png"/><Relationship Id="rId3" Type="http://schemas.openxmlformats.org/officeDocument/2006/relationships/image" Target="../media/image22.png"/><Relationship Id="rId12" Type="http://schemas.openxmlformats.org/officeDocument/2006/relationships/customXml" Target="../ink/ink26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customXml" Target="../ink/ink38.xml"/><Relationship Id="rId38" Type="http://schemas.openxmlformats.org/officeDocument/2006/relationships/customXml" Target="../ink/ink43.xml"/><Relationship Id="rId46" Type="http://schemas.openxmlformats.org/officeDocument/2006/relationships/customXml" Target="../ink/ink49.xml"/><Relationship Id="rId59" Type="http://schemas.openxmlformats.org/officeDocument/2006/relationships/customXml" Target="../ink/ink56.xml"/><Relationship Id="rId20" Type="http://schemas.openxmlformats.org/officeDocument/2006/relationships/customXml" Target="../ink/ink30.xml"/><Relationship Id="rId41" Type="http://schemas.openxmlformats.org/officeDocument/2006/relationships/customXml" Target="../ink/ink46.xml"/><Relationship Id="rId54" Type="http://schemas.openxmlformats.org/officeDocument/2006/relationships/customXml" Target="../ink/ink53.xml"/><Relationship Id="rId6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4.xml"/><Relationship Id="rId36" Type="http://schemas.openxmlformats.org/officeDocument/2006/relationships/customXml" Target="../ink/ink41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25.xml"/><Relationship Id="rId31" Type="http://schemas.openxmlformats.org/officeDocument/2006/relationships/customXml" Target="../ink/ink36.xml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7.xml"/><Relationship Id="rId65" Type="http://schemas.openxmlformats.org/officeDocument/2006/relationships/customXml" Target="../ink/ink62.xml"/><Relationship Id="rId4" Type="http://schemas.openxmlformats.org/officeDocument/2006/relationships/customXml" Target="../ink/ink22.xml"/><Relationship Id="rId9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customXml" Target="../ink/ink29.xml"/><Relationship Id="rId39" Type="http://schemas.openxmlformats.org/officeDocument/2006/relationships/customXml" Target="../ink/ink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8.xml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0.xml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Relationship Id="rId35" Type="http://schemas.openxmlformats.org/officeDocument/2006/relationships/image" Target="../media/image19.png"/><Relationship Id="rId8" Type="http://schemas.openxmlformats.org/officeDocument/2006/relationships/customXml" Target="../ink/ink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 descr="총괄 서블릿.&#10;기능적 URL 실행담당&#10;*.do ">
            <a:extLst>
              <a:ext uri="{FF2B5EF4-FFF2-40B4-BE49-F238E27FC236}">
                <a16:creationId xmlns:a16="http://schemas.microsoft.com/office/drawing/2014/main" id="{1624D1A3-A5B3-43F5-9483-FF3C1BCE5753}"/>
              </a:ext>
            </a:extLst>
          </p:cNvPr>
          <p:cNvSpPr/>
          <p:nvPr/>
        </p:nvSpPr>
        <p:spPr>
          <a:xfrm>
            <a:off x="641235" y="1479788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Dispatcher Servlet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0299F4-60F9-4CC1-AB1E-DCB6CE213E2C}"/>
              </a:ext>
            </a:extLst>
          </p:cNvPr>
          <p:cNvSpPr/>
          <p:nvPr/>
        </p:nvSpPr>
        <p:spPr>
          <a:xfrm>
            <a:off x="1937230" y="1479788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Handler Mapper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F6119E-084F-482D-B41B-F20417576B67}"/>
              </a:ext>
            </a:extLst>
          </p:cNvPr>
          <p:cNvSpPr/>
          <p:nvPr/>
        </p:nvSpPr>
        <p:spPr>
          <a:xfrm>
            <a:off x="1937230" y="244047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url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properties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2A100C-E5D3-422D-8625-52790179D3E2}"/>
              </a:ext>
            </a:extLst>
          </p:cNvPr>
          <p:cNvSpPr/>
          <p:nvPr/>
        </p:nvSpPr>
        <p:spPr>
          <a:xfrm>
            <a:off x="4116598" y="404362"/>
            <a:ext cx="923026" cy="41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5270AD-890D-4FE0-8AD3-F66890E8390C}"/>
              </a:ext>
            </a:extLst>
          </p:cNvPr>
          <p:cNvSpPr/>
          <p:nvPr/>
        </p:nvSpPr>
        <p:spPr>
          <a:xfrm>
            <a:off x="4116598" y="1052781"/>
            <a:ext cx="923026" cy="41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8B0830-F78E-4AE8-A4A1-ECA977F6EAC3}"/>
              </a:ext>
            </a:extLst>
          </p:cNvPr>
          <p:cNvSpPr/>
          <p:nvPr/>
        </p:nvSpPr>
        <p:spPr>
          <a:xfrm>
            <a:off x="4116598" y="1701200"/>
            <a:ext cx="923026" cy="41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ECE6D6-3C1C-4436-81C3-F3380B5BE6BB}"/>
              </a:ext>
            </a:extLst>
          </p:cNvPr>
          <p:cNvSpPr/>
          <p:nvPr/>
        </p:nvSpPr>
        <p:spPr>
          <a:xfrm>
            <a:off x="4116598" y="2349619"/>
            <a:ext cx="923026" cy="41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06A7A-EAA5-445B-AD3C-8FDFCD4A60C0}"/>
              </a:ext>
            </a:extLst>
          </p:cNvPr>
          <p:cNvSpPr/>
          <p:nvPr/>
        </p:nvSpPr>
        <p:spPr>
          <a:xfrm>
            <a:off x="4116598" y="2998038"/>
            <a:ext cx="923026" cy="41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A6640E-0823-4B2F-92B5-BDE001A327D2}"/>
              </a:ext>
            </a:extLst>
          </p:cNvPr>
          <p:cNvSpPr/>
          <p:nvPr/>
        </p:nvSpPr>
        <p:spPr>
          <a:xfrm>
            <a:off x="5631972" y="1052781"/>
            <a:ext cx="923026" cy="2356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ServiceImpl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B9B9F2-DDF6-4A08-89D2-A685CD56D754}"/>
              </a:ext>
            </a:extLst>
          </p:cNvPr>
          <p:cNvSpPr/>
          <p:nvPr/>
        </p:nvSpPr>
        <p:spPr>
          <a:xfrm>
            <a:off x="5626220" y="287910"/>
            <a:ext cx="923026" cy="41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D62C88-E3E8-4674-8640-2A128FA811AC}"/>
              </a:ext>
            </a:extLst>
          </p:cNvPr>
          <p:cNvSpPr/>
          <p:nvPr/>
        </p:nvSpPr>
        <p:spPr>
          <a:xfrm>
            <a:off x="7201977" y="287910"/>
            <a:ext cx="923026" cy="41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8172F9-D618-47B4-9E1B-9E9F17300215}"/>
              </a:ext>
            </a:extLst>
          </p:cNvPr>
          <p:cNvSpPr/>
          <p:nvPr/>
        </p:nvSpPr>
        <p:spPr>
          <a:xfrm>
            <a:off x="7207730" y="1052780"/>
            <a:ext cx="923026" cy="2356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DAOImpl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9A5449-F83E-4E8B-85D5-B7F813169272}"/>
              </a:ext>
            </a:extLst>
          </p:cNvPr>
          <p:cNvSpPr/>
          <p:nvPr/>
        </p:nvSpPr>
        <p:spPr>
          <a:xfrm>
            <a:off x="8783487" y="1681069"/>
            <a:ext cx="923026" cy="1433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MyBatis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Sql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Factory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E6D9CC-8F8C-4D8B-B0A8-0FE06E5B37B3}"/>
              </a:ext>
            </a:extLst>
          </p:cNvPr>
          <p:cNvSpPr/>
          <p:nvPr/>
        </p:nvSpPr>
        <p:spPr>
          <a:xfrm>
            <a:off x="5596507" y="4853384"/>
            <a:ext cx="4080293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Application-Context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F91C22-90BD-469D-86A8-0FB85575D803}"/>
              </a:ext>
            </a:extLst>
          </p:cNvPr>
          <p:cNvSpPr/>
          <p:nvPr/>
        </p:nvSpPr>
        <p:spPr>
          <a:xfrm>
            <a:off x="10490560" y="4853384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C9C1C8-A16F-4EC5-B630-BF26387E32F1}"/>
              </a:ext>
            </a:extLst>
          </p:cNvPr>
          <p:cNvSpPr/>
          <p:nvPr/>
        </p:nvSpPr>
        <p:spPr>
          <a:xfrm>
            <a:off x="2369030" y="4853384"/>
            <a:ext cx="2501660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Application-Context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Listener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D4E6AA-3F9E-4FAC-BE29-3C37F482706F}"/>
              </a:ext>
            </a:extLst>
          </p:cNvPr>
          <p:cNvSpPr/>
          <p:nvPr/>
        </p:nvSpPr>
        <p:spPr>
          <a:xfrm>
            <a:off x="8783487" y="441744"/>
            <a:ext cx="923026" cy="611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Sql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Factory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jar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B8EA342-C94E-47F6-BE9F-6E86D62B27C7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>
            <a:off x="9245000" y="1052780"/>
            <a:ext cx="0" cy="62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44AD50-577A-4380-9AE1-79A9CEC40C7F}"/>
              </a:ext>
            </a:extLst>
          </p:cNvPr>
          <p:cNvSpPr/>
          <p:nvPr/>
        </p:nvSpPr>
        <p:spPr>
          <a:xfrm>
            <a:off x="9245000" y="1258376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implements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5A464A-867E-4CFE-BA41-C3066DE30948}"/>
              </a:ext>
            </a:extLst>
          </p:cNvPr>
          <p:cNvSpPr/>
          <p:nvPr/>
        </p:nvSpPr>
        <p:spPr>
          <a:xfrm>
            <a:off x="9923611" y="493505"/>
            <a:ext cx="923026" cy="49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SqlSession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Factory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Builder()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234887-4300-4FFB-B502-255B51C29CCB}"/>
              </a:ext>
            </a:extLst>
          </p:cNvPr>
          <p:cNvSpPr/>
          <p:nvPr/>
        </p:nvSpPr>
        <p:spPr>
          <a:xfrm>
            <a:off x="11011976" y="671062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Build()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4D3A7-1FCB-45FC-8DAB-1BFB24D215D4}"/>
              </a:ext>
            </a:extLst>
          </p:cNvPr>
          <p:cNvSpPr/>
          <p:nvPr/>
        </p:nvSpPr>
        <p:spPr>
          <a:xfrm>
            <a:off x="11112617" y="1052780"/>
            <a:ext cx="721743" cy="579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Sql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0F5B29-3FCF-4671-8E6D-3D4BB791EE5E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11473489" y="823462"/>
            <a:ext cx="0" cy="22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6589C2-7500-4008-BE98-9C1492F0C2C1}"/>
              </a:ext>
            </a:extLst>
          </p:cNvPr>
          <p:cNvCxnSpPr>
            <a:stCxn id="27" idx="1"/>
            <a:endCxn id="26" idx="3"/>
          </p:cNvCxnSpPr>
          <p:nvPr/>
        </p:nvCxnSpPr>
        <p:spPr>
          <a:xfrm flipH="1" flipV="1">
            <a:off x="10846637" y="740794"/>
            <a:ext cx="165339" cy="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97814C-6367-4993-AE6D-61DE48E098B0}"/>
              </a:ext>
            </a:extLst>
          </p:cNvPr>
          <p:cNvCxnSpPr>
            <a:stCxn id="26" idx="1"/>
            <a:endCxn id="21" idx="3"/>
          </p:cNvCxnSpPr>
          <p:nvPr/>
        </p:nvCxnSpPr>
        <p:spPr>
          <a:xfrm flipH="1">
            <a:off x="9706513" y="740794"/>
            <a:ext cx="217098" cy="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A735F94-9CF2-4DB9-863B-3C7361BCE4E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6093485" y="3409228"/>
            <a:ext cx="1543169" cy="144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1318DF4-0FF1-48A4-BBD7-247D51790DD6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636654" y="3409227"/>
            <a:ext cx="32589" cy="144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533BC6B-4370-4D4A-A48E-E497AEA317B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7636654" y="3114492"/>
            <a:ext cx="1608346" cy="173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9B24AD7-8DCE-4C49-85FE-6F6504CD6E94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9676800" y="5280391"/>
            <a:ext cx="81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17A0D01-F967-46D7-8018-AB6CAACF0F82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flipH="1">
            <a:off x="4870690" y="5280391"/>
            <a:ext cx="725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8D1F684-923B-49B6-AE84-F5FBFEFD8945}"/>
              </a:ext>
            </a:extLst>
          </p:cNvPr>
          <p:cNvCxnSpPr>
            <a:stCxn id="7" idx="1"/>
            <a:endCxn id="11" idx="1"/>
          </p:cNvCxnSpPr>
          <p:nvPr/>
        </p:nvCxnSpPr>
        <p:spPr>
          <a:xfrm rot="10800000" flipV="1">
            <a:off x="4116598" y="609957"/>
            <a:ext cx="12700" cy="25936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2E6E526-4C9D-43DC-9664-367BF244B47D}"/>
              </a:ext>
            </a:extLst>
          </p:cNvPr>
          <p:cNvCxnSpPr>
            <a:cxnSpLocks/>
            <a:stCxn id="7" idx="1"/>
            <a:endCxn id="10" idx="1"/>
          </p:cNvCxnSpPr>
          <p:nvPr/>
        </p:nvCxnSpPr>
        <p:spPr>
          <a:xfrm rot="10800000" flipV="1">
            <a:off x="4116598" y="609956"/>
            <a:ext cx="12700" cy="19452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8B96F6F-F0E7-4D33-802D-FBAC2ACF4F13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4116598" y="609957"/>
            <a:ext cx="12700" cy="129683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0EBB1D6-1B0B-415A-A74A-6D01FF8A41DB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4116598" y="609956"/>
            <a:ext cx="12700" cy="6484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0D4D8DA-8AB4-428F-B471-66D064079EE3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87733" y="699100"/>
            <a:ext cx="5752" cy="35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C058253-D95F-4393-8AEE-EC7F5B44656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7663490" y="699100"/>
            <a:ext cx="5753" cy="35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EA67B9-5181-49D5-A4E0-775C091CDE0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398743" y="1098061"/>
            <a:ext cx="0" cy="38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EDE6285-788A-4B1E-8FFB-4C53AF563C1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564261" y="1906795"/>
            <a:ext cx="37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B549502-7B93-433E-B802-4270969DBDE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564261" y="1906795"/>
            <a:ext cx="37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 descr="사용자 요청">
            <a:extLst>
              <a:ext uri="{FF2B5EF4-FFF2-40B4-BE49-F238E27FC236}">
                <a16:creationId xmlns:a16="http://schemas.microsoft.com/office/drawing/2014/main" id="{90239780-F4DD-4562-9BAD-7207353C59CE}"/>
              </a:ext>
            </a:extLst>
          </p:cNvPr>
          <p:cNvSpPr/>
          <p:nvPr/>
        </p:nvSpPr>
        <p:spPr>
          <a:xfrm>
            <a:off x="650939" y="244047"/>
            <a:ext cx="903618" cy="31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Request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E040F7-E0B9-4E86-9DFE-F4DEB7A478A4}"/>
              </a:ext>
            </a:extLst>
          </p:cNvPr>
          <p:cNvCxnSpPr>
            <a:cxnSpLocks/>
            <a:stCxn id="80" idx="2"/>
            <a:endCxn id="4" idx="0"/>
          </p:cNvCxnSpPr>
          <p:nvPr/>
        </p:nvCxnSpPr>
        <p:spPr>
          <a:xfrm>
            <a:off x="1102748" y="556752"/>
            <a:ext cx="0" cy="92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B29DADF-AA65-4D22-9B81-ECD31DEC0A58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>
            <a:off x="2860256" y="1906795"/>
            <a:ext cx="1256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98978BE-8B5B-44E6-8F9E-E53C115D7C16}"/>
              </a:ext>
            </a:extLst>
          </p:cNvPr>
          <p:cNvSpPr/>
          <p:nvPr/>
        </p:nvSpPr>
        <p:spPr>
          <a:xfrm>
            <a:off x="2952032" y="1538734"/>
            <a:ext cx="923026" cy="27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Return: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view name</a:t>
            </a:r>
          </a:p>
        </p:txBody>
      </p:sp>
      <p:sp>
        <p:nvSpPr>
          <p:cNvPr id="120" name="직사각형 119" descr="Servlet -&gt; Mapper = URL&#10;Mapper -&gt; Servlet = Action">
            <a:extLst>
              <a:ext uri="{FF2B5EF4-FFF2-40B4-BE49-F238E27FC236}">
                <a16:creationId xmlns:a16="http://schemas.microsoft.com/office/drawing/2014/main" id="{CF0D9156-D208-42FB-BB56-ACD48E285157}"/>
              </a:ext>
            </a:extLst>
          </p:cNvPr>
          <p:cNvSpPr/>
          <p:nvPr/>
        </p:nvSpPr>
        <p:spPr>
          <a:xfrm>
            <a:off x="1489919" y="1112591"/>
            <a:ext cx="582013" cy="360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URL,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0A9442E-9C4D-4B25-9EBA-28CF0634D7DF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1780926" y="1472745"/>
            <a:ext cx="5342" cy="434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E9D2C0E-32A0-4DAF-9632-E923CBE3B28C}"/>
              </a:ext>
            </a:extLst>
          </p:cNvPr>
          <p:cNvCxnSpPr>
            <a:stCxn id="103" idx="2"/>
          </p:cNvCxnSpPr>
          <p:nvPr/>
        </p:nvCxnSpPr>
        <p:spPr>
          <a:xfrm>
            <a:off x="3413545" y="1816216"/>
            <a:ext cx="0" cy="9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6CC8096-7690-479F-99E4-C0219E028DAD}"/>
              </a:ext>
            </a:extLst>
          </p:cNvPr>
          <p:cNvSpPr/>
          <p:nvPr/>
        </p:nvSpPr>
        <p:spPr>
          <a:xfrm>
            <a:off x="6093485" y="757325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implements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BAAD0D-6114-424F-B239-05A7E8DF1703}"/>
              </a:ext>
            </a:extLst>
          </p:cNvPr>
          <p:cNvSpPr/>
          <p:nvPr/>
        </p:nvSpPr>
        <p:spPr>
          <a:xfrm>
            <a:off x="7663490" y="757325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implements</a:t>
            </a:r>
          </a:p>
        </p:txBody>
      </p:sp>
      <p:sp>
        <p:nvSpPr>
          <p:cNvPr id="131" name="직사각형 130" descr="총괄 서블릿.&#10;기능적 URL 실행담당&#10;*.do ">
            <a:extLst>
              <a:ext uri="{FF2B5EF4-FFF2-40B4-BE49-F238E27FC236}">
                <a16:creationId xmlns:a16="http://schemas.microsoft.com/office/drawing/2014/main" id="{D55CB0E6-117B-472D-BA1D-EC0368A6B204}"/>
              </a:ext>
            </a:extLst>
          </p:cNvPr>
          <p:cNvSpPr/>
          <p:nvPr/>
        </p:nvSpPr>
        <p:spPr>
          <a:xfrm>
            <a:off x="736888" y="4773031"/>
            <a:ext cx="712311" cy="26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JSP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3B9EF76-B63A-4711-A484-646E74CE6587}"/>
              </a:ext>
            </a:extLst>
          </p:cNvPr>
          <p:cNvCxnSpPr>
            <a:cxnSpLocks/>
            <a:stCxn id="59" idx="2"/>
            <a:endCxn id="131" idx="0"/>
          </p:cNvCxnSpPr>
          <p:nvPr/>
        </p:nvCxnSpPr>
        <p:spPr>
          <a:xfrm flipH="1">
            <a:off x="1093044" y="3595731"/>
            <a:ext cx="9704" cy="117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6F1CB15-0880-4A27-ADD4-18C23C12CD58}"/>
              </a:ext>
            </a:extLst>
          </p:cNvPr>
          <p:cNvSpPr/>
          <p:nvPr/>
        </p:nvSpPr>
        <p:spPr>
          <a:xfrm>
            <a:off x="1097896" y="3705075"/>
            <a:ext cx="1271134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Forward / Redirect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5AD8C53-A877-4B53-A63A-ACCD7E247737}"/>
              </a:ext>
            </a:extLst>
          </p:cNvPr>
          <p:cNvSpPr/>
          <p:nvPr/>
        </p:nvSpPr>
        <p:spPr>
          <a:xfrm>
            <a:off x="1097896" y="4209220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decorator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4B308CB-EFFE-438E-9FA8-6421DCDC3529}"/>
              </a:ext>
            </a:extLst>
          </p:cNvPr>
          <p:cNvSpPr/>
          <p:nvPr/>
        </p:nvSpPr>
        <p:spPr>
          <a:xfrm>
            <a:off x="1102748" y="4474840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header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0F78BF5-C8FF-4E81-9F08-E1D26352F176}"/>
              </a:ext>
            </a:extLst>
          </p:cNvPr>
          <p:cNvCxnSpPr>
            <a:cxnSpLocks/>
            <a:stCxn id="131" idx="2"/>
            <a:endCxn id="145" idx="0"/>
          </p:cNvCxnSpPr>
          <p:nvPr/>
        </p:nvCxnSpPr>
        <p:spPr>
          <a:xfrm>
            <a:off x="1093044" y="5038651"/>
            <a:ext cx="0" cy="44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7652D35-32CB-4F28-8CC0-E943BBF4A51C}"/>
              </a:ext>
            </a:extLst>
          </p:cNvPr>
          <p:cNvSpPr/>
          <p:nvPr/>
        </p:nvSpPr>
        <p:spPr>
          <a:xfrm>
            <a:off x="1102748" y="5127991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45" name="직사각형 144" descr="사용자 요청">
            <a:extLst>
              <a:ext uri="{FF2B5EF4-FFF2-40B4-BE49-F238E27FC236}">
                <a16:creationId xmlns:a16="http://schemas.microsoft.com/office/drawing/2014/main" id="{EE0E12E0-4445-4F3E-8051-B0FFA4633A42}"/>
              </a:ext>
            </a:extLst>
          </p:cNvPr>
          <p:cNvSpPr/>
          <p:nvPr/>
        </p:nvSpPr>
        <p:spPr>
          <a:xfrm>
            <a:off x="641235" y="5482634"/>
            <a:ext cx="903618" cy="31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E636687-7437-4D5F-9A28-25AEB5AC352F}"/>
              </a:ext>
            </a:extLst>
          </p:cNvPr>
          <p:cNvSpPr/>
          <p:nvPr/>
        </p:nvSpPr>
        <p:spPr>
          <a:xfrm>
            <a:off x="2972639" y="833525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implements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A7DB485-228F-4623-80FC-3CBE48E5FFFA}"/>
              </a:ext>
            </a:extLst>
          </p:cNvPr>
          <p:cNvSpPr/>
          <p:nvPr/>
        </p:nvSpPr>
        <p:spPr>
          <a:xfrm>
            <a:off x="586062" y="2805702"/>
            <a:ext cx="1033371" cy="790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ViewResolver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77AC8BA-32C8-4BF4-AD90-32B2DE398AAB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>
            <a:off x="1102748" y="2333802"/>
            <a:ext cx="0" cy="4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 descr="Servlet -&gt; Mapper = URL&#10;Mapper -&gt; Servlet = Action">
            <a:extLst>
              <a:ext uri="{FF2B5EF4-FFF2-40B4-BE49-F238E27FC236}">
                <a16:creationId xmlns:a16="http://schemas.microsoft.com/office/drawing/2014/main" id="{3CCC8806-E722-4F59-8276-CE462DAE49EC}"/>
              </a:ext>
            </a:extLst>
          </p:cNvPr>
          <p:cNvSpPr/>
          <p:nvPr/>
        </p:nvSpPr>
        <p:spPr>
          <a:xfrm>
            <a:off x="2210267" y="3018353"/>
            <a:ext cx="776767" cy="370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Adapter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383F30C-B1DC-4477-9EA9-A9934C276277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2987034" y="3203571"/>
            <a:ext cx="94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2815E08-43AC-4035-A443-A7217FF101F1}"/>
              </a:ext>
            </a:extLst>
          </p:cNvPr>
          <p:cNvCxnSpPr>
            <a:cxnSpLocks/>
            <a:stCxn id="63" idx="1"/>
            <a:endCxn id="4" idx="2"/>
          </p:cNvCxnSpPr>
          <p:nvPr/>
        </p:nvCxnSpPr>
        <p:spPr>
          <a:xfrm flipH="1" flipV="1">
            <a:off x="1102748" y="2333802"/>
            <a:ext cx="1107519" cy="86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95F8299-0CAA-4DF8-AC0E-F537886A1B9A}"/>
              </a:ext>
            </a:extLst>
          </p:cNvPr>
          <p:cNvSpPr/>
          <p:nvPr/>
        </p:nvSpPr>
        <p:spPr>
          <a:xfrm>
            <a:off x="2328440" y="2581110"/>
            <a:ext cx="655145" cy="360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Request,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86" name="직사각형 85" descr="Servlet -&gt; Mapper = URL&#10;Mapper -&gt; Servlet = Action">
            <a:extLst>
              <a:ext uri="{FF2B5EF4-FFF2-40B4-BE49-F238E27FC236}">
                <a16:creationId xmlns:a16="http://schemas.microsoft.com/office/drawing/2014/main" id="{6FEBAE99-6626-4C88-977C-6057F3F54C93}"/>
              </a:ext>
            </a:extLst>
          </p:cNvPr>
          <p:cNvSpPr/>
          <p:nvPr/>
        </p:nvSpPr>
        <p:spPr>
          <a:xfrm>
            <a:off x="3373064" y="3872366"/>
            <a:ext cx="796556" cy="370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6792485-7A3D-4B24-B3D8-95C30FA7DE8E}"/>
              </a:ext>
            </a:extLst>
          </p:cNvPr>
          <p:cNvCxnSpPr>
            <a:cxnSpLocks/>
            <a:stCxn id="63" idx="2"/>
            <a:endCxn id="86" idx="1"/>
          </p:cNvCxnSpPr>
          <p:nvPr/>
        </p:nvCxnSpPr>
        <p:spPr>
          <a:xfrm>
            <a:off x="2598651" y="3388788"/>
            <a:ext cx="774413" cy="66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3D5D3AC-82BC-4C30-9FF2-A5B4CFD4A5D9}"/>
              </a:ext>
            </a:extLst>
          </p:cNvPr>
          <p:cNvCxnSpPr>
            <a:cxnSpLocks/>
            <a:stCxn id="86" idx="1"/>
            <a:endCxn id="63" idx="2"/>
          </p:cNvCxnSpPr>
          <p:nvPr/>
        </p:nvCxnSpPr>
        <p:spPr>
          <a:xfrm flipH="1" flipV="1">
            <a:off x="2598651" y="3388788"/>
            <a:ext cx="774413" cy="66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6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AFEE873-4AF3-48B4-BE76-7C37F82D1DF1}"/>
              </a:ext>
            </a:extLst>
          </p:cNvPr>
          <p:cNvSpPr/>
          <p:nvPr/>
        </p:nvSpPr>
        <p:spPr>
          <a:xfrm>
            <a:off x="1950838" y="5679217"/>
            <a:ext cx="3468888" cy="1085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  - </a:t>
            </a:r>
            <a:r>
              <a:rPr lang="en-US" altLang="ko-KR" sz="1000" dirty="0">
                <a:solidFill>
                  <a:schemeClr val="tx1"/>
                </a:solidFill>
              </a:rPr>
              <a:t>Implemented by developers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- Provided by Spring Source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- Provided by Spring Source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	sometimes implemented by developers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430A581-12A1-42F7-8219-DE1699EFE0A2}"/>
              </a:ext>
            </a:extLst>
          </p:cNvPr>
          <p:cNvSpPr/>
          <p:nvPr/>
        </p:nvSpPr>
        <p:spPr>
          <a:xfrm>
            <a:off x="6503294" y="1406437"/>
            <a:ext cx="1416044" cy="40451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 descr="총괄 서블릿.&#10;기능적 URL 실행담당&#10;*.do ">
            <a:extLst>
              <a:ext uri="{FF2B5EF4-FFF2-40B4-BE49-F238E27FC236}">
                <a16:creationId xmlns:a16="http://schemas.microsoft.com/office/drawing/2014/main" id="{566DD91E-7854-400B-803B-07072E6E50BD}"/>
              </a:ext>
            </a:extLst>
          </p:cNvPr>
          <p:cNvSpPr/>
          <p:nvPr/>
        </p:nvSpPr>
        <p:spPr>
          <a:xfrm>
            <a:off x="1417860" y="1724205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Dispatcher Servlet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425023-04CE-4873-BF9A-2ECD1A167FB1}"/>
              </a:ext>
            </a:extLst>
          </p:cNvPr>
          <p:cNvSpPr/>
          <p:nvPr/>
        </p:nvSpPr>
        <p:spPr>
          <a:xfrm>
            <a:off x="3295417" y="1708388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Handler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Adpater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946917-7C41-4FF5-8329-A2DBD5DEC08C}"/>
              </a:ext>
            </a:extLst>
          </p:cNvPr>
          <p:cNvSpPr/>
          <p:nvPr/>
        </p:nvSpPr>
        <p:spPr>
          <a:xfrm>
            <a:off x="3295417" y="472647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Handler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Mapping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C51F5B-BFC4-4ECB-8660-15E55AC5CE3A}"/>
              </a:ext>
            </a:extLst>
          </p:cNvPr>
          <p:cNvSpPr/>
          <p:nvPr/>
        </p:nvSpPr>
        <p:spPr>
          <a:xfrm>
            <a:off x="5172974" y="1708388"/>
            <a:ext cx="923026" cy="85401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50A9431-589B-4D6C-BB5C-FFF7A21FBA6B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3756930" y="1326661"/>
            <a:ext cx="0" cy="38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67CB4B1-CF1E-4ECB-A2CB-65AA931B2819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340886" y="899654"/>
            <a:ext cx="954531" cy="125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 descr="사용자 요청">
            <a:extLst>
              <a:ext uri="{FF2B5EF4-FFF2-40B4-BE49-F238E27FC236}">
                <a16:creationId xmlns:a16="http://schemas.microsoft.com/office/drawing/2014/main" id="{252ED9E5-16BE-4723-978F-CD764F64FD52}"/>
              </a:ext>
            </a:extLst>
          </p:cNvPr>
          <p:cNvSpPr/>
          <p:nvPr/>
        </p:nvSpPr>
        <p:spPr>
          <a:xfrm>
            <a:off x="36977" y="1994859"/>
            <a:ext cx="903618" cy="31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Request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9D8645-5DD6-47AC-BEE9-D8E00702B6DE}"/>
              </a:ext>
            </a:extLst>
          </p:cNvPr>
          <p:cNvCxnSpPr>
            <a:cxnSpLocks/>
            <a:stCxn id="46" idx="3"/>
            <a:endCxn id="25" idx="1"/>
          </p:cNvCxnSpPr>
          <p:nvPr/>
        </p:nvCxnSpPr>
        <p:spPr>
          <a:xfrm>
            <a:off x="940595" y="2151212"/>
            <a:ext cx="477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53118A6-2FC6-4FC4-8833-EEC07F3E1EE7}"/>
              </a:ext>
            </a:extLst>
          </p:cNvPr>
          <p:cNvCxnSpPr>
            <a:cxnSpLocks/>
            <a:stCxn id="49" idx="1"/>
            <a:endCxn id="26" idx="2"/>
          </p:cNvCxnSpPr>
          <p:nvPr/>
        </p:nvCxnSpPr>
        <p:spPr>
          <a:xfrm flipH="1" flipV="1">
            <a:off x="3756930" y="2562402"/>
            <a:ext cx="347630" cy="55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ECCFD99-4BF7-4F70-B94A-82FEAADB57F7}"/>
              </a:ext>
            </a:extLst>
          </p:cNvPr>
          <p:cNvSpPr/>
          <p:nvPr/>
        </p:nvSpPr>
        <p:spPr>
          <a:xfrm>
            <a:off x="4104560" y="2978434"/>
            <a:ext cx="923026" cy="27748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View name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DBE5614-905D-4C0B-9A70-7B73FA9DA652}"/>
              </a:ext>
            </a:extLst>
          </p:cNvPr>
          <p:cNvCxnSpPr>
            <a:cxnSpLocks/>
            <a:stCxn id="25" idx="2"/>
            <a:endCxn id="89" idx="0"/>
          </p:cNvCxnSpPr>
          <p:nvPr/>
        </p:nvCxnSpPr>
        <p:spPr>
          <a:xfrm>
            <a:off x="1879373" y="2578219"/>
            <a:ext cx="0" cy="166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D5A060E-C3C6-40AE-A073-1EDE611E4FD6}"/>
              </a:ext>
            </a:extLst>
          </p:cNvPr>
          <p:cNvSpPr/>
          <p:nvPr/>
        </p:nvSpPr>
        <p:spPr>
          <a:xfrm>
            <a:off x="3219218" y="3418535"/>
            <a:ext cx="923026" cy="790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Resolver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7974D76-8364-419F-B25F-7B0516ADADC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340886" y="2135395"/>
            <a:ext cx="954531" cy="1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5C643B9-6756-4EC2-89BF-CE1F12FECAFC}"/>
              </a:ext>
            </a:extLst>
          </p:cNvPr>
          <p:cNvCxnSpPr>
            <a:cxnSpLocks/>
            <a:stCxn id="25" idx="3"/>
            <a:endCxn id="60" idx="1"/>
          </p:cNvCxnSpPr>
          <p:nvPr/>
        </p:nvCxnSpPr>
        <p:spPr>
          <a:xfrm>
            <a:off x="2340886" y="2151212"/>
            <a:ext cx="878332" cy="16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1AE8AF8-F977-4B50-88E5-7D8876345D20}"/>
              </a:ext>
            </a:extLst>
          </p:cNvPr>
          <p:cNvCxnSpPr>
            <a:cxnSpLocks/>
            <a:stCxn id="28" idx="2"/>
            <a:endCxn id="49" idx="3"/>
          </p:cNvCxnSpPr>
          <p:nvPr/>
        </p:nvCxnSpPr>
        <p:spPr>
          <a:xfrm flipH="1">
            <a:off x="5027586" y="2562402"/>
            <a:ext cx="606901" cy="55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78F139B-8242-4F15-ACFD-971AEA45809E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4218443" y="2135395"/>
            <a:ext cx="95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360A917-FB6D-49FD-AEF6-48B57276819C}"/>
              </a:ext>
            </a:extLst>
          </p:cNvPr>
          <p:cNvSpPr/>
          <p:nvPr/>
        </p:nvSpPr>
        <p:spPr>
          <a:xfrm>
            <a:off x="5172974" y="3544182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515813-DE14-4A6D-BDF1-CE1DFD6D201A}"/>
              </a:ext>
            </a:extLst>
          </p:cNvPr>
          <p:cNvSpPr/>
          <p:nvPr/>
        </p:nvSpPr>
        <p:spPr>
          <a:xfrm>
            <a:off x="1417860" y="4244310"/>
            <a:ext cx="923026" cy="85401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94" name="직사각형 93" descr="사용자 요청">
            <a:extLst>
              <a:ext uri="{FF2B5EF4-FFF2-40B4-BE49-F238E27FC236}">
                <a16:creationId xmlns:a16="http://schemas.microsoft.com/office/drawing/2014/main" id="{FB64D69C-D8D3-4157-8F2B-032895723208}"/>
              </a:ext>
            </a:extLst>
          </p:cNvPr>
          <p:cNvSpPr/>
          <p:nvPr/>
        </p:nvSpPr>
        <p:spPr>
          <a:xfrm>
            <a:off x="36977" y="4514964"/>
            <a:ext cx="903618" cy="31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Response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EF5BCAE-363A-4594-881A-41EB8724F25D}"/>
              </a:ext>
            </a:extLst>
          </p:cNvPr>
          <p:cNvCxnSpPr>
            <a:cxnSpLocks/>
            <a:stCxn id="89" idx="1"/>
            <a:endCxn id="94" idx="3"/>
          </p:cNvCxnSpPr>
          <p:nvPr/>
        </p:nvCxnSpPr>
        <p:spPr>
          <a:xfrm flipH="1">
            <a:off x="940595" y="4671317"/>
            <a:ext cx="477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5F245A03-7FFE-4AAE-9057-ECBE5EA2A04E}"/>
              </a:ext>
            </a:extLst>
          </p:cNvPr>
          <p:cNvCxnSpPr>
            <a:stCxn id="60" idx="2"/>
            <a:endCxn id="89" idx="3"/>
          </p:cNvCxnSpPr>
          <p:nvPr/>
        </p:nvCxnSpPr>
        <p:spPr>
          <a:xfrm rot="5400000">
            <a:off x="2779433" y="3770018"/>
            <a:ext cx="462753" cy="1339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824E4CB-25BE-4C27-9859-CA7284F01881}"/>
              </a:ext>
            </a:extLst>
          </p:cNvPr>
          <p:cNvSpPr/>
          <p:nvPr/>
        </p:nvSpPr>
        <p:spPr>
          <a:xfrm>
            <a:off x="2988462" y="4505716"/>
            <a:ext cx="923026" cy="27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Resolve View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1D59259-92CB-4D33-A35F-218E995D5285}"/>
              </a:ext>
            </a:extLst>
          </p:cNvPr>
          <p:cNvCxnSpPr>
            <a:cxnSpLocks/>
            <a:stCxn id="28" idx="2"/>
            <a:endCxn id="88" idx="0"/>
          </p:cNvCxnSpPr>
          <p:nvPr/>
        </p:nvCxnSpPr>
        <p:spPr>
          <a:xfrm>
            <a:off x="5634487" y="2562402"/>
            <a:ext cx="0" cy="98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40E72584-4718-48C6-9207-5BC48AAE1CF9}"/>
              </a:ext>
            </a:extLst>
          </p:cNvPr>
          <p:cNvCxnSpPr>
            <a:cxnSpLocks/>
            <a:stCxn id="89" idx="2"/>
            <a:endCxn id="88" idx="2"/>
          </p:cNvCxnSpPr>
          <p:nvPr/>
        </p:nvCxnSpPr>
        <p:spPr>
          <a:xfrm rot="5400000" flipH="1" flipV="1">
            <a:off x="3406866" y="2870703"/>
            <a:ext cx="700128" cy="3755114"/>
          </a:xfrm>
          <a:prstGeom prst="bentConnector3">
            <a:avLst>
              <a:gd name="adj1" fmla="val -326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77F4EA4A-1958-4A8C-8B7C-8CF10433E728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>
            <a:off x="4218443" y="899654"/>
            <a:ext cx="1416044" cy="808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순서도: 연결자 122">
            <a:extLst>
              <a:ext uri="{FF2B5EF4-FFF2-40B4-BE49-F238E27FC236}">
                <a16:creationId xmlns:a16="http://schemas.microsoft.com/office/drawing/2014/main" id="{43E6E357-D77A-4B52-AB69-18C2437A78FB}"/>
              </a:ext>
            </a:extLst>
          </p:cNvPr>
          <p:cNvSpPr/>
          <p:nvPr/>
        </p:nvSpPr>
        <p:spPr>
          <a:xfrm>
            <a:off x="1033441" y="2023966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순서도: 연결자 123">
            <a:extLst>
              <a:ext uri="{FF2B5EF4-FFF2-40B4-BE49-F238E27FC236}">
                <a16:creationId xmlns:a16="http://schemas.microsoft.com/office/drawing/2014/main" id="{B344062E-A14E-4F0B-8A0D-0D38359B4938}"/>
              </a:ext>
            </a:extLst>
          </p:cNvPr>
          <p:cNvSpPr/>
          <p:nvPr/>
        </p:nvSpPr>
        <p:spPr>
          <a:xfrm>
            <a:off x="2746984" y="1288893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순서도: 연결자 124">
            <a:extLst>
              <a:ext uri="{FF2B5EF4-FFF2-40B4-BE49-F238E27FC236}">
                <a16:creationId xmlns:a16="http://schemas.microsoft.com/office/drawing/2014/main" id="{6A268B2F-112D-4E2F-AC17-AC3FE2ABF05D}"/>
              </a:ext>
            </a:extLst>
          </p:cNvPr>
          <p:cNvSpPr/>
          <p:nvPr/>
        </p:nvSpPr>
        <p:spPr>
          <a:xfrm>
            <a:off x="2746984" y="2032058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순서도: 연결자 125">
            <a:extLst>
              <a:ext uri="{FF2B5EF4-FFF2-40B4-BE49-F238E27FC236}">
                <a16:creationId xmlns:a16="http://schemas.microsoft.com/office/drawing/2014/main" id="{E56DB1DF-5CAA-4E76-BEDC-E13DC80E4598}"/>
              </a:ext>
            </a:extLst>
          </p:cNvPr>
          <p:cNvSpPr/>
          <p:nvPr/>
        </p:nvSpPr>
        <p:spPr>
          <a:xfrm>
            <a:off x="4557686" y="2021678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EF673C7E-A4F5-4A3E-9BE8-147CC5BC8ADD}"/>
              </a:ext>
            </a:extLst>
          </p:cNvPr>
          <p:cNvSpPr/>
          <p:nvPr/>
        </p:nvSpPr>
        <p:spPr>
          <a:xfrm>
            <a:off x="4542887" y="2794963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순서도: 연결자 127">
            <a:extLst>
              <a:ext uri="{FF2B5EF4-FFF2-40B4-BE49-F238E27FC236}">
                <a16:creationId xmlns:a16="http://schemas.microsoft.com/office/drawing/2014/main" id="{5A3655D0-748F-4577-90C6-9A57C6D6223F}"/>
              </a:ext>
            </a:extLst>
          </p:cNvPr>
          <p:cNvSpPr/>
          <p:nvPr/>
        </p:nvSpPr>
        <p:spPr>
          <a:xfrm>
            <a:off x="2703964" y="2922207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순서도: 연결자 128">
            <a:extLst>
              <a:ext uri="{FF2B5EF4-FFF2-40B4-BE49-F238E27FC236}">
                <a16:creationId xmlns:a16="http://schemas.microsoft.com/office/drawing/2014/main" id="{D7F7A34A-1915-46A5-B40E-BC43AAD30320}"/>
              </a:ext>
            </a:extLst>
          </p:cNvPr>
          <p:cNvSpPr/>
          <p:nvPr/>
        </p:nvSpPr>
        <p:spPr>
          <a:xfrm>
            <a:off x="1749433" y="3255916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263FE75-F84A-4AD2-A052-81ECBF0FD6F8}"/>
              </a:ext>
            </a:extLst>
          </p:cNvPr>
          <p:cNvSpPr/>
          <p:nvPr/>
        </p:nvSpPr>
        <p:spPr>
          <a:xfrm>
            <a:off x="6748732" y="1708386"/>
            <a:ext cx="923026" cy="85401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BD3C6AF7-B944-4D12-A997-726B1F884C1F}"/>
              </a:ext>
            </a:extLst>
          </p:cNvPr>
          <p:cNvCxnSpPr>
            <a:cxnSpLocks/>
            <a:stCxn id="28" idx="3"/>
            <a:endCxn id="130" idx="1"/>
          </p:cNvCxnSpPr>
          <p:nvPr/>
        </p:nvCxnSpPr>
        <p:spPr>
          <a:xfrm flipV="1">
            <a:off x="6096000" y="2135393"/>
            <a:ext cx="65273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3FCD942-35F5-4540-B8F4-9ABC77584B28}"/>
              </a:ext>
            </a:extLst>
          </p:cNvPr>
          <p:cNvSpPr/>
          <p:nvPr/>
        </p:nvSpPr>
        <p:spPr>
          <a:xfrm>
            <a:off x="6756523" y="3037035"/>
            <a:ext cx="923026" cy="85401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(DAO)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1482E0A-6805-461F-92CB-1D471958F5EE}"/>
              </a:ext>
            </a:extLst>
          </p:cNvPr>
          <p:cNvSpPr/>
          <p:nvPr/>
        </p:nvSpPr>
        <p:spPr>
          <a:xfrm>
            <a:off x="6756523" y="4322689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Database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57F15294-5369-417D-98FE-76F1D4A9A116}"/>
              </a:ext>
            </a:extLst>
          </p:cNvPr>
          <p:cNvCxnSpPr>
            <a:stCxn id="130" idx="2"/>
            <a:endCxn id="143" idx="0"/>
          </p:cNvCxnSpPr>
          <p:nvPr/>
        </p:nvCxnSpPr>
        <p:spPr>
          <a:xfrm>
            <a:off x="7210245" y="2562400"/>
            <a:ext cx="7791" cy="474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F40E1D6E-10EA-4D28-BEA1-650CC46CD337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>
            <a:off x="7218036" y="3891049"/>
            <a:ext cx="0" cy="43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3431450-A2E9-454A-95CD-EEE7908EA877}"/>
              </a:ext>
            </a:extLst>
          </p:cNvPr>
          <p:cNvSpPr/>
          <p:nvPr/>
        </p:nvSpPr>
        <p:spPr>
          <a:xfrm>
            <a:off x="3650900" y="5183790"/>
            <a:ext cx="1570599" cy="27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Reference processing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Result models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14F277-A739-49B4-822A-52F3DB47FA3E}"/>
              </a:ext>
            </a:extLst>
          </p:cNvPr>
          <p:cNvSpPr/>
          <p:nvPr/>
        </p:nvSpPr>
        <p:spPr>
          <a:xfrm>
            <a:off x="5725793" y="2649386"/>
            <a:ext cx="1038520" cy="27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set processing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Result models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B37D88D-BDE3-4C3A-861C-87857E51FFE6}"/>
              </a:ext>
            </a:extLst>
          </p:cNvPr>
          <p:cNvSpPr/>
          <p:nvPr/>
        </p:nvSpPr>
        <p:spPr>
          <a:xfrm>
            <a:off x="5180837" y="760913"/>
            <a:ext cx="923026" cy="27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Choose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03FA090-CB6E-4D7C-90F7-9DC44BFD9450}"/>
              </a:ext>
            </a:extLst>
          </p:cNvPr>
          <p:cNvSpPr/>
          <p:nvPr/>
        </p:nvSpPr>
        <p:spPr>
          <a:xfrm>
            <a:off x="6438905" y="1331130"/>
            <a:ext cx="1558262" cy="27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Execute Business Logic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2FAC2FB-CD4F-4E7C-919C-583D1F4BDEAB}"/>
              </a:ext>
            </a:extLst>
          </p:cNvPr>
          <p:cNvSpPr/>
          <p:nvPr/>
        </p:nvSpPr>
        <p:spPr>
          <a:xfrm>
            <a:off x="2086977" y="6388227"/>
            <a:ext cx="660007" cy="2138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6166127-04F2-4739-BA8C-8BF0A3402295}"/>
              </a:ext>
            </a:extLst>
          </p:cNvPr>
          <p:cNvSpPr/>
          <p:nvPr/>
        </p:nvSpPr>
        <p:spPr>
          <a:xfrm>
            <a:off x="2086977" y="5738473"/>
            <a:ext cx="660007" cy="21386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63BE5F1-B551-443E-A4BF-CEA735C6E912}"/>
              </a:ext>
            </a:extLst>
          </p:cNvPr>
          <p:cNvSpPr/>
          <p:nvPr/>
        </p:nvSpPr>
        <p:spPr>
          <a:xfrm>
            <a:off x="2086977" y="6063350"/>
            <a:ext cx="660007" cy="21386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2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AEF2EFA-0758-43AE-9A00-16F314685BFA}"/>
              </a:ext>
            </a:extLst>
          </p:cNvPr>
          <p:cNvSpPr/>
          <p:nvPr/>
        </p:nvSpPr>
        <p:spPr>
          <a:xfrm>
            <a:off x="2522338" y="2343802"/>
            <a:ext cx="5154812" cy="18281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#XML -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GenericXmlApplicationContext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beans:bean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#Annotation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–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AnnotationConfigueApplicationContext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333333"/>
              </a:solidFill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@Component - 1. @Controller -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Controller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2. @Service - Service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3. @Repository - DAO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EEACC665-B87D-4FE5-AEFE-7733F388D33D}"/>
              </a:ext>
            </a:extLst>
          </p:cNvPr>
          <p:cNvSpPr/>
          <p:nvPr/>
        </p:nvSpPr>
        <p:spPr>
          <a:xfrm>
            <a:off x="3552826" y="3267074"/>
            <a:ext cx="314324" cy="161926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2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AD811DC-6ABA-44D7-997C-E1550FE698FD}"/>
              </a:ext>
            </a:extLst>
          </p:cNvPr>
          <p:cNvGrpSpPr/>
          <p:nvPr/>
        </p:nvGrpSpPr>
        <p:grpSpPr>
          <a:xfrm>
            <a:off x="1943100" y="702548"/>
            <a:ext cx="5372100" cy="2195134"/>
            <a:chOff x="1943100" y="702548"/>
            <a:chExt cx="5372100" cy="2195134"/>
          </a:xfrm>
        </p:grpSpPr>
        <p:sp>
          <p:nvSpPr>
            <p:cNvPr id="4" name="직사각형 3" descr="총괄 서블릿.&#10;기능적 URL 실행담당&#10;*.do ">
              <a:extLst>
                <a:ext uri="{FF2B5EF4-FFF2-40B4-BE49-F238E27FC236}">
                  <a16:creationId xmlns:a16="http://schemas.microsoft.com/office/drawing/2014/main" id="{9AE3F8DB-4DC8-4B39-9FB1-F1EE3EFCF718}"/>
                </a:ext>
              </a:extLst>
            </p:cNvPr>
            <p:cNvSpPr/>
            <p:nvPr/>
          </p:nvSpPr>
          <p:spPr>
            <a:xfrm>
              <a:off x="3314700" y="702548"/>
              <a:ext cx="1371600" cy="854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HttpEntity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&lt;T&gt;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 descr="총괄 서블릿.&#10;기능적 URL 실행담당&#10;*.do ">
              <a:extLst>
                <a:ext uri="{FF2B5EF4-FFF2-40B4-BE49-F238E27FC236}">
                  <a16:creationId xmlns:a16="http://schemas.microsoft.com/office/drawing/2014/main" id="{0F2AD614-EA06-4550-B52D-A4E1A134B3AE}"/>
                </a:ext>
              </a:extLst>
            </p:cNvPr>
            <p:cNvSpPr/>
            <p:nvPr/>
          </p:nvSpPr>
          <p:spPr>
            <a:xfrm>
              <a:off x="1943100" y="2043668"/>
              <a:ext cx="1371600" cy="854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RequestEntity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&lt;T&gt;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 descr="총괄 서블릿.&#10;기능적 URL 실행담당&#10;*.do ">
              <a:extLst>
                <a:ext uri="{FF2B5EF4-FFF2-40B4-BE49-F238E27FC236}">
                  <a16:creationId xmlns:a16="http://schemas.microsoft.com/office/drawing/2014/main" id="{25B9867E-048D-4646-8A3C-E0F8A3C3C3A3}"/>
                </a:ext>
              </a:extLst>
            </p:cNvPr>
            <p:cNvSpPr/>
            <p:nvPr/>
          </p:nvSpPr>
          <p:spPr>
            <a:xfrm>
              <a:off x="4686300" y="2043668"/>
              <a:ext cx="1371600" cy="854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ResponseEntity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&lt;T&gt;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69A6B9E-267E-4166-8330-CE751C3E4AB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2628900" y="1556562"/>
              <a:ext cx="1371600" cy="487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7110CCF-56D3-4445-BE66-EEF0531C7DDB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000500" y="1556562"/>
              <a:ext cx="1371600" cy="487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 descr="총괄 서블릿.&#10;기능적 URL 실행담당&#10;*.do ">
              <a:extLst>
                <a:ext uri="{FF2B5EF4-FFF2-40B4-BE49-F238E27FC236}">
                  <a16:creationId xmlns:a16="http://schemas.microsoft.com/office/drawing/2014/main" id="{6DCECFC1-2724-4F95-8EAF-F71EDFAC01DB}"/>
                </a:ext>
              </a:extLst>
            </p:cNvPr>
            <p:cNvSpPr/>
            <p:nvPr/>
          </p:nvSpPr>
          <p:spPr>
            <a:xfrm>
              <a:off x="5372100" y="702548"/>
              <a:ext cx="1943100" cy="854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Private final 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HttpHeaders</a:t>
              </a:r>
              <a:r>
                <a:rPr lang="en-US" altLang="ko-KR" sz="800" dirty="0">
                  <a:solidFill>
                    <a:schemeClr val="tx1"/>
                  </a:solidFill>
                </a:rPr>
                <a:t> headers;</a:t>
              </a: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@Nullable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Private final T body;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0CA190A-9D00-45DE-8749-CE67C2D8B039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4686300" y="1129555"/>
              <a:ext cx="685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BECA8-E673-4AA7-B6E1-EE763951EB3E}"/>
                </a:ext>
              </a:extLst>
            </p:cNvPr>
            <p:cNvSpPr/>
            <p:nvPr/>
          </p:nvSpPr>
          <p:spPr>
            <a:xfrm>
              <a:off x="3538987" y="1647715"/>
              <a:ext cx="923026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extends</a:t>
              </a:r>
            </a:p>
          </p:txBody>
        </p:sp>
      </p:grpSp>
      <p:sp>
        <p:nvSpPr>
          <p:cNvPr id="30" name="직사각형 29" descr="총괄 서블릿.&#10;기능적 URL 실행담당&#10;*.do ">
            <a:extLst>
              <a:ext uri="{FF2B5EF4-FFF2-40B4-BE49-F238E27FC236}">
                <a16:creationId xmlns:a16="http://schemas.microsoft.com/office/drawing/2014/main" id="{E6CABCB8-BFF6-46EF-BBC7-CCB5FC8CDD66}"/>
              </a:ext>
            </a:extLst>
          </p:cNvPr>
          <p:cNvSpPr/>
          <p:nvPr/>
        </p:nvSpPr>
        <p:spPr>
          <a:xfrm>
            <a:off x="6343650" y="2043668"/>
            <a:ext cx="1371600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사용자의 </a:t>
            </a:r>
            <a:r>
              <a:rPr lang="en-US" altLang="ko-KR" sz="800" dirty="0" err="1">
                <a:solidFill>
                  <a:schemeClr val="tx1"/>
                </a:solidFill>
              </a:rPr>
              <a:t>HttpRequest</a:t>
            </a:r>
            <a:r>
              <a:rPr lang="ko-KR" altLang="en-US" sz="800" dirty="0">
                <a:solidFill>
                  <a:schemeClr val="tx1"/>
                </a:solidFill>
              </a:rPr>
              <a:t>에 대한 응답 데이터를 포함하는 클래스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HttpStatus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en-US" altLang="ko-KR" sz="800" dirty="0" err="1">
                <a:solidFill>
                  <a:schemeClr val="tx1"/>
                </a:solidFill>
              </a:rPr>
              <a:t>HttpHeaders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en-US" altLang="ko-KR" sz="800" dirty="0" err="1">
                <a:solidFill>
                  <a:schemeClr val="tx1"/>
                </a:solidFill>
              </a:rPr>
              <a:t>HttpBody</a:t>
            </a:r>
            <a:r>
              <a:rPr lang="ko-KR" altLang="en-US" sz="800" dirty="0">
                <a:solidFill>
                  <a:schemeClr val="tx1"/>
                </a:solidFill>
              </a:rPr>
              <a:t>를 포함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7E1185A-0468-4016-9DCC-44AB32E52187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6057900" y="2470675"/>
            <a:ext cx="285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0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3717E9-4115-48BD-9E77-B1BAA83A7FA3}"/>
              </a:ext>
            </a:extLst>
          </p:cNvPr>
          <p:cNvSpPr/>
          <p:nvPr/>
        </p:nvSpPr>
        <p:spPr>
          <a:xfrm>
            <a:off x="783448" y="1012183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3097C2-532D-4200-A6A3-003E2912FB1C}"/>
              </a:ext>
            </a:extLst>
          </p:cNvPr>
          <p:cNvSpPr/>
          <p:nvPr/>
        </p:nvSpPr>
        <p:spPr>
          <a:xfrm>
            <a:off x="2398743" y="174325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E218C-5331-4B29-8C7D-91718D8B0118}"/>
              </a:ext>
            </a:extLst>
          </p:cNvPr>
          <p:cNvSpPr/>
          <p:nvPr/>
        </p:nvSpPr>
        <p:spPr>
          <a:xfrm>
            <a:off x="3727441" y="574094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B35230-1F63-44AE-97B3-A57C38E427EF}"/>
              </a:ext>
            </a:extLst>
          </p:cNvPr>
          <p:cNvSpPr/>
          <p:nvPr/>
        </p:nvSpPr>
        <p:spPr>
          <a:xfrm>
            <a:off x="5979166" y="147087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E257C8-DAA2-4E52-AF4F-10CEABDA708D}"/>
              </a:ext>
            </a:extLst>
          </p:cNvPr>
          <p:cNvSpPr/>
          <p:nvPr/>
        </p:nvSpPr>
        <p:spPr>
          <a:xfrm>
            <a:off x="2398743" y="3473348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E4770E-1DAF-462F-8ECE-301D74B3DC3E}"/>
              </a:ext>
            </a:extLst>
          </p:cNvPr>
          <p:cNvSpPr/>
          <p:nvPr/>
        </p:nvSpPr>
        <p:spPr>
          <a:xfrm>
            <a:off x="5042740" y="3656519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Advice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544A39-B89D-4646-A291-2F5D5AA3B256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1244961" y="601332"/>
            <a:ext cx="1153782" cy="4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7903FA-6EF2-4F51-84DD-62A753ECFB70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>
            <a:off x="1706474" y="1028339"/>
            <a:ext cx="1153782" cy="4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13AEEE-89F2-4F6C-8A8A-360D589FA06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706474" y="1001101"/>
            <a:ext cx="2020967" cy="43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DD463E-35E5-452D-8981-4D357145C3D6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>
            <a:off x="4188954" y="574094"/>
            <a:ext cx="1790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C323F4E-92DF-4BB2-92E2-CCC5FBFEF32E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flipH="1">
            <a:off x="4650467" y="1001101"/>
            <a:ext cx="1790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5488479-B484-4DF4-B775-E2EA909D8BD1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4650467" y="1001101"/>
            <a:ext cx="853786" cy="265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DEC8083-2EF9-46BE-88E4-DD207BD364FC}"/>
              </a:ext>
            </a:extLst>
          </p:cNvPr>
          <p:cNvCxnSpPr>
            <a:cxnSpLocks/>
            <a:stCxn id="9" idx="1"/>
            <a:endCxn id="6" idx="2"/>
          </p:cNvCxnSpPr>
          <p:nvPr/>
        </p:nvCxnSpPr>
        <p:spPr>
          <a:xfrm flipH="1" flipV="1">
            <a:off x="4188954" y="1428108"/>
            <a:ext cx="853786" cy="265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0064296-5D30-4BAA-A903-27FC34C7E64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244961" y="1866197"/>
            <a:ext cx="1615295" cy="160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6E2A996-2A31-4C69-96ED-039C23675A3D}"/>
              </a:ext>
            </a:extLst>
          </p:cNvPr>
          <p:cNvCxnSpPr>
            <a:cxnSpLocks/>
            <a:stCxn id="8" idx="1"/>
            <a:endCxn id="45" idx="6"/>
          </p:cNvCxnSpPr>
          <p:nvPr/>
        </p:nvCxnSpPr>
        <p:spPr>
          <a:xfrm flipH="1" flipV="1">
            <a:off x="1648185" y="3886689"/>
            <a:ext cx="750558" cy="1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E1CA17-C8F4-4299-8686-E3EDD1337899}"/>
              </a:ext>
            </a:extLst>
          </p:cNvPr>
          <p:cNvSpPr/>
          <p:nvPr/>
        </p:nvSpPr>
        <p:spPr>
          <a:xfrm>
            <a:off x="6096000" y="3670185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9744D8-F43F-4E25-AA44-51453337DEC8}"/>
              </a:ext>
            </a:extLst>
          </p:cNvPr>
          <p:cNvSpPr/>
          <p:nvPr/>
        </p:nvSpPr>
        <p:spPr>
          <a:xfrm>
            <a:off x="4804343" y="376409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Invoke()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6C06487-6150-40DD-9D68-0BD812B9E11F}"/>
              </a:ext>
            </a:extLst>
          </p:cNvPr>
          <p:cNvSpPr/>
          <p:nvPr/>
        </p:nvSpPr>
        <p:spPr>
          <a:xfrm>
            <a:off x="6664445" y="1517711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Request URL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62D267-6725-451A-8493-0E96CBD4B080}"/>
              </a:ext>
            </a:extLst>
          </p:cNvPr>
          <p:cNvSpPr/>
          <p:nvPr/>
        </p:nvSpPr>
        <p:spPr>
          <a:xfrm>
            <a:off x="1320381" y="3724225"/>
            <a:ext cx="327804" cy="3249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4064BD1-289F-4217-8D24-41591F9454B2}"/>
              </a:ext>
            </a:extLst>
          </p:cNvPr>
          <p:cNvCxnSpPr>
            <a:cxnSpLocks/>
            <a:stCxn id="45" idx="2"/>
          </p:cNvCxnSpPr>
          <p:nvPr/>
        </p:nvCxnSpPr>
        <p:spPr>
          <a:xfrm flipH="1" flipV="1">
            <a:off x="168277" y="3314115"/>
            <a:ext cx="1152104" cy="57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C83B07-95B1-4B13-9951-4082C5B50C3C}"/>
              </a:ext>
            </a:extLst>
          </p:cNvPr>
          <p:cNvSpPr/>
          <p:nvPr/>
        </p:nvSpPr>
        <p:spPr>
          <a:xfrm>
            <a:off x="177981" y="3648025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HTML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F7199125-4B73-4A04-B1A9-B12FDBDEEC8F}"/>
                  </a:ext>
                </a:extLst>
              </p14:cNvPr>
              <p14:cNvContentPartPr/>
              <p14:nvPr/>
            </p14:nvContentPartPr>
            <p14:xfrm>
              <a:off x="663813" y="3338981"/>
              <a:ext cx="146160" cy="1227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F7199125-4B73-4A04-B1A9-B12FDBDEE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13" y="3329981"/>
                <a:ext cx="1638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4DC1D8E7-5303-4F89-9619-FBCFA6B92846}"/>
                  </a:ext>
                </a:extLst>
              </p14:cNvPr>
              <p14:cNvContentPartPr/>
              <p14:nvPr/>
            </p14:nvContentPartPr>
            <p14:xfrm>
              <a:off x="894933" y="3320981"/>
              <a:ext cx="141480" cy="15912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4DC1D8E7-5303-4F89-9619-FBCFA6B928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293" y="3311981"/>
                <a:ext cx="1591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F84C45F4-C273-45CD-96D7-E2D41BAF109C}"/>
                  </a:ext>
                </a:extLst>
              </p14:cNvPr>
              <p14:cNvContentPartPr/>
              <p14:nvPr/>
            </p14:nvContentPartPr>
            <p14:xfrm>
              <a:off x="1093653" y="3325661"/>
              <a:ext cx="183960" cy="17172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F84C45F4-C273-45CD-96D7-E2D41BAF10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5013" y="3316661"/>
                <a:ext cx="201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7F5F5DA7-7692-4B7F-83D1-BA2E152B9173}"/>
                  </a:ext>
                </a:extLst>
              </p14:cNvPr>
              <p14:cNvContentPartPr/>
              <p14:nvPr/>
            </p14:nvContentPartPr>
            <p14:xfrm>
              <a:off x="5374053" y="4623378"/>
              <a:ext cx="360" cy="43092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7F5F5DA7-7692-4B7F-83D1-BA2E152B91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053" y="4614738"/>
                <a:ext cx="1800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745D5DC-621D-41C5-ACD7-AD694020E144}"/>
                  </a:ext>
                </a:extLst>
              </p14:cNvPr>
              <p14:cNvContentPartPr/>
              <p14:nvPr/>
            </p14:nvContentPartPr>
            <p14:xfrm>
              <a:off x="5641173" y="4649298"/>
              <a:ext cx="222120" cy="3909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745D5DC-621D-41C5-ACD7-AD694020E1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32533" y="4640298"/>
                <a:ext cx="239760" cy="40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B4263F07-DE59-4C53-8BDD-BEB545A2F674}"/>
              </a:ext>
            </a:extLst>
          </p:cNvPr>
          <p:cNvGrpSpPr/>
          <p:nvPr/>
        </p:nvGrpSpPr>
        <p:grpSpPr>
          <a:xfrm>
            <a:off x="5382333" y="4614018"/>
            <a:ext cx="1589760" cy="478800"/>
            <a:chOff x="5382333" y="4614018"/>
            <a:chExt cx="158976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F2A98E3-87A5-41BE-A299-D2594C5755B6}"/>
                    </a:ext>
                  </a:extLst>
                </p14:cNvPr>
                <p14:cNvContentPartPr/>
                <p14:nvPr/>
              </p14:nvContentPartPr>
              <p14:xfrm>
                <a:off x="5382333" y="4614018"/>
                <a:ext cx="218520" cy="4122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F2A98E3-87A5-41BE-A299-D2594C5755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73693" y="4605378"/>
                  <a:ext cx="2361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E26D0BE-B6EC-4C71-97A6-1CCED465C57C}"/>
                    </a:ext>
                  </a:extLst>
                </p14:cNvPr>
                <p14:cNvContentPartPr/>
                <p14:nvPr/>
              </p14:nvContentPartPr>
              <p14:xfrm>
                <a:off x="5658813" y="4632018"/>
                <a:ext cx="137520" cy="93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E26D0BE-B6EC-4C71-97A6-1CCED465C5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9813" y="4623018"/>
                  <a:ext cx="15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B547B92-A36D-4E68-AC7B-133228B227F2}"/>
                    </a:ext>
                  </a:extLst>
                </p14:cNvPr>
                <p14:cNvContentPartPr/>
                <p14:nvPr/>
              </p14:nvContentPartPr>
              <p14:xfrm>
                <a:off x="5649813" y="4761258"/>
                <a:ext cx="163800" cy="187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B547B92-A36D-4E68-AC7B-133228B227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41173" y="4752618"/>
                  <a:ext cx="181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D87BE76-F988-4D05-840A-22FF436BBDF3}"/>
                    </a:ext>
                  </a:extLst>
                </p14:cNvPr>
                <p14:cNvContentPartPr/>
                <p14:nvPr/>
              </p14:nvContentPartPr>
              <p14:xfrm>
                <a:off x="5924493" y="4657578"/>
                <a:ext cx="183960" cy="3808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D87BE76-F988-4D05-840A-22FF436BBD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15853" y="4648578"/>
                  <a:ext cx="2016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4806E02-72E8-467E-94BE-6E5960D7C80E}"/>
                    </a:ext>
                  </a:extLst>
                </p14:cNvPr>
                <p14:cNvContentPartPr/>
                <p14:nvPr/>
              </p14:nvContentPartPr>
              <p14:xfrm>
                <a:off x="6193413" y="4666218"/>
                <a:ext cx="309960" cy="198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4806E02-72E8-467E-94BE-6E5960D7C8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84413" y="4657218"/>
                  <a:ext cx="327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40203B1-8CE8-468D-95FE-B8C9F3358511}"/>
                    </a:ext>
                  </a:extLst>
                </p14:cNvPr>
                <p14:cNvContentPartPr/>
                <p14:nvPr/>
              </p14:nvContentPartPr>
              <p14:xfrm>
                <a:off x="6322293" y="4701138"/>
                <a:ext cx="27000" cy="3186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40203B1-8CE8-468D-95FE-B8C9F33585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13293" y="4692138"/>
                  <a:ext cx="44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757552BB-80F7-4364-9619-90218314CAEB}"/>
                    </a:ext>
                  </a:extLst>
                </p14:cNvPr>
                <p14:cNvContentPartPr/>
                <p14:nvPr/>
              </p14:nvContentPartPr>
              <p14:xfrm>
                <a:off x="6631893" y="4614738"/>
                <a:ext cx="312480" cy="4096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757552BB-80F7-4364-9619-90218314CA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22893" y="4605738"/>
                  <a:ext cx="3301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F0B146C-1F98-4CA9-8568-0678D9CFB1F5}"/>
                    </a:ext>
                  </a:extLst>
                </p14:cNvPr>
                <p14:cNvContentPartPr/>
                <p14:nvPr/>
              </p14:nvContentPartPr>
              <p14:xfrm>
                <a:off x="6572853" y="4623378"/>
                <a:ext cx="399240" cy="4694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F0B146C-1F98-4CA9-8568-0678D9CFB1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63853" y="4614738"/>
                  <a:ext cx="416880" cy="487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F6EC3D9-3696-429C-81C1-DE509C9993F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40538" y="1439190"/>
            <a:ext cx="82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923D2010-A5BB-4E1A-9300-38348185F1FC}"/>
                  </a:ext>
                </a:extLst>
              </p14:cNvPr>
              <p14:cNvContentPartPr/>
              <p14:nvPr/>
            </p14:nvContentPartPr>
            <p14:xfrm>
              <a:off x="1328373" y="2503061"/>
              <a:ext cx="360" cy="36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923D2010-A5BB-4E1A-9300-38348185F1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9373" y="24940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5FBCFB7D-A2CE-4C44-B06B-F32044A88BB4}"/>
                  </a:ext>
                </a:extLst>
              </p14:cNvPr>
              <p14:cNvContentPartPr/>
              <p14:nvPr/>
            </p14:nvContentPartPr>
            <p14:xfrm>
              <a:off x="1328373" y="2563181"/>
              <a:ext cx="360" cy="36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5FBCFB7D-A2CE-4C44-B06B-F32044A88B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9373" y="25545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1F38F808-489A-4F0C-A9D0-A066F0336B07}"/>
                  </a:ext>
                </a:extLst>
              </p14:cNvPr>
              <p14:cNvContentPartPr/>
              <p14:nvPr/>
            </p14:nvContentPartPr>
            <p14:xfrm>
              <a:off x="1328373" y="2710061"/>
              <a:ext cx="360" cy="36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1F38F808-489A-4F0C-A9D0-A066F0336B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9373" y="27010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32A21A14-6B5B-4703-9FA5-6121C4DF9B53}"/>
                  </a:ext>
                </a:extLst>
              </p14:cNvPr>
              <p14:cNvContentPartPr/>
              <p14:nvPr/>
            </p14:nvContentPartPr>
            <p14:xfrm>
              <a:off x="1328373" y="2822021"/>
              <a:ext cx="360" cy="36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32A21A14-6B5B-4703-9FA5-6121C4DF9B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9373" y="28133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D1AA19BF-45C6-49FF-8C8B-993ADD91D93A}"/>
                  </a:ext>
                </a:extLst>
              </p14:cNvPr>
              <p14:cNvContentPartPr/>
              <p14:nvPr/>
            </p14:nvContentPartPr>
            <p14:xfrm>
              <a:off x="1336653" y="3149981"/>
              <a:ext cx="360" cy="3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D1AA19BF-45C6-49FF-8C8B-993ADD91D9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8013" y="31409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E088AA93-7210-4B90-A332-779CA8CB2322}"/>
                  </a:ext>
                </a:extLst>
              </p14:cNvPr>
              <p14:cNvContentPartPr/>
              <p14:nvPr/>
            </p14:nvContentPartPr>
            <p14:xfrm>
              <a:off x="1336653" y="3244661"/>
              <a:ext cx="360" cy="36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E088AA93-7210-4B90-A332-779CA8CB23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8013" y="32360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8E662673-65B2-43D1-BBAE-174D171DE048}"/>
                  </a:ext>
                </a:extLst>
              </p14:cNvPr>
              <p14:cNvContentPartPr/>
              <p14:nvPr/>
            </p14:nvContentPartPr>
            <p14:xfrm>
              <a:off x="1336653" y="3339701"/>
              <a:ext cx="360" cy="36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8E662673-65B2-43D1-BBAE-174D171DE04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8013" y="33307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B3D4FC8E-4A98-42C0-B204-7A1AEEAB5168}"/>
                  </a:ext>
                </a:extLst>
              </p14:cNvPr>
              <p14:cNvContentPartPr/>
              <p14:nvPr/>
            </p14:nvContentPartPr>
            <p14:xfrm>
              <a:off x="1336653" y="3460661"/>
              <a:ext cx="360" cy="36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B3D4FC8E-4A98-42C0-B204-7A1AEEAB51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8013" y="34516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1B2C5435-CEF7-46FF-B522-3697A7E338A5}"/>
                  </a:ext>
                </a:extLst>
              </p14:cNvPr>
              <p14:cNvContentPartPr/>
              <p14:nvPr/>
            </p14:nvContentPartPr>
            <p14:xfrm>
              <a:off x="1336653" y="3555341"/>
              <a:ext cx="360" cy="36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1B2C5435-CEF7-46FF-B522-3697A7E338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8013" y="35467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0502FCEC-645A-4662-8DD9-D09B4F9A0FCC}"/>
                  </a:ext>
                </a:extLst>
              </p14:cNvPr>
              <p14:cNvContentPartPr/>
              <p14:nvPr/>
            </p14:nvContentPartPr>
            <p14:xfrm>
              <a:off x="1336653" y="3658661"/>
              <a:ext cx="360" cy="36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0502FCEC-645A-4662-8DD9-D09B4F9A0F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8013" y="36500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5F495D88-82B4-446B-9D58-572385D974AE}"/>
                  </a:ext>
                </a:extLst>
              </p14:cNvPr>
              <p14:cNvContentPartPr/>
              <p14:nvPr/>
            </p14:nvContentPartPr>
            <p14:xfrm>
              <a:off x="1336653" y="3719141"/>
              <a:ext cx="360" cy="36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5F495D88-82B4-446B-9D58-572385D974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8013" y="371014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그룹 91">
            <a:extLst>
              <a:ext uri="{FF2B5EF4-FFF2-40B4-BE49-F238E27FC236}">
                <a16:creationId xmlns:a16="http://schemas.microsoft.com/office/drawing/2014/main" id="{73F3FD80-B3A2-46C7-BD1A-ACC8D17727C7}"/>
              </a:ext>
            </a:extLst>
          </p:cNvPr>
          <p:cNvGrpSpPr/>
          <p:nvPr/>
        </p:nvGrpSpPr>
        <p:grpSpPr>
          <a:xfrm>
            <a:off x="1336653" y="2925701"/>
            <a:ext cx="163080" cy="138960"/>
            <a:chOff x="1336653" y="3122538"/>
            <a:chExt cx="16308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9F8677BA-7AE5-433A-8D26-310291AEB766}"/>
                    </a:ext>
                  </a:extLst>
                </p14:cNvPr>
                <p14:cNvContentPartPr/>
                <p14:nvPr/>
              </p14:nvContentPartPr>
              <p14:xfrm>
                <a:off x="1336653" y="3122538"/>
                <a:ext cx="360" cy="3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9F8677BA-7AE5-433A-8D26-310291AEB7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28013" y="31135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7B2EECE-1CF6-481F-A4DC-55B2611DE90F}"/>
                    </a:ext>
                  </a:extLst>
                </p14:cNvPr>
                <p14:cNvContentPartPr/>
                <p14:nvPr/>
              </p14:nvContentPartPr>
              <p14:xfrm>
                <a:off x="1336653" y="3243498"/>
                <a:ext cx="360" cy="3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7B2EECE-1CF6-481F-A4DC-55B2611DE9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28013" y="32344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1B148AC-DE4D-4A9A-9D1C-D30B62B186D7}"/>
                    </a:ext>
                  </a:extLst>
                </p14:cNvPr>
                <p14:cNvContentPartPr/>
                <p14:nvPr/>
              </p14:nvContentPartPr>
              <p14:xfrm>
                <a:off x="1405773" y="3148458"/>
                <a:ext cx="93960" cy="1130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1B148AC-DE4D-4A9A-9D1C-D30B62B186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97133" y="3139458"/>
                  <a:ext cx="11160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9518D8EB-4865-4F80-A8C9-A342DB6920AE}"/>
                  </a:ext>
                </a:extLst>
              </p14:cNvPr>
              <p14:cNvContentPartPr/>
              <p14:nvPr/>
            </p14:nvContentPartPr>
            <p14:xfrm>
              <a:off x="1524933" y="2935061"/>
              <a:ext cx="147600" cy="13824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9518D8EB-4865-4F80-A8C9-A342DB6920A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15933" y="2926061"/>
                <a:ext cx="165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CCF9A543-DA62-487B-B03C-BEE326F567D1}"/>
                  </a:ext>
                </a:extLst>
              </p14:cNvPr>
              <p14:cNvContentPartPr/>
              <p14:nvPr/>
            </p14:nvContentPartPr>
            <p14:xfrm>
              <a:off x="1725453" y="2925701"/>
              <a:ext cx="114120" cy="19908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CCF9A543-DA62-487B-B03C-BEE326F567D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16453" y="2916701"/>
                <a:ext cx="131760" cy="216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EDCC2A1-DA15-471F-9F2C-ED07D84D57C7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1706474" y="1428108"/>
            <a:ext cx="2482480" cy="1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172D4E9-DC1E-4CC0-AE28-ECF8B41EB81A}"/>
              </a:ext>
            </a:extLst>
          </p:cNvPr>
          <p:cNvGrpSpPr/>
          <p:nvPr/>
        </p:nvGrpSpPr>
        <p:grpSpPr>
          <a:xfrm>
            <a:off x="2570733" y="1501541"/>
            <a:ext cx="281160" cy="181080"/>
            <a:chOff x="2570733" y="1698378"/>
            <a:chExt cx="2811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18099CD2-E019-4C83-9D18-11EBEDFD4968}"/>
                    </a:ext>
                  </a:extLst>
                </p14:cNvPr>
                <p14:cNvContentPartPr/>
                <p14:nvPr/>
              </p14:nvContentPartPr>
              <p14:xfrm>
                <a:off x="2570733" y="1699098"/>
                <a:ext cx="34560" cy="1803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18099CD2-E019-4C83-9D18-11EBEDFD49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61733" y="1690458"/>
                  <a:ext cx="52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8F32ACC4-2BDF-453B-8BC3-91AF6C3E18EB}"/>
                    </a:ext>
                  </a:extLst>
                </p14:cNvPr>
                <p14:cNvContentPartPr/>
                <p14:nvPr/>
              </p14:nvContentPartPr>
              <p14:xfrm>
                <a:off x="2597013" y="1698378"/>
                <a:ext cx="94680" cy="799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8F32ACC4-2BDF-453B-8BC3-91AF6C3E18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88373" y="1689738"/>
                  <a:ext cx="112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9670B0E3-9EEE-40AD-BA71-0CFE57CC386B}"/>
                    </a:ext>
                  </a:extLst>
                </p14:cNvPr>
                <p14:cNvContentPartPr/>
                <p14:nvPr/>
              </p14:nvContentPartPr>
              <p14:xfrm>
                <a:off x="2698893" y="1735818"/>
                <a:ext cx="153000" cy="1299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9670B0E3-9EEE-40AD-BA71-0CFE57CC38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90253" y="1727178"/>
                  <a:ext cx="17064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5F6C88B-9D6D-4EA0-BB77-DDF569A7B6E1}"/>
              </a:ext>
            </a:extLst>
          </p:cNvPr>
          <p:cNvGrpSpPr/>
          <p:nvPr/>
        </p:nvGrpSpPr>
        <p:grpSpPr>
          <a:xfrm>
            <a:off x="2854413" y="1534301"/>
            <a:ext cx="310320" cy="287640"/>
            <a:chOff x="2854413" y="1731138"/>
            <a:chExt cx="31032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AA8D0080-1564-49A5-B307-7B098F760045}"/>
                    </a:ext>
                  </a:extLst>
                </p14:cNvPr>
                <p14:cNvContentPartPr/>
                <p14:nvPr/>
              </p14:nvContentPartPr>
              <p14:xfrm>
                <a:off x="2854413" y="1742298"/>
                <a:ext cx="114120" cy="2764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AA8D0080-1564-49A5-B307-7B098F7600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45413" y="1733298"/>
                  <a:ext cx="1317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D51DA4C3-44A9-4E69-8CD9-4BFD07C32181}"/>
                    </a:ext>
                  </a:extLst>
                </p14:cNvPr>
                <p14:cNvContentPartPr/>
                <p14:nvPr/>
              </p14:nvContentPartPr>
              <p14:xfrm>
                <a:off x="3001293" y="1731138"/>
                <a:ext cx="163440" cy="1436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D51DA4C3-44A9-4E69-8CD9-4BFD07C3218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92653" y="1722498"/>
                  <a:ext cx="18108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C0495BAE-FD0E-4B5E-BFDA-967C6EA76391}"/>
                  </a:ext>
                </a:extLst>
              </p14:cNvPr>
              <p14:cNvContentPartPr/>
              <p14:nvPr/>
            </p14:nvContentPartPr>
            <p14:xfrm>
              <a:off x="1328373" y="2382101"/>
              <a:ext cx="360" cy="36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C0495BAE-FD0E-4B5E-BFDA-967C6EA763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9373" y="23731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A082E3E3-6762-4646-8167-CAA7853FFD88}"/>
                  </a:ext>
                </a:extLst>
              </p14:cNvPr>
              <p14:cNvContentPartPr/>
              <p14:nvPr/>
            </p14:nvContentPartPr>
            <p14:xfrm>
              <a:off x="1328373" y="2269781"/>
              <a:ext cx="360" cy="36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A082E3E3-6762-4646-8167-CAA7853FFD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9373" y="22611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BA3F3883-EB59-4057-AA26-76D1E504649B}"/>
                  </a:ext>
                </a:extLst>
              </p14:cNvPr>
              <p14:cNvContentPartPr/>
              <p14:nvPr/>
            </p14:nvContentPartPr>
            <p14:xfrm>
              <a:off x="1328373" y="2175101"/>
              <a:ext cx="360" cy="36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BA3F3883-EB59-4057-AA26-76D1E50464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9373" y="21661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F07C6D38-EEC9-4D9A-8223-206205D48CB1}"/>
                  </a:ext>
                </a:extLst>
              </p14:cNvPr>
              <p14:cNvContentPartPr/>
              <p14:nvPr/>
            </p14:nvContentPartPr>
            <p14:xfrm>
              <a:off x="1328373" y="2045501"/>
              <a:ext cx="360" cy="360"/>
            </p14:xfrm>
          </p:contentPart>
        </mc:Choice>
        <mc:Fallback xmlns=""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F07C6D38-EEC9-4D9A-8223-206205D48CB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9373" y="20368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A6651C5C-A2FE-4B70-A284-ACB617196F8D}"/>
                  </a:ext>
                </a:extLst>
              </p14:cNvPr>
              <p14:cNvContentPartPr/>
              <p14:nvPr/>
            </p14:nvContentPartPr>
            <p14:xfrm>
              <a:off x="1328373" y="1899341"/>
              <a:ext cx="360" cy="360"/>
            </p14:xfrm>
          </p:contentPart>
        </mc:Choice>
        <mc:Fallback xmlns=""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A6651C5C-A2FE-4B70-A284-ACB617196F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9373" y="18903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2C2BA54B-368F-46C3-B4D9-8EDA01BC7BA6}"/>
                  </a:ext>
                </a:extLst>
              </p14:cNvPr>
              <p14:cNvContentPartPr/>
              <p14:nvPr/>
            </p14:nvContentPartPr>
            <p14:xfrm>
              <a:off x="1328373" y="1769741"/>
              <a:ext cx="360" cy="360"/>
            </p14:xfrm>
          </p:contentPart>
        </mc:Choice>
        <mc:Fallback xmlns=""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2C2BA54B-368F-46C3-B4D9-8EDA01BC7BA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9373" y="17607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F9D9AA77-308D-42C9-9FF8-31AB9BC84B3B}"/>
                  </a:ext>
                </a:extLst>
              </p14:cNvPr>
              <p14:cNvContentPartPr/>
              <p14:nvPr/>
            </p14:nvContentPartPr>
            <p14:xfrm>
              <a:off x="1328373" y="1657421"/>
              <a:ext cx="360" cy="360"/>
            </p14:xfrm>
          </p:contentPart>
        </mc:Choice>
        <mc:Fallback xmlns=""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F9D9AA77-308D-42C9-9FF8-31AB9BC84B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9373" y="16487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6CEEEF19-ACC1-4746-AA86-22435B72E9E7}"/>
                  </a:ext>
                </a:extLst>
              </p14:cNvPr>
              <p14:cNvContentPartPr/>
              <p14:nvPr/>
            </p14:nvContentPartPr>
            <p14:xfrm>
              <a:off x="1353933" y="1588301"/>
              <a:ext cx="360" cy="360"/>
            </p14:xfrm>
          </p:contentPart>
        </mc:Choice>
        <mc:Fallback xmlns=""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6CEEEF19-ACC1-4746-AA86-22435B72E9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5293" y="15796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85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175290-3CEF-4009-8A5F-1087EE860746}"/>
              </a:ext>
            </a:extLst>
          </p:cNvPr>
          <p:cNvSpPr/>
          <p:nvPr/>
        </p:nvSpPr>
        <p:spPr>
          <a:xfrm>
            <a:off x="7621792" y="352630"/>
            <a:ext cx="3169050" cy="221794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BEF50C-6628-49A3-9E41-7DB0BDD86518}"/>
              </a:ext>
            </a:extLst>
          </p:cNvPr>
          <p:cNvSpPr/>
          <p:nvPr/>
        </p:nvSpPr>
        <p:spPr>
          <a:xfrm>
            <a:off x="672860" y="327804"/>
            <a:ext cx="3169050" cy="221794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 descr="사용자 요청">
            <a:extLst>
              <a:ext uri="{FF2B5EF4-FFF2-40B4-BE49-F238E27FC236}">
                <a16:creationId xmlns:a16="http://schemas.microsoft.com/office/drawing/2014/main" id="{1A865339-8CDD-4151-B96B-B56FD04FA32A}"/>
              </a:ext>
            </a:extLst>
          </p:cNvPr>
          <p:cNvSpPr/>
          <p:nvPr/>
        </p:nvSpPr>
        <p:spPr>
          <a:xfrm>
            <a:off x="2012121" y="646613"/>
            <a:ext cx="548132" cy="59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식사</a:t>
            </a:r>
          </a:p>
        </p:txBody>
      </p:sp>
      <p:sp>
        <p:nvSpPr>
          <p:cNvPr id="16" name="직사각형 15" descr="사용자 요청">
            <a:extLst>
              <a:ext uri="{FF2B5EF4-FFF2-40B4-BE49-F238E27FC236}">
                <a16:creationId xmlns:a16="http://schemas.microsoft.com/office/drawing/2014/main" id="{84EAFD3C-39C2-4C6B-AC7E-042AC789ABC4}"/>
              </a:ext>
            </a:extLst>
          </p:cNvPr>
          <p:cNvSpPr/>
          <p:nvPr/>
        </p:nvSpPr>
        <p:spPr>
          <a:xfrm>
            <a:off x="8069674" y="1690225"/>
            <a:ext cx="548132" cy="59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양치</a:t>
            </a:r>
          </a:p>
        </p:txBody>
      </p:sp>
      <p:sp>
        <p:nvSpPr>
          <p:cNvPr id="17" name="직사각형 16" descr="사용자 요청">
            <a:extLst>
              <a:ext uri="{FF2B5EF4-FFF2-40B4-BE49-F238E27FC236}">
                <a16:creationId xmlns:a16="http://schemas.microsoft.com/office/drawing/2014/main" id="{69505368-B7E5-4657-98BC-74AD3C04E517}"/>
              </a:ext>
            </a:extLst>
          </p:cNvPr>
          <p:cNvSpPr/>
          <p:nvPr/>
        </p:nvSpPr>
        <p:spPr>
          <a:xfrm>
            <a:off x="8961052" y="646613"/>
            <a:ext cx="548132" cy="59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세척</a:t>
            </a:r>
          </a:p>
        </p:txBody>
      </p:sp>
      <p:sp>
        <p:nvSpPr>
          <p:cNvPr id="18" name="직사각형 17" descr="사용자 요청">
            <a:extLst>
              <a:ext uri="{FF2B5EF4-FFF2-40B4-BE49-F238E27FC236}">
                <a16:creationId xmlns:a16="http://schemas.microsoft.com/office/drawing/2014/main" id="{E5B084E3-8D3C-429B-B90E-B721033CBB1D}"/>
              </a:ext>
            </a:extLst>
          </p:cNvPr>
          <p:cNvSpPr/>
          <p:nvPr/>
        </p:nvSpPr>
        <p:spPr>
          <a:xfrm>
            <a:off x="8961052" y="1690225"/>
            <a:ext cx="548132" cy="59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세면</a:t>
            </a:r>
          </a:p>
        </p:txBody>
      </p:sp>
      <p:sp>
        <p:nvSpPr>
          <p:cNvPr id="19" name="직사각형 18" descr="사용자 요청">
            <a:extLst>
              <a:ext uri="{FF2B5EF4-FFF2-40B4-BE49-F238E27FC236}">
                <a16:creationId xmlns:a16="http://schemas.microsoft.com/office/drawing/2014/main" id="{FF2BF802-0467-4303-B2BF-FA0B22747C99}"/>
              </a:ext>
            </a:extLst>
          </p:cNvPr>
          <p:cNvSpPr/>
          <p:nvPr/>
        </p:nvSpPr>
        <p:spPr>
          <a:xfrm>
            <a:off x="9847407" y="1690225"/>
            <a:ext cx="548132" cy="59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각질 제거</a:t>
            </a:r>
          </a:p>
        </p:txBody>
      </p:sp>
      <p:sp>
        <p:nvSpPr>
          <p:cNvPr id="20" name="직사각형 19" descr="사용자 요청">
            <a:extLst>
              <a:ext uri="{FF2B5EF4-FFF2-40B4-BE49-F238E27FC236}">
                <a16:creationId xmlns:a16="http://schemas.microsoft.com/office/drawing/2014/main" id="{92635052-7D09-49FE-A56E-2636320E789B}"/>
              </a:ext>
            </a:extLst>
          </p:cNvPr>
          <p:cNvSpPr/>
          <p:nvPr/>
        </p:nvSpPr>
        <p:spPr>
          <a:xfrm>
            <a:off x="2012121" y="1683875"/>
            <a:ext cx="548132" cy="59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간식</a:t>
            </a:r>
          </a:p>
        </p:txBody>
      </p:sp>
      <p:sp>
        <p:nvSpPr>
          <p:cNvPr id="21" name="직사각형 20" descr="사용자 요청">
            <a:extLst>
              <a:ext uri="{FF2B5EF4-FFF2-40B4-BE49-F238E27FC236}">
                <a16:creationId xmlns:a16="http://schemas.microsoft.com/office/drawing/2014/main" id="{183BE502-5D69-41BA-8DF4-397E326F2EFE}"/>
              </a:ext>
            </a:extLst>
          </p:cNvPr>
          <p:cNvSpPr/>
          <p:nvPr/>
        </p:nvSpPr>
        <p:spPr>
          <a:xfrm>
            <a:off x="3951037" y="2511440"/>
            <a:ext cx="3561627" cy="59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치아 보존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1DDEC1A-2E98-460A-960E-5D0C9CA01A1A}"/>
              </a:ext>
            </a:extLst>
          </p:cNvPr>
          <p:cNvCxnSpPr>
            <a:stCxn id="16" idx="0"/>
            <a:endCxn id="19" idx="0"/>
          </p:cNvCxnSpPr>
          <p:nvPr/>
        </p:nvCxnSpPr>
        <p:spPr>
          <a:xfrm rot="5400000" flipH="1" flipV="1">
            <a:off x="9232606" y="801359"/>
            <a:ext cx="12700" cy="177773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C4AB58-B4AF-47A1-95A5-0584E7375AAD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9235118" y="1239329"/>
            <a:ext cx="0" cy="45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 descr="사용자 요청">
            <a:extLst>
              <a:ext uri="{FF2B5EF4-FFF2-40B4-BE49-F238E27FC236}">
                <a16:creationId xmlns:a16="http://schemas.microsoft.com/office/drawing/2014/main" id="{7CDA401F-DEE5-46B6-986E-1E7834DC16E2}"/>
              </a:ext>
            </a:extLst>
          </p:cNvPr>
          <p:cNvSpPr/>
          <p:nvPr/>
        </p:nvSpPr>
        <p:spPr>
          <a:xfrm>
            <a:off x="2897150" y="1683875"/>
            <a:ext cx="548132" cy="59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밥</a:t>
            </a:r>
          </a:p>
        </p:txBody>
      </p:sp>
      <p:sp>
        <p:nvSpPr>
          <p:cNvPr id="30" name="직사각형 29" descr="사용자 요청">
            <a:extLst>
              <a:ext uri="{FF2B5EF4-FFF2-40B4-BE49-F238E27FC236}">
                <a16:creationId xmlns:a16="http://schemas.microsoft.com/office/drawing/2014/main" id="{B11CF316-F5B5-4F9D-BDA1-F492D9667207}"/>
              </a:ext>
            </a:extLst>
          </p:cNvPr>
          <p:cNvSpPr/>
          <p:nvPr/>
        </p:nvSpPr>
        <p:spPr>
          <a:xfrm>
            <a:off x="1120743" y="1683875"/>
            <a:ext cx="548132" cy="59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야식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77FFC62-2398-444B-97D3-ABB3328E8F79}"/>
              </a:ext>
            </a:extLst>
          </p:cNvPr>
          <p:cNvCxnSpPr>
            <a:cxnSpLocks/>
            <a:stCxn id="30" idx="0"/>
            <a:endCxn id="29" idx="0"/>
          </p:cNvCxnSpPr>
          <p:nvPr/>
        </p:nvCxnSpPr>
        <p:spPr>
          <a:xfrm rot="5400000" flipH="1" flipV="1">
            <a:off x="2283012" y="795672"/>
            <a:ext cx="12700" cy="177640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9DA9E8-397F-450A-ABAD-1D85EE700F61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flipV="1">
            <a:off x="2286187" y="1239329"/>
            <a:ext cx="0" cy="44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 descr="사용자 요청">
            <a:extLst>
              <a:ext uri="{FF2B5EF4-FFF2-40B4-BE49-F238E27FC236}">
                <a16:creationId xmlns:a16="http://schemas.microsoft.com/office/drawing/2014/main" id="{B9C81E77-B2D8-4766-A23A-5992508F559D}"/>
              </a:ext>
            </a:extLst>
          </p:cNvPr>
          <p:cNvSpPr/>
          <p:nvPr/>
        </p:nvSpPr>
        <p:spPr>
          <a:xfrm>
            <a:off x="672860" y="3429000"/>
            <a:ext cx="3561627" cy="59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독립적 프로세스가 관점이 생긴 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관계가 생김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9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FC15B5-3CF3-4EDC-87F1-DEF16F005A80}"/>
              </a:ext>
            </a:extLst>
          </p:cNvPr>
          <p:cNvSpPr/>
          <p:nvPr/>
        </p:nvSpPr>
        <p:spPr>
          <a:xfrm>
            <a:off x="96089" y="147725"/>
            <a:ext cx="1323136" cy="36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Security : </a:t>
            </a:r>
            <a:r>
              <a:rPr lang="ko-KR" altLang="en-US" sz="1000" dirty="0">
                <a:solidFill>
                  <a:schemeClr val="tx1"/>
                </a:solidFill>
              </a:rPr>
              <a:t>보안 </a:t>
            </a:r>
            <a:r>
              <a:rPr lang="en-US" altLang="ko-KR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09FAF6-7645-44E5-A64E-CF973E47A2AB}"/>
              </a:ext>
            </a:extLst>
          </p:cNvPr>
          <p:cNvSpPr/>
          <p:nvPr/>
        </p:nvSpPr>
        <p:spPr>
          <a:xfrm>
            <a:off x="1110082" y="776375"/>
            <a:ext cx="1323136" cy="36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</a:t>
            </a:r>
            <a:r>
              <a:rPr lang="en-US" altLang="ko-KR" sz="1000" dirty="0">
                <a:solidFill>
                  <a:schemeClr val="tx1"/>
                </a:solidFill>
              </a:rPr>
              <a:t>: who?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EF1521-8222-4A6A-B994-576E02F450AE}"/>
              </a:ext>
            </a:extLst>
          </p:cNvPr>
          <p:cNvSpPr/>
          <p:nvPr/>
        </p:nvSpPr>
        <p:spPr>
          <a:xfrm>
            <a:off x="1110082" y="1405025"/>
            <a:ext cx="1323136" cy="36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인허가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권한 허용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FC63A9C-74A9-40CF-8619-B65CB82B21B1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96875" y="875131"/>
            <a:ext cx="1073988" cy="3524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34CA5B8-E28A-4D22-B9D8-094B20F0B896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711200" y="560806"/>
            <a:ext cx="445338" cy="3524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781919-06C1-45B8-82C2-11A12F61DEC7}"/>
              </a:ext>
            </a:extLst>
          </p:cNvPr>
          <p:cNvSpPr/>
          <p:nvPr/>
        </p:nvSpPr>
        <p:spPr>
          <a:xfrm>
            <a:off x="2785644" y="776374"/>
            <a:ext cx="1323136" cy="36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Authentication(</a:t>
            </a:r>
            <a:r>
              <a:rPr lang="ko-KR" altLang="en-US" sz="1000" dirty="0">
                <a:solidFill>
                  <a:schemeClr val="tx1"/>
                </a:solidFill>
              </a:rPr>
              <a:t>인증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6C6A3B-C28C-4F03-BB1D-B9D03EADBE8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433218" y="959687"/>
            <a:ext cx="3524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E5F847-E0A4-4BC1-9C0D-0DA1BF76197A}"/>
              </a:ext>
            </a:extLst>
          </p:cNvPr>
          <p:cNvSpPr/>
          <p:nvPr/>
        </p:nvSpPr>
        <p:spPr>
          <a:xfrm>
            <a:off x="2785644" y="1405024"/>
            <a:ext cx="1323136" cy="36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Authority(</a:t>
            </a:r>
            <a:r>
              <a:rPr lang="ko-KR" altLang="en-US" sz="1000" dirty="0">
                <a:solidFill>
                  <a:schemeClr val="tx1"/>
                </a:solidFill>
              </a:rPr>
              <a:t>권한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2001FCB-D1EF-4BBA-8B1C-354F1A5E3E07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433218" y="1588337"/>
            <a:ext cx="3524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D11B4D-5ED6-443C-A8CA-9D28D8C01D64}"/>
              </a:ext>
            </a:extLst>
          </p:cNvPr>
          <p:cNvSpPr/>
          <p:nvPr/>
        </p:nvSpPr>
        <p:spPr>
          <a:xfrm>
            <a:off x="1771649" y="147725"/>
            <a:ext cx="1323136" cy="36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웹의 보안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암호화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06406F-8E57-4356-B234-5C6242414534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1419225" y="331038"/>
            <a:ext cx="352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22092D8-A631-4FEC-AA2F-B7E4B5736EB4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4108780" y="959687"/>
            <a:ext cx="352426" cy="3226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84F81-61A6-4E6B-88E8-7FF07EDB33E0}"/>
              </a:ext>
            </a:extLst>
          </p:cNvPr>
          <p:cNvSpPr/>
          <p:nvPr/>
        </p:nvSpPr>
        <p:spPr>
          <a:xfrm>
            <a:off x="4461206" y="1099053"/>
            <a:ext cx="1323136" cy="36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C560793-87E2-4DA1-8FA2-94BA7A44FC68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 flipV="1">
            <a:off x="4108780" y="1282366"/>
            <a:ext cx="352426" cy="3059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2780CE-16BC-4BE3-8E2D-BB06E474089E}"/>
              </a:ext>
            </a:extLst>
          </p:cNvPr>
          <p:cNvSpPr/>
          <p:nvPr/>
        </p:nvSpPr>
        <p:spPr>
          <a:xfrm>
            <a:off x="5784342" y="147724"/>
            <a:ext cx="1724025" cy="36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Resource</a:t>
            </a:r>
            <a:r>
              <a:rPr lang="ko-KR" altLang="en-US" sz="1000" dirty="0">
                <a:solidFill>
                  <a:schemeClr val="tx1"/>
                </a:solidFill>
              </a:rPr>
              <a:t>까지 잡힘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7ADCFE-AA24-455B-BE13-E3C94339812B}"/>
              </a:ext>
            </a:extLst>
          </p:cNvPr>
          <p:cNvSpPr/>
          <p:nvPr/>
        </p:nvSpPr>
        <p:spPr>
          <a:xfrm>
            <a:off x="7812329" y="1091537"/>
            <a:ext cx="3055696" cy="36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Sitemesh</a:t>
            </a:r>
            <a:r>
              <a:rPr lang="ko-KR" altLang="en-US" sz="1000" dirty="0">
                <a:solidFill>
                  <a:schemeClr val="tx1"/>
                </a:solidFill>
              </a:rPr>
              <a:t>와 구성이 비슷하다</a:t>
            </a:r>
            <a:r>
              <a:rPr lang="en-US" altLang="ko-KR" sz="1000" dirty="0">
                <a:solidFill>
                  <a:schemeClr val="tx1"/>
                </a:solidFill>
              </a:rPr>
              <a:t>. =&gt; </a:t>
            </a:r>
            <a:r>
              <a:rPr lang="ko-KR" altLang="en-US" sz="1000" dirty="0">
                <a:solidFill>
                  <a:schemeClr val="tx1"/>
                </a:solidFill>
              </a:rPr>
              <a:t>패턴이 비슷하다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6ABFEA-777D-46B3-ACDD-B02C773C63C1}"/>
              </a:ext>
            </a:extLst>
          </p:cNvPr>
          <p:cNvSpPr/>
          <p:nvPr/>
        </p:nvSpPr>
        <p:spPr>
          <a:xfrm>
            <a:off x="6136768" y="1091538"/>
            <a:ext cx="1323136" cy="36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Config.xml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676E860-EB8E-4ED1-99E0-CF0EAB94B9E3}"/>
              </a:ext>
            </a:extLst>
          </p:cNvPr>
          <p:cNvCxnSpPr>
            <a:cxnSpLocks/>
            <a:stCxn id="40" idx="1"/>
            <a:endCxn id="29" idx="3"/>
          </p:cNvCxnSpPr>
          <p:nvPr/>
        </p:nvCxnSpPr>
        <p:spPr>
          <a:xfrm flipH="1">
            <a:off x="5784342" y="1274851"/>
            <a:ext cx="352426" cy="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8AACC6-60B9-4B28-B6C9-26EBEE4C86B8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 flipV="1">
            <a:off x="7459904" y="1274850"/>
            <a:ext cx="3524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별: 꼭짓점 5개 48">
            <a:extLst>
              <a:ext uri="{FF2B5EF4-FFF2-40B4-BE49-F238E27FC236}">
                <a16:creationId xmlns:a16="http://schemas.microsoft.com/office/drawing/2014/main" id="{BAD0A04F-8201-4237-9919-8F8136B50DA0}"/>
              </a:ext>
            </a:extLst>
          </p:cNvPr>
          <p:cNvSpPr/>
          <p:nvPr/>
        </p:nvSpPr>
        <p:spPr>
          <a:xfrm>
            <a:off x="5960554" y="903207"/>
            <a:ext cx="352426" cy="315163"/>
          </a:xfrm>
          <a:prstGeom prst="star5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0CDB9D-292C-4BD8-8355-D217FF3FA3B5}"/>
              </a:ext>
            </a:extLst>
          </p:cNvPr>
          <p:cNvSpPr/>
          <p:nvPr/>
        </p:nvSpPr>
        <p:spPr>
          <a:xfrm>
            <a:off x="0" y="2033674"/>
            <a:ext cx="3333750" cy="36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Session</a:t>
            </a:r>
            <a:r>
              <a:rPr lang="ko-KR" altLang="en-US" sz="1000" dirty="0">
                <a:solidFill>
                  <a:schemeClr val="tx1"/>
                </a:solidFill>
              </a:rPr>
              <a:t>을 사용하지 않는다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로그인을 해도 세션이 잡히지 않는다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37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A09D74-3784-4DCD-ADA6-B89D1FEFA052}"/>
              </a:ext>
            </a:extLst>
          </p:cNvPr>
          <p:cNvSpPr/>
          <p:nvPr/>
        </p:nvSpPr>
        <p:spPr>
          <a:xfrm>
            <a:off x="6870945" y="1788176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Servlet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65C191-6371-440E-9C25-A70D379E50B2}"/>
              </a:ext>
            </a:extLst>
          </p:cNvPr>
          <p:cNvSpPr/>
          <p:nvPr/>
        </p:nvSpPr>
        <p:spPr>
          <a:xfrm>
            <a:off x="8343187" y="1788176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Adapter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19521B-550F-498A-A090-2AE49BBA81DC}"/>
              </a:ext>
            </a:extLst>
          </p:cNvPr>
          <p:cNvSpPr/>
          <p:nvPr/>
        </p:nvSpPr>
        <p:spPr>
          <a:xfrm>
            <a:off x="9815429" y="1788176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CE67C-84B7-4254-A543-1548401C2CB2}"/>
              </a:ext>
            </a:extLst>
          </p:cNvPr>
          <p:cNvSpPr/>
          <p:nvPr/>
        </p:nvSpPr>
        <p:spPr>
          <a:xfrm>
            <a:off x="4221191" y="1282277"/>
            <a:ext cx="923026" cy="1865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Security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2D4B91-F351-402F-9028-FCC00820C839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144217" y="2215183"/>
            <a:ext cx="172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A0AFE67-98B7-4349-AFD0-A473300F43F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793971" y="2215183"/>
            <a:ext cx="549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474772-231A-4A9B-8188-B934CC556C6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9266213" y="2215183"/>
            <a:ext cx="549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F65075-43F0-48CB-949F-1D1AF009C94F}"/>
              </a:ext>
            </a:extLst>
          </p:cNvPr>
          <p:cNvSpPr/>
          <p:nvPr/>
        </p:nvSpPr>
        <p:spPr>
          <a:xfrm>
            <a:off x="5546068" y="3728051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Security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Context.xml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D13B12-5387-48B5-8C25-F3844E9AF2F3}"/>
              </a:ext>
            </a:extLst>
          </p:cNvPr>
          <p:cNvSpPr/>
          <p:nvPr/>
        </p:nvSpPr>
        <p:spPr>
          <a:xfrm>
            <a:off x="7793971" y="2904597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8BE6A36-7A93-4E9F-9AD8-EDFB6599A12D}"/>
              </a:ext>
            </a:extLst>
          </p:cNvPr>
          <p:cNvCxnSpPr>
            <a:stCxn id="16" idx="1"/>
            <a:endCxn id="7" idx="2"/>
          </p:cNvCxnSpPr>
          <p:nvPr/>
        </p:nvCxnSpPr>
        <p:spPr>
          <a:xfrm rot="10800000">
            <a:off x="4682704" y="3148090"/>
            <a:ext cx="863364" cy="1006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74AB173-805E-4C5E-9D5F-2C4C30BD5532}"/>
              </a:ext>
            </a:extLst>
          </p:cNvPr>
          <p:cNvCxnSpPr>
            <a:cxnSpLocks/>
            <a:stCxn id="17" idx="1"/>
            <a:endCxn id="4" idx="2"/>
          </p:cNvCxnSpPr>
          <p:nvPr/>
        </p:nvCxnSpPr>
        <p:spPr>
          <a:xfrm rot="10800000">
            <a:off x="7332459" y="2642190"/>
            <a:ext cx="461513" cy="689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B875D5-12D8-45FA-AB06-F295E5EBCFBC}"/>
              </a:ext>
            </a:extLst>
          </p:cNvPr>
          <p:cNvSpPr/>
          <p:nvPr/>
        </p:nvSpPr>
        <p:spPr>
          <a:xfrm>
            <a:off x="6340420" y="4433830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Max session :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1A2264-8FCE-4459-B383-AA0744626756}"/>
              </a:ext>
            </a:extLst>
          </p:cNvPr>
          <p:cNvSpPr/>
          <p:nvPr/>
        </p:nvSpPr>
        <p:spPr>
          <a:xfrm>
            <a:off x="3210461" y="2226944"/>
            <a:ext cx="923026" cy="454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Expired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(Redirect)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9422E4-2141-4932-9C40-B5A0521CB9AA}"/>
              </a:ext>
            </a:extLst>
          </p:cNvPr>
          <p:cNvCxnSpPr>
            <a:cxnSpLocks/>
            <a:stCxn id="7" idx="1"/>
            <a:endCxn id="31" idx="3"/>
          </p:cNvCxnSpPr>
          <p:nvPr/>
        </p:nvCxnSpPr>
        <p:spPr>
          <a:xfrm flipH="1">
            <a:off x="2958858" y="2215183"/>
            <a:ext cx="1262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2B0766-585B-4EA8-A0EF-D7BBA1F049AF}"/>
              </a:ext>
            </a:extLst>
          </p:cNvPr>
          <p:cNvSpPr/>
          <p:nvPr/>
        </p:nvSpPr>
        <p:spPr>
          <a:xfrm>
            <a:off x="2035832" y="1788176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Browser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D7AAA1-D38D-4A84-86ED-E376FE4C8878}"/>
              </a:ext>
            </a:extLst>
          </p:cNvPr>
          <p:cNvSpPr/>
          <p:nvPr/>
        </p:nvSpPr>
        <p:spPr>
          <a:xfrm>
            <a:off x="3210461" y="1760491"/>
            <a:ext cx="923026" cy="454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Session invalidate </a:t>
            </a:r>
            <a:r>
              <a:rPr lang="ko-KR" altLang="en-US" sz="1000" dirty="0">
                <a:solidFill>
                  <a:schemeClr val="tx1"/>
                </a:solidFill>
              </a:rPr>
              <a:t>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0706259-31B3-4D37-8B61-203CCAA037DF}"/>
              </a:ext>
            </a:extLst>
          </p:cNvPr>
          <p:cNvCxnSpPr>
            <a:cxnSpLocks/>
            <a:stCxn id="31" idx="2"/>
            <a:endCxn id="58" idx="1"/>
          </p:cNvCxnSpPr>
          <p:nvPr/>
        </p:nvCxnSpPr>
        <p:spPr>
          <a:xfrm rot="16200000" flipH="1">
            <a:off x="2678675" y="2460860"/>
            <a:ext cx="715279" cy="1077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5261D-144C-45DB-B997-63CA24B25791}"/>
              </a:ext>
            </a:extLst>
          </p:cNvPr>
          <p:cNvSpPr/>
          <p:nvPr/>
        </p:nvSpPr>
        <p:spPr>
          <a:xfrm>
            <a:off x="2552689" y="3364815"/>
            <a:ext cx="923026" cy="454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Expired-URL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110B321-FB7A-4735-8C01-3C356A7AE32E}"/>
              </a:ext>
            </a:extLst>
          </p:cNvPr>
          <p:cNvCxnSpPr/>
          <p:nvPr/>
        </p:nvCxnSpPr>
        <p:spPr>
          <a:xfrm>
            <a:off x="2756134" y="3184401"/>
            <a:ext cx="549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0055CF-BEC0-4AC3-A081-6DA739B82CF3}"/>
              </a:ext>
            </a:extLst>
          </p:cNvPr>
          <p:cNvSpPr/>
          <p:nvPr/>
        </p:nvSpPr>
        <p:spPr>
          <a:xfrm>
            <a:off x="5446138" y="2226944"/>
            <a:ext cx="1092680" cy="454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Invalidate-URL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3EB762A-A000-4242-857F-CBE1ED34A211}"/>
              </a:ext>
            </a:extLst>
          </p:cNvPr>
          <p:cNvSpPr/>
          <p:nvPr/>
        </p:nvSpPr>
        <p:spPr>
          <a:xfrm>
            <a:off x="3575283" y="2992411"/>
            <a:ext cx="613914" cy="73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Expired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Filter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EE0658E6-86C6-49EF-A4E7-FBBE80F5DD52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5400000" flipH="1">
            <a:off x="2649625" y="2489911"/>
            <a:ext cx="1080336" cy="1384895"/>
          </a:xfrm>
          <a:prstGeom prst="bentConnector3">
            <a:avLst>
              <a:gd name="adj1" fmla="val -21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AD5CD5F-8075-4167-8BAA-C04515323C2F}"/>
              </a:ext>
            </a:extLst>
          </p:cNvPr>
          <p:cNvCxnSpPr>
            <a:cxnSpLocks/>
          </p:cNvCxnSpPr>
          <p:nvPr/>
        </p:nvCxnSpPr>
        <p:spPr>
          <a:xfrm flipH="1">
            <a:off x="2794945" y="4018287"/>
            <a:ext cx="549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69C0FB-039D-42FD-9FD1-C3545A50781D}"/>
              </a:ext>
            </a:extLst>
          </p:cNvPr>
          <p:cNvSpPr/>
          <p:nvPr/>
        </p:nvSpPr>
        <p:spPr>
          <a:xfrm>
            <a:off x="1970408" y="4155058"/>
            <a:ext cx="1632546" cy="454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/common/</a:t>
            </a:r>
            <a:r>
              <a:rPr lang="en-US" altLang="ko-KR" sz="1000" dirty="0" err="1">
                <a:solidFill>
                  <a:schemeClr val="tx1"/>
                </a:solidFill>
              </a:rPr>
              <a:t>loginExpired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20F20D4-D884-41B3-8052-7E8F348E7FD9}"/>
              </a:ext>
            </a:extLst>
          </p:cNvPr>
          <p:cNvSpPr/>
          <p:nvPr/>
        </p:nvSpPr>
        <p:spPr>
          <a:xfrm>
            <a:off x="3046546" y="607850"/>
            <a:ext cx="1092680" cy="454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Invalidate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661485C-2A7B-4ECE-9FC4-CED2A94495E4}"/>
              </a:ext>
            </a:extLst>
          </p:cNvPr>
          <p:cNvCxnSpPr>
            <a:cxnSpLocks/>
            <a:stCxn id="31" idx="0"/>
            <a:endCxn id="7" idx="0"/>
          </p:cNvCxnSpPr>
          <p:nvPr/>
        </p:nvCxnSpPr>
        <p:spPr>
          <a:xfrm rot="5400000" flipH="1" flipV="1">
            <a:off x="3337075" y="442548"/>
            <a:ext cx="505899" cy="2185359"/>
          </a:xfrm>
          <a:prstGeom prst="bentConnector3">
            <a:avLst>
              <a:gd name="adj1" fmla="val 145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5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30F605-7E9F-4116-A50F-9576E3A7C90E}"/>
              </a:ext>
            </a:extLst>
          </p:cNvPr>
          <p:cNvSpPr/>
          <p:nvPr/>
        </p:nvSpPr>
        <p:spPr>
          <a:xfrm>
            <a:off x="636104" y="1519835"/>
            <a:ext cx="959004" cy="758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F1DF98-6728-424A-9C7A-884FB2001188}"/>
              </a:ext>
            </a:extLst>
          </p:cNvPr>
          <p:cNvSpPr/>
          <p:nvPr/>
        </p:nvSpPr>
        <p:spPr>
          <a:xfrm>
            <a:off x="2617712" y="999893"/>
            <a:ext cx="959004" cy="179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localhost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6E5ED5-BC9C-4718-8997-919BA2F8FAC1}"/>
              </a:ext>
            </a:extLst>
          </p:cNvPr>
          <p:cNvSpPr/>
          <p:nvPr/>
        </p:nvSpPr>
        <p:spPr>
          <a:xfrm>
            <a:off x="5796331" y="1017325"/>
            <a:ext cx="959004" cy="1798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SMTP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C7901AEF-BA73-4CEE-BC3F-25F192BD1188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3427030" y="-33307"/>
            <a:ext cx="537378" cy="5160227"/>
          </a:xfrm>
          <a:prstGeom prst="bentConnector3">
            <a:avLst>
              <a:gd name="adj1" fmla="val 1425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E48F19-74F2-41D0-8403-E3E16831D7AC}"/>
              </a:ext>
            </a:extLst>
          </p:cNvPr>
          <p:cNvSpPr/>
          <p:nvPr/>
        </p:nvSpPr>
        <p:spPr>
          <a:xfrm>
            <a:off x="2779256" y="3026664"/>
            <a:ext cx="959004" cy="234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불가능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4F5CE2-07F1-4D0C-A5F2-EA02736BB4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95108" y="1898977"/>
            <a:ext cx="10226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3EE043-7BAA-4EE9-A5F4-2E7955A73D06}"/>
              </a:ext>
            </a:extLst>
          </p:cNvPr>
          <p:cNvCxnSpPr>
            <a:cxnSpLocks/>
          </p:cNvCxnSpPr>
          <p:nvPr/>
        </p:nvCxnSpPr>
        <p:spPr>
          <a:xfrm flipH="1" flipV="1">
            <a:off x="1595108" y="1639004"/>
            <a:ext cx="10226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87223E-27BA-4909-8342-7784ABFB97A0}"/>
              </a:ext>
            </a:extLst>
          </p:cNvPr>
          <p:cNvSpPr/>
          <p:nvPr/>
        </p:nvSpPr>
        <p:spPr>
          <a:xfrm>
            <a:off x="1626908" y="1318667"/>
            <a:ext cx="959004" cy="234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Form </a:t>
            </a:r>
            <a:r>
              <a:rPr lang="ko-KR" altLang="en-US" sz="900" dirty="0">
                <a:solidFill>
                  <a:schemeClr val="tx1"/>
                </a:solidFill>
              </a:rPr>
              <a:t>양식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B11466-6BBB-44BA-BAFA-A26DA9E6E606}"/>
              </a:ext>
            </a:extLst>
          </p:cNvPr>
          <p:cNvSpPr/>
          <p:nvPr/>
        </p:nvSpPr>
        <p:spPr>
          <a:xfrm>
            <a:off x="2617712" y="1971200"/>
            <a:ext cx="959004" cy="234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03843B-61F3-4A71-8817-271702D37881}"/>
              </a:ext>
            </a:extLst>
          </p:cNvPr>
          <p:cNvSpPr/>
          <p:nvPr/>
        </p:nvSpPr>
        <p:spPr>
          <a:xfrm>
            <a:off x="2617712" y="2208088"/>
            <a:ext cx="959004" cy="234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param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7CAD8E-D33D-46A0-A0B9-B76B210CABA1}"/>
              </a:ext>
            </a:extLst>
          </p:cNvPr>
          <p:cNvSpPr/>
          <p:nvPr/>
        </p:nvSpPr>
        <p:spPr>
          <a:xfrm>
            <a:off x="1626908" y="2007311"/>
            <a:ext cx="959004" cy="234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submit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ACE02A8-673D-4BCE-9248-2CAF19BD2D68}"/>
              </a:ext>
            </a:extLst>
          </p:cNvPr>
          <p:cNvSpPr/>
          <p:nvPr/>
        </p:nvSpPr>
        <p:spPr>
          <a:xfrm>
            <a:off x="2687816" y="2503075"/>
            <a:ext cx="182880" cy="234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F27D1C-18F1-435C-800F-C47CFC4B0256}"/>
              </a:ext>
            </a:extLst>
          </p:cNvPr>
          <p:cNvSpPr/>
          <p:nvPr/>
        </p:nvSpPr>
        <p:spPr>
          <a:xfrm>
            <a:off x="3350197" y="2503075"/>
            <a:ext cx="201299" cy="234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1AF04B-4681-4649-A20D-F8BB6D5CF7B8}"/>
              </a:ext>
            </a:extLst>
          </p:cNvPr>
          <p:cNvSpPr/>
          <p:nvPr/>
        </p:nvSpPr>
        <p:spPr>
          <a:xfrm>
            <a:off x="3192614" y="1368199"/>
            <a:ext cx="959004" cy="234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Mail Message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6A3916-4186-4F0A-94B6-7C50BE638F1A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3450847" y="1602895"/>
            <a:ext cx="221269" cy="9001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BD082F-D8CD-4AF6-937F-0083F3922503}"/>
              </a:ext>
            </a:extLst>
          </p:cNvPr>
          <p:cNvSpPr/>
          <p:nvPr/>
        </p:nvSpPr>
        <p:spPr>
          <a:xfrm>
            <a:off x="4281158" y="1318666"/>
            <a:ext cx="959004" cy="887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Sender</a:t>
            </a: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SSL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AC84D9-B8CC-4A01-950B-E901ACE549A3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3551496" y="1762281"/>
            <a:ext cx="729662" cy="85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F55FF8-23B2-46A2-8B45-FDFAB130DDC5}"/>
              </a:ext>
            </a:extLst>
          </p:cNvPr>
          <p:cNvCxnSpPr>
            <a:cxnSpLocks/>
            <a:stCxn id="28" idx="3"/>
            <a:endCxn id="35" idx="2"/>
          </p:cNvCxnSpPr>
          <p:nvPr/>
        </p:nvCxnSpPr>
        <p:spPr>
          <a:xfrm flipV="1">
            <a:off x="5240162" y="1318667"/>
            <a:ext cx="672958" cy="44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46DF527-544D-4529-9451-3E0B92520BE4}"/>
              </a:ext>
            </a:extLst>
          </p:cNvPr>
          <p:cNvSpPr/>
          <p:nvPr/>
        </p:nvSpPr>
        <p:spPr>
          <a:xfrm>
            <a:off x="5913120" y="1201319"/>
            <a:ext cx="182880" cy="234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33F96EC-5531-4361-B1AD-094F8B213758}"/>
              </a:ext>
            </a:extLst>
          </p:cNvPr>
          <p:cNvCxnSpPr>
            <a:cxnSpLocks/>
            <a:stCxn id="21" idx="6"/>
            <a:endCxn id="22" idx="1"/>
          </p:cNvCxnSpPr>
          <p:nvPr/>
        </p:nvCxnSpPr>
        <p:spPr>
          <a:xfrm>
            <a:off x="2870696" y="2620423"/>
            <a:ext cx="479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6EB8B9E0-90E6-4662-B6B2-25A24B8A2006}"/>
              </a:ext>
            </a:extLst>
          </p:cNvPr>
          <p:cNvSpPr/>
          <p:nvPr/>
        </p:nvSpPr>
        <p:spPr>
          <a:xfrm>
            <a:off x="5913120" y="2119051"/>
            <a:ext cx="182880" cy="3181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EE3EAF5-0C9A-4A51-B176-1B3CB47FD91B}"/>
              </a:ext>
            </a:extLst>
          </p:cNvPr>
          <p:cNvCxnSpPr>
            <a:cxnSpLocks/>
            <a:stCxn id="43" idx="2"/>
            <a:endCxn id="5" idx="2"/>
          </p:cNvCxnSpPr>
          <p:nvPr/>
        </p:nvCxnSpPr>
        <p:spPr>
          <a:xfrm flipH="1">
            <a:off x="3097214" y="2437176"/>
            <a:ext cx="2815906" cy="360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9C8C64-14F5-4749-BBF1-2056992873A8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1115606" y="2278118"/>
            <a:ext cx="1981608" cy="519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8F705E-F29F-46A9-B49D-B53015902B5D}"/>
              </a:ext>
            </a:extLst>
          </p:cNvPr>
          <p:cNvSpPr/>
          <p:nvPr/>
        </p:nvSpPr>
        <p:spPr>
          <a:xfrm>
            <a:off x="4342178" y="2551843"/>
            <a:ext cx="959004" cy="234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Feed back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B04366A-AD99-4B91-8BC9-14DC9C9D582B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6004560" y="1436015"/>
            <a:ext cx="0" cy="68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BF3F970-1E99-4EA0-89D3-10ABE333619E}"/>
              </a:ext>
            </a:extLst>
          </p:cNvPr>
          <p:cNvSpPr/>
          <p:nvPr/>
        </p:nvSpPr>
        <p:spPr>
          <a:xfrm>
            <a:off x="7452642" y="1368199"/>
            <a:ext cx="1060422" cy="44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smtp.naver.com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DAAA52-579E-49F0-A186-D535E6A5E825}"/>
              </a:ext>
            </a:extLst>
          </p:cNvPr>
          <p:cNvSpPr/>
          <p:nvPr/>
        </p:nvSpPr>
        <p:spPr>
          <a:xfrm>
            <a:off x="8612237" y="1368199"/>
            <a:ext cx="1060422" cy="44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Port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465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0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E6DDB3-96D4-4252-B260-429E9DABBD51}"/>
              </a:ext>
            </a:extLst>
          </p:cNvPr>
          <p:cNvSpPr/>
          <p:nvPr/>
        </p:nvSpPr>
        <p:spPr>
          <a:xfrm>
            <a:off x="4114083" y="2784891"/>
            <a:ext cx="923026" cy="1708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Summernote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Img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6" name="직사각형 5" descr="총괄 서블릿.&#10;기능적 URL 실행담당&#10;*.do ">
            <a:extLst>
              <a:ext uri="{FF2B5EF4-FFF2-40B4-BE49-F238E27FC236}">
                <a16:creationId xmlns:a16="http://schemas.microsoft.com/office/drawing/2014/main" id="{797AF213-1223-4777-ACD1-D8BE14A4B37E}"/>
              </a:ext>
            </a:extLst>
          </p:cNvPr>
          <p:cNvSpPr/>
          <p:nvPr/>
        </p:nvSpPr>
        <p:spPr>
          <a:xfrm>
            <a:off x="641235" y="1479788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Dispatcher Servlet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93DAC0-7DCC-495C-B0A2-30F25660D8CC}"/>
              </a:ext>
            </a:extLst>
          </p:cNvPr>
          <p:cNvSpPr/>
          <p:nvPr/>
        </p:nvSpPr>
        <p:spPr>
          <a:xfrm>
            <a:off x="1937230" y="1479788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Handler Mapper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568A10-C6C1-44E5-A175-46B24E367662}"/>
              </a:ext>
            </a:extLst>
          </p:cNvPr>
          <p:cNvSpPr/>
          <p:nvPr/>
        </p:nvSpPr>
        <p:spPr>
          <a:xfrm>
            <a:off x="1937230" y="244047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url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properties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AE244A-9DAE-4BA8-AD7D-24DF112AB62C}"/>
              </a:ext>
            </a:extLst>
          </p:cNvPr>
          <p:cNvSpPr/>
          <p:nvPr/>
        </p:nvSpPr>
        <p:spPr>
          <a:xfrm>
            <a:off x="4116598" y="404362"/>
            <a:ext cx="923026" cy="41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50DF44-F47B-4A78-A76B-D95D4857B168}"/>
              </a:ext>
            </a:extLst>
          </p:cNvPr>
          <p:cNvSpPr/>
          <p:nvPr/>
        </p:nvSpPr>
        <p:spPr>
          <a:xfrm>
            <a:off x="4116598" y="1052780"/>
            <a:ext cx="923026" cy="1708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Notice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Regist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F05752A-B7E6-4F5E-A671-4138FDB77D3A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 flipV="1">
            <a:off x="4114084" y="609957"/>
            <a:ext cx="2515" cy="3028948"/>
          </a:xfrm>
          <a:prstGeom prst="bentConnector3">
            <a:avLst>
              <a:gd name="adj1" fmla="val 8846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80C67D4-C301-4B1D-BDB1-456B7A6D5E3F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116598" y="609956"/>
            <a:ext cx="12700" cy="12968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BCA1B8C-7E23-4FBF-AE88-FB20F2616F8C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2398743" y="1098061"/>
            <a:ext cx="0" cy="38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77FA681-71D3-408E-9E91-1FE4008E679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564261" y="1906795"/>
            <a:ext cx="37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179A872-9DAD-47D9-9A2D-39801D1736C3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1564261" y="1906795"/>
            <a:ext cx="37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 descr="사용자 요청">
            <a:extLst>
              <a:ext uri="{FF2B5EF4-FFF2-40B4-BE49-F238E27FC236}">
                <a16:creationId xmlns:a16="http://schemas.microsoft.com/office/drawing/2014/main" id="{E803CA59-3150-44D7-8F8B-A43A8E749B66}"/>
              </a:ext>
            </a:extLst>
          </p:cNvPr>
          <p:cNvSpPr/>
          <p:nvPr/>
        </p:nvSpPr>
        <p:spPr>
          <a:xfrm>
            <a:off x="650939" y="244047"/>
            <a:ext cx="903618" cy="31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Request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B670A7-0F1B-452A-8A87-C06A54A58075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1102748" y="556752"/>
            <a:ext cx="0" cy="92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5DA22A-8F0C-4AF2-8C44-927979020D5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860256" y="1906795"/>
            <a:ext cx="1256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D3B2FA-5187-4ADB-8EFB-0AE9E09E3BBE}"/>
              </a:ext>
            </a:extLst>
          </p:cNvPr>
          <p:cNvSpPr/>
          <p:nvPr/>
        </p:nvSpPr>
        <p:spPr>
          <a:xfrm>
            <a:off x="2952032" y="1538734"/>
            <a:ext cx="923026" cy="27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Return: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view name</a:t>
            </a:r>
          </a:p>
        </p:txBody>
      </p:sp>
      <p:sp>
        <p:nvSpPr>
          <p:cNvPr id="25" name="직사각형 24" descr="Servlet -&gt; Mapper = URL&#10;Mapper -&gt; Servlet = Action">
            <a:extLst>
              <a:ext uri="{FF2B5EF4-FFF2-40B4-BE49-F238E27FC236}">
                <a16:creationId xmlns:a16="http://schemas.microsoft.com/office/drawing/2014/main" id="{350B93B2-D523-4398-9A9E-2A22012DA358}"/>
              </a:ext>
            </a:extLst>
          </p:cNvPr>
          <p:cNvSpPr/>
          <p:nvPr/>
        </p:nvSpPr>
        <p:spPr>
          <a:xfrm>
            <a:off x="1459738" y="2400655"/>
            <a:ext cx="582013" cy="331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URL,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1CBE9F-6511-4ABB-9E4D-73B49C12F73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750744" y="1906795"/>
            <a:ext cx="1" cy="49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0AFD496-9B37-459E-81A0-2F845374DE94}"/>
              </a:ext>
            </a:extLst>
          </p:cNvPr>
          <p:cNvCxnSpPr>
            <a:stCxn id="24" idx="2"/>
          </p:cNvCxnSpPr>
          <p:nvPr/>
        </p:nvCxnSpPr>
        <p:spPr>
          <a:xfrm>
            <a:off x="3413545" y="1816216"/>
            <a:ext cx="0" cy="9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E5FE51-3A0D-44B9-BA32-80572D048CE1}"/>
              </a:ext>
            </a:extLst>
          </p:cNvPr>
          <p:cNvSpPr/>
          <p:nvPr/>
        </p:nvSpPr>
        <p:spPr>
          <a:xfrm>
            <a:off x="2972639" y="833525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implements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024808A-065E-4DBC-9A9E-4D4E3C7B6DD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860256" y="1906794"/>
            <a:ext cx="1256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 descr="총괄 서블릿.&#10;기능적 URL 실행담당&#10;*.do ">
            <a:extLst>
              <a:ext uri="{FF2B5EF4-FFF2-40B4-BE49-F238E27FC236}">
                <a16:creationId xmlns:a16="http://schemas.microsoft.com/office/drawing/2014/main" id="{1741EAC7-43EB-4986-989C-2617388679F5}"/>
              </a:ext>
            </a:extLst>
          </p:cNvPr>
          <p:cNvSpPr/>
          <p:nvPr/>
        </p:nvSpPr>
        <p:spPr>
          <a:xfrm>
            <a:off x="95250" y="2891645"/>
            <a:ext cx="2877389" cy="3185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Regist.jsp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&lt;script&gt;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sendFile</a:t>
            </a:r>
            <a:r>
              <a:rPr lang="en-US" altLang="ko-KR" sz="1000" dirty="0">
                <a:solidFill>
                  <a:schemeClr val="tx1"/>
                </a:solidFill>
              </a:rPr>
              <a:t> - </a:t>
            </a:r>
            <a:r>
              <a:rPr lang="en-US" altLang="ko-KR" sz="1000" dirty="0">
                <a:solidFill>
                  <a:srgbClr val="FF0000"/>
                </a:solidFill>
              </a:rPr>
              <a:t>Function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$.ajax({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url: uploadImg.do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})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success function(</a:t>
            </a:r>
            <a:r>
              <a:rPr lang="en-US" altLang="ko-KR" sz="1000" dirty="0" err="1">
                <a:solidFill>
                  <a:schemeClr val="tx1"/>
                </a:solidFill>
              </a:rPr>
              <a:t>img_url</a:t>
            </a:r>
            <a:r>
              <a:rPr lang="en-US" altLang="ko-KR" sz="1000" dirty="0">
                <a:solidFill>
                  <a:schemeClr val="tx1"/>
                </a:solidFill>
              </a:rPr>
              <a:t>){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$(</a:t>
            </a:r>
            <a:r>
              <a:rPr lang="en-US" altLang="ko-KR" sz="1000" dirty="0" err="1">
                <a:solidFill>
                  <a:schemeClr val="tx1"/>
                </a:solidFill>
              </a:rPr>
              <a:t>el</a:t>
            </a:r>
            <a:r>
              <a:rPr lang="en-US" altLang="ko-KR" sz="1000" dirty="0">
                <a:solidFill>
                  <a:schemeClr val="tx1"/>
                </a:solidFill>
              </a:rPr>
              <a:t>).</a:t>
            </a:r>
            <a:r>
              <a:rPr lang="en-US" altLang="ko-KR" sz="1000" dirty="0" err="1">
                <a:solidFill>
                  <a:schemeClr val="tx1"/>
                </a:solidFill>
              </a:rPr>
              <a:t>summernote</a:t>
            </a:r>
            <a:r>
              <a:rPr lang="en-US" altLang="ko-KR" sz="1000" dirty="0">
                <a:solidFill>
                  <a:schemeClr val="tx1"/>
                </a:solidFill>
              </a:rPr>
              <a:t>(‘</a:t>
            </a:r>
            <a:r>
              <a:rPr lang="en-US" altLang="ko-KR" sz="1000" dirty="0" err="1">
                <a:solidFill>
                  <a:schemeClr val="tx1"/>
                </a:solidFill>
              </a:rPr>
              <a:t>editor.insertImage,img_url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&lt;/script&gt;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El = </a:t>
            </a:r>
            <a:r>
              <a:rPr lang="en-US" altLang="ko-KR" sz="1000" dirty="0" err="1">
                <a:solidFill>
                  <a:schemeClr val="tx1"/>
                </a:solidFill>
              </a:rPr>
              <a:t>TextArea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4D4A324-C432-48DC-8656-17DFD31DEA6D}"/>
              </a:ext>
            </a:extLst>
          </p:cNvPr>
          <p:cNvCxnSpPr>
            <a:cxnSpLocks/>
          </p:cNvCxnSpPr>
          <p:nvPr/>
        </p:nvCxnSpPr>
        <p:spPr>
          <a:xfrm flipH="1">
            <a:off x="2860257" y="2153725"/>
            <a:ext cx="124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865BF60-90BF-4FF5-8F59-11CA17F5F52D}"/>
              </a:ext>
            </a:extLst>
          </p:cNvPr>
          <p:cNvCxnSpPr>
            <a:cxnSpLocks/>
          </p:cNvCxnSpPr>
          <p:nvPr/>
        </p:nvCxnSpPr>
        <p:spPr>
          <a:xfrm flipH="1">
            <a:off x="1564261" y="2153725"/>
            <a:ext cx="37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83E4115-8866-43FD-9CFE-CEF104848700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1102748" y="2333802"/>
            <a:ext cx="431197" cy="5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E55A65A-7802-402A-A642-75D00EDD8CD1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 flipV="1">
            <a:off x="2972639" y="3638905"/>
            <a:ext cx="1141444" cy="84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86FA7F-3E7D-4A56-B698-9B5AF9818A9B}"/>
              </a:ext>
            </a:extLst>
          </p:cNvPr>
          <p:cNvSpPr/>
          <p:nvPr/>
        </p:nvSpPr>
        <p:spPr>
          <a:xfrm>
            <a:off x="5487570" y="2818434"/>
            <a:ext cx="1640472" cy="147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requestParser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250769-8125-481B-B0DA-AAF1C24D27D1}"/>
              </a:ext>
            </a:extLst>
          </p:cNvPr>
          <p:cNvSpPr/>
          <p:nvPr/>
        </p:nvSpPr>
        <p:spPr>
          <a:xfrm>
            <a:off x="5468969" y="3201412"/>
            <a:ext cx="1640472" cy="147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getUploadPath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C29604-4488-4380-A2EA-BD5B97DDB436}"/>
              </a:ext>
            </a:extLst>
          </p:cNvPr>
          <p:cNvSpPr/>
          <p:nvPr/>
        </p:nvSpPr>
        <p:spPr>
          <a:xfrm>
            <a:off x="5468969" y="3519874"/>
            <a:ext cx="1640472" cy="147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SaveFileResolver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3AE115-41BF-4317-828A-2C5642F44AEA}"/>
              </a:ext>
            </a:extLst>
          </p:cNvPr>
          <p:cNvSpPr/>
          <p:nvPr/>
        </p:nvSpPr>
        <p:spPr>
          <a:xfrm>
            <a:off x="5468969" y="3812875"/>
            <a:ext cx="1640472" cy="680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Success return: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ContextPath</a:t>
            </a:r>
            <a:r>
              <a:rPr lang="en-US" altLang="ko-KR" sz="1000" dirty="0">
                <a:solidFill>
                  <a:schemeClr val="tx1"/>
                </a:solidFill>
              </a:rPr>
              <a:t> +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getImg.do?filename</a:t>
            </a:r>
            <a:r>
              <a:rPr lang="en-US" altLang="ko-KR" sz="1000" dirty="0">
                <a:solidFill>
                  <a:schemeClr val="tx1"/>
                </a:solidFill>
              </a:rPr>
              <a:t>= +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File.getName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84705FC5-BA78-465A-A74D-9DF890157E30}"/>
              </a:ext>
            </a:extLst>
          </p:cNvPr>
          <p:cNvCxnSpPr>
            <a:stCxn id="60" idx="1"/>
            <a:endCxn id="63" idx="1"/>
          </p:cNvCxnSpPr>
          <p:nvPr/>
        </p:nvCxnSpPr>
        <p:spPr>
          <a:xfrm rot="10800000" flipV="1">
            <a:off x="5468970" y="2892151"/>
            <a:ext cx="18601" cy="1260746"/>
          </a:xfrm>
          <a:prstGeom prst="bentConnector3">
            <a:avLst>
              <a:gd name="adj1" fmla="val 126180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DB5B384-E1A2-4B7A-964E-C4A0DB048113}"/>
              </a:ext>
            </a:extLst>
          </p:cNvPr>
          <p:cNvCxnSpPr>
            <a:cxnSpLocks/>
            <a:stCxn id="61" idx="1"/>
            <a:endCxn id="62" idx="1"/>
          </p:cNvCxnSpPr>
          <p:nvPr/>
        </p:nvCxnSpPr>
        <p:spPr>
          <a:xfrm rot="10800000" flipV="1">
            <a:off x="5468969" y="3275129"/>
            <a:ext cx="12700" cy="31846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2AD7FE8-7DA2-4471-8EF0-865C91242C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037109" y="3638905"/>
            <a:ext cx="2184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A124341-2C9B-480B-970C-0F5D6BA417BC}"/>
              </a:ext>
            </a:extLst>
          </p:cNvPr>
          <p:cNvCxnSpPr>
            <a:cxnSpLocks/>
            <a:stCxn id="63" idx="2"/>
            <a:endCxn id="36" idx="2"/>
          </p:cNvCxnSpPr>
          <p:nvPr/>
        </p:nvCxnSpPr>
        <p:spPr>
          <a:xfrm rot="5400000">
            <a:off x="3119560" y="2907304"/>
            <a:ext cx="1584031" cy="4755260"/>
          </a:xfrm>
          <a:prstGeom prst="bentConnector3">
            <a:avLst>
              <a:gd name="adj1" fmla="val 11443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3A8FF7-6DBB-4FBE-9BB1-37000E23854F}"/>
              </a:ext>
            </a:extLst>
          </p:cNvPr>
          <p:cNvSpPr/>
          <p:nvPr/>
        </p:nvSpPr>
        <p:spPr>
          <a:xfrm>
            <a:off x="3293165" y="4935743"/>
            <a:ext cx="1743944" cy="692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Summenote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 err="1">
                <a:solidFill>
                  <a:schemeClr val="tx1"/>
                </a:solidFill>
              </a:rPr>
              <a:t>img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태그를 감싼 </a:t>
            </a:r>
            <a:r>
              <a:rPr lang="en-US" altLang="ko-KR" sz="1000" dirty="0" err="1">
                <a:solidFill>
                  <a:schemeClr val="tx1"/>
                </a:solidFill>
              </a:rPr>
              <a:t>url</a:t>
            </a:r>
            <a:r>
              <a:rPr lang="ko-KR" altLang="en-US" sz="1000" dirty="0">
                <a:solidFill>
                  <a:schemeClr val="tx1"/>
                </a:solidFill>
              </a:rPr>
              <a:t>이 들어가게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Url</a:t>
            </a:r>
            <a:r>
              <a:rPr lang="ko-KR" altLang="en-US" sz="1000" dirty="0">
                <a:solidFill>
                  <a:schemeClr val="tx1"/>
                </a:solidFill>
              </a:rPr>
              <a:t>이 이미지 태그에 들어가면서 </a:t>
            </a:r>
            <a:r>
              <a:rPr lang="en-US" altLang="ko-KR" sz="1000" dirty="0">
                <a:solidFill>
                  <a:schemeClr val="tx1"/>
                </a:solidFill>
              </a:rPr>
              <a:t>getImg.do </a:t>
            </a:r>
            <a:r>
              <a:rPr lang="ko-KR" altLang="en-US" sz="1000" dirty="0">
                <a:solidFill>
                  <a:schemeClr val="tx1"/>
                </a:solidFill>
              </a:rPr>
              <a:t>를 실행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76A9BBF-E283-4E82-9A6E-D515F4F2632F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2151035" y="4688981"/>
            <a:ext cx="1142130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7AAC533-87ED-4302-8E35-2F6FBE11294A}"/>
              </a:ext>
            </a:extLst>
          </p:cNvPr>
          <p:cNvCxnSpPr>
            <a:cxnSpLocks/>
            <a:stCxn id="89" idx="3"/>
            <a:endCxn id="100" idx="1"/>
          </p:cNvCxnSpPr>
          <p:nvPr/>
        </p:nvCxnSpPr>
        <p:spPr>
          <a:xfrm flipV="1">
            <a:off x="5037109" y="5232929"/>
            <a:ext cx="2226054" cy="4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7BB596B-2D3C-4647-A6C9-8279DC4B7978}"/>
              </a:ext>
            </a:extLst>
          </p:cNvPr>
          <p:cNvSpPr/>
          <p:nvPr/>
        </p:nvSpPr>
        <p:spPr>
          <a:xfrm>
            <a:off x="7263163" y="4378915"/>
            <a:ext cx="923026" cy="1708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Summernote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Get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Img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E39980D-5C67-4791-A022-959E0E0779E0}"/>
              </a:ext>
            </a:extLst>
          </p:cNvPr>
          <p:cNvSpPr/>
          <p:nvPr/>
        </p:nvSpPr>
        <p:spPr>
          <a:xfrm>
            <a:off x="8576220" y="4426117"/>
            <a:ext cx="1464744" cy="26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FileName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가져오기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C314425-7CC4-4647-8097-56C182CBC8F0}"/>
              </a:ext>
            </a:extLst>
          </p:cNvPr>
          <p:cNvSpPr/>
          <p:nvPr/>
        </p:nvSpPr>
        <p:spPr>
          <a:xfrm>
            <a:off x="8595260" y="5102603"/>
            <a:ext cx="1464745" cy="26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getUploadPath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E0B78A8-ED0B-4B9C-A21D-A32C09AB32DA}"/>
              </a:ext>
            </a:extLst>
          </p:cNvPr>
          <p:cNvSpPr/>
          <p:nvPr/>
        </p:nvSpPr>
        <p:spPr>
          <a:xfrm>
            <a:off x="8576219" y="5622078"/>
            <a:ext cx="1468871" cy="680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FileDownloadResolver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E513D24-AFD4-446C-B537-5225C2FCCCAC}"/>
              </a:ext>
            </a:extLst>
          </p:cNvPr>
          <p:cNvSpPr/>
          <p:nvPr/>
        </p:nvSpPr>
        <p:spPr>
          <a:xfrm>
            <a:off x="10253205" y="5102603"/>
            <a:ext cx="1640472" cy="26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getUploadPath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F49867E-D1D2-469E-B4CD-EEA0D6114890}"/>
              </a:ext>
            </a:extLst>
          </p:cNvPr>
          <p:cNvCxnSpPr>
            <a:stCxn id="104" idx="3"/>
            <a:endCxn id="106" idx="1"/>
          </p:cNvCxnSpPr>
          <p:nvPr/>
        </p:nvCxnSpPr>
        <p:spPr>
          <a:xfrm>
            <a:off x="10060005" y="5232929"/>
            <a:ext cx="193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4979CED-FDE9-4E48-9E5E-0D916114A0EB}"/>
              </a:ext>
            </a:extLst>
          </p:cNvPr>
          <p:cNvSpPr/>
          <p:nvPr/>
        </p:nvSpPr>
        <p:spPr>
          <a:xfrm>
            <a:off x="10253205" y="5831774"/>
            <a:ext cx="1640472" cy="26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sendFile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5759EB4-FC10-4B21-AB5E-6AD162310F08}"/>
              </a:ext>
            </a:extLst>
          </p:cNvPr>
          <p:cNvCxnSpPr>
            <a:cxnSpLocks/>
            <a:stCxn id="105" idx="3"/>
            <a:endCxn id="109" idx="1"/>
          </p:cNvCxnSpPr>
          <p:nvPr/>
        </p:nvCxnSpPr>
        <p:spPr>
          <a:xfrm>
            <a:off x="10045090" y="5962100"/>
            <a:ext cx="2081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FE91D2FD-F45D-4779-9F70-B119BA759E1C}"/>
              </a:ext>
            </a:extLst>
          </p:cNvPr>
          <p:cNvCxnSpPr>
            <a:stCxn id="103" idx="1"/>
            <a:endCxn id="105" idx="1"/>
          </p:cNvCxnSpPr>
          <p:nvPr/>
        </p:nvCxnSpPr>
        <p:spPr>
          <a:xfrm rot="10800000" flipV="1">
            <a:off x="8576220" y="4556442"/>
            <a:ext cx="1" cy="1405657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D9730B-168D-443A-BBB2-1BE57D2F6BBF}"/>
              </a:ext>
            </a:extLst>
          </p:cNvPr>
          <p:cNvCxnSpPr>
            <a:stCxn id="100" idx="3"/>
            <a:endCxn id="104" idx="1"/>
          </p:cNvCxnSpPr>
          <p:nvPr/>
        </p:nvCxnSpPr>
        <p:spPr>
          <a:xfrm>
            <a:off x="8186189" y="5232929"/>
            <a:ext cx="4090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B223125-03D7-4F0A-A832-0FCE1CE8CC58}"/>
              </a:ext>
            </a:extLst>
          </p:cNvPr>
          <p:cNvSpPr/>
          <p:nvPr/>
        </p:nvSpPr>
        <p:spPr>
          <a:xfrm>
            <a:off x="10448087" y="6286080"/>
            <a:ext cx="1250707" cy="471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TextArea</a:t>
            </a:r>
            <a:r>
              <a:rPr lang="ko-KR" altLang="en-US" sz="1000" dirty="0">
                <a:solidFill>
                  <a:schemeClr val="tx1"/>
                </a:solidFill>
              </a:rPr>
              <a:t>에 사진 표시해줌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A0C997CC-D2DB-4E29-9A1D-AA4011B3589A}"/>
              </a:ext>
            </a:extLst>
          </p:cNvPr>
          <p:cNvCxnSpPr>
            <a:stCxn id="109" idx="2"/>
            <a:endCxn id="127" idx="0"/>
          </p:cNvCxnSpPr>
          <p:nvPr/>
        </p:nvCxnSpPr>
        <p:spPr>
          <a:xfrm>
            <a:off x="11073441" y="6092425"/>
            <a:ext cx="0" cy="1936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C3D67BB7-F128-422C-B8E8-E86FBAF9B9C1}"/>
              </a:ext>
            </a:extLst>
          </p:cNvPr>
          <p:cNvCxnSpPr>
            <a:stCxn id="100" idx="2"/>
            <a:endCxn id="36" idx="2"/>
          </p:cNvCxnSpPr>
          <p:nvPr/>
        </p:nvCxnSpPr>
        <p:spPr>
          <a:xfrm rot="5400000" flipH="1">
            <a:off x="4624314" y="2986582"/>
            <a:ext cx="9993" cy="6190731"/>
          </a:xfrm>
          <a:prstGeom prst="bentConnector3">
            <a:avLst>
              <a:gd name="adj1" fmla="val -55283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382CC62-011D-47C1-AEEA-69ABD1371B90}"/>
              </a:ext>
            </a:extLst>
          </p:cNvPr>
          <p:cNvSpPr/>
          <p:nvPr/>
        </p:nvSpPr>
        <p:spPr>
          <a:xfrm>
            <a:off x="3124200" y="6374136"/>
            <a:ext cx="4138963" cy="26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업로드한 이미지를 화면에 표시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8" name="순서도: 연결자 147">
            <a:extLst>
              <a:ext uri="{FF2B5EF4-FFF2-40B4-BE49-F238E27FC236}">
                <a16:creationId xmlns:a16="http://schemas.microsoft.com/office/drawing/2014/main" id="{02626D09-918D-47AA-AF8F-995235A4B442}"/>
              </a:ext>
            </a:extLst>
          </p:cNvPr>
          <p:cNvSpPr/>
          <p:nvPr/>
        </p:nvSpPr>
        <p:spPr>
          <a:xfrm>
            <a:off x="3301133" y="2028273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7B42E5D6-33DB-4418-BC3F-3DFA827B3C08}"/>
              </a:ext>
            </a:extLst>
          </p:cNvPr>
          <p:cNvSpPr/>
          <p:nvPr/>
        </p:nvSpPr>
        <p:spPr>
          <a:xfrm>
            <a:off x="1638283" y="2014612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순서도: 연결자 149">
            <a:extLst>
              <a:ext uri="{FF2B5EF4-FFF2-40B4-BE49-F238E27FC236}">
                <a16:creationId xmlns:a16="http://schemas.microsoft.com/office/drawing/2014/main" id="{EE089544-F05D-47D9-9922-B8009F6DF6EF}"/>
              </a:ext>
            </a:extLst>
          </p:cNvPr>
          <p:cNvSpPr/>
          <p:nvPr/>
        </p:nvSpPr>
        <p:spPr>
          <a:xfrm>
            <a:off x="1159283" y="2430292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AC868EF6-C640-48C7-B496-2EC39982774E}"/>
              </a:ext>
            </a:extLst>
          </p:cNvPr>
          <p:cNvSpPr/>
          <p:nvPr/>
        </p:nvSpPr>
        <p:spPr>
          <a:xfrm>
            <a:off x="3431073" y="3934356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9CDBD187-B436-4EA7-AE6B-8EBCEBB68265}"/>
              </a:ext>
            </a:extLst>
          </p:cNvPr>
          <p:cNvSpPr/>
          <p:nvPr/>
        </p:nvSpPr>
        <p:spPr>
          <a:xfrm>
            <a:off x="2268803" y="6193723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순서도: 연결자 153">
            <a:extLst>
              <a:ext uri="{FF2B5EF4-FFF2-40B4-BE49-F238E27FC236}">
                <a16:creationId xmlns:a16="http://schemas.microsoft.com/office/drawing/2014/main" id="{F1541A8A-56D4-46F9-AB4F-64142845FBAC}"/>
              </a:ext>
            </a:extLst>
          </p:cNvPr>
          <p:cNvSpPr/>
          <p:nvPr/>
        </p:nvSpPr>
        <p:spPr>
          <a:xfrm>
            <a:off x="6159265" y="5488662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3DA253D6-51C0-40E1-97BA-3F171858E91F}"/>
              </a:ext>
            </a:extLst>
          </p:cNvPr>
          <p:cNvSpPr/>
          <p:nvPr/>
        </p:nvSpPr>
        <p:spPr>
          <a:xfrm>
            <a:off x="2643254" y="4900324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885FB5D5-2B20-4F8B-BD4C-13FDF4E24598}"/>
              </a:ext>
            </a:extLst>
          </p:cNvPr>
          <p:cNvSpPr/>
          <p:nvPr/>
        </p:nvSpPr>
        <p:spPr>
          <a:xfrm>
            <a:off x="5891084" y="5154813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순서도: 연결자 156">
            <a:extLst>
              <a:ext uri="{FF2B5EF4-FFF2-40B4-BE49-F238E27FC236}">
                <a16:creationId xmlns:a16="http://schemas.microsoft.com/office/drawing/2014/main" id="{B6CA0134-CCD6-4DA4-94ED-527F345E4E3B}"/>
              </a:ext>
            </a:extLst>
          </p:cNvPr>
          <p:cNvSpPr/>
          <p:nvPr/>
        </p:nvSpPr>
        <p:spPr>
          <a:xfrm>
            <a:off x="7594736" y="6443501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순서도: 연결자 157">
            <a:extLst>
              <a:ext uri="{FF2B5EF4-FFF2-40B4-BE49-F238E27FC236}">
                <a16:creationId xmlns:a16="http://schemas.microsoft.com/office/drawing/2014/main" id="{9241E00F-5D42-4854-8D6E-C42091236C53}"/>
              </a:ext>
            </a:extLst>
          </p:cNvPr>
          <p:cNvSpPr/>
          <p:nvPr/>
        </p:nvSpPr>
        <p:spPr>
          <a:xfrm>
            <a:off x="1750744" y="6507542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8B836F-9A54-438A-AE78-DA477F2360F5}"/>
              </a:ext>
            </a:extLst>
          </p:cNvPr>
          <p:cNvSpPr/>
          <p:nvPr/>
        </p:nvSpPr>
        <p:spPr>
          <a:xfrm>
            <a:off x="7113011" y="1345723"/>
            <a:ext cx="3440705" cy="1060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자바 스크립트 문서가 모두 준비되면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window.onload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Summernote_go</a:t>
            </a:r>
            <a:r>
              <a:rPr lang="en-US" altLang="ko-KR" sz="1000" dirty="0">
                <a:solidFill>
                  <a:schemeClr val="tx1"/>
                </a:solidFill>
              </a:rPr>
              <a:t>(); </a:t>
            </a:r>
            <a:r>
              <a:rPr lang="ko-KR" altLang="en-US" sz="1000" dirty="0">
                <a:solidFill>
                  <a:schemeClr val="tx1"/>
                </a:solidFill>
              </a:rPr>
              <a:t>를 실행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TextArea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 err="1">
                <a:solidFill>
                  <a:schemeClr val="tx1"/>
                </a:solidFill>
              </a:rPr>
              <a:t>Summernote</a:t>
            </a:r>
            <a:r>
              <a:rPr lang="ko-KR" altLang="en-US" sz="1000" dirty="0">
                <a:solidFill>
                  <a:schemeClr val="tx1"/>
                </a:solidFill>
              </a:rPr>
              <a:t>가 생김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Callbacks – </a:t>
            </a:r>
            <a:r>
              <a:rPr lang="ko-KR" altLang="en-US" sz="1000" dirty="0">
                <a:solidFill>
                  <a:schemeClr val="tx1"/>
                </a:solidFill>
              </a:rPr>
              <a:t>재정의하겠다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onImageUpload</a:t>
            </a:r>
            <a:r>
              <a:rPr lang="en-US" altLang="ko-KR" sz="1000" dirty="0">
                <a:solidFill>
                  <a:schemeClr val="tx1"/>
                </a:solidFill>
              </a:rPr>
              <a:t> [</a:t>
            </a:r>
            <a:r>
              <a:rPr lang="ko-KR" altLang="en-US" sz="1000" dirty="0">
                <a:solidFill>
                  <a:schemeClr val="tx1"/>
                </a:solidFill>
              </a:rPr>
              <a:t>확장자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파일크기 체크</a:t>
            </a:r>
            <a:r>
              <a:rPr lang="en-US" altLang="ko-KR" sz="1000" dirty="0">
                <a:solidFill>
                  <a:schemeClr val="tx1"/>
                </a:solidFill>
              </a:rPr>
              <a:t>] </a:t>
            </a:r>
            <a:r>
              <a:rPr lang="ko-KR" altLang="en-US" sz="1000" dirty="0">
                <a:solidFill>
                  <a:schemeClr val="tx1"/>
                </a:solidFill>
              </a:rPr>
              <a:t>통과 하면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sendFile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FD5C7E9-A81C-4F7F-9F8E-A72C2504BD1D}"/>
              </a:ext>
            </a:extLst>
          </p:cNvPr>
          <p:cNvCxnSpPr>
            <a:cxnSpLocks/>
            <a:stCxn id="36" idx="0"/>
            <a:endCxn id="64" idx="1"/>
          </p:cNvCxnSpPr>
          <p:nvPr/>
        </p:nvCxnSpPr>
        <p:spPr>
          <a:xfrm flipV="1">
            <a:off x="1533945" y="1876120"/>
            <a:ext cx="5579066" cy="10155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145F6CE-5ED4-4D1B-9FE6-5C9F51D3C9EE}"/>
              </a:ext>
            </a:extLst>
          </p:cNvPr>
          <p:cNvSpPr/>
          <p:nvPr/>
        </p:nvSpPr>
        <p:spPr>
          <a:xfrm>
            <a:off x="-2189" y="815552"/>
            <a:ext cx="1104936" cy="163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/registForm.do</a:t>
            </a:r>
          </a:p>
        </p:txBody>
      </p:sp>
    </p:spTree>
    <p:extLst>
      <p:ext uri="{BB962C8B-B14F-4D97-AF65-F5344CB8AC3E}">
        <p14:creationId xmlns:p14="http://schemas.microsoft.com/office/powerpoint/2010/main" val="25072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 descr="사용자 요청">
            <a:extLst>
              <a:ext uri="{FF2B5EF4-FFF2-40B4-BE49-F238E27FC236}">
                <a16:creationId xmlns:a16="http://schemas.microsoft.com/office/drawing/2014/main" id="{A50BBEC5-80E6-4829-8704-8BF3EA02EB2E}"/>
              </a:ext>
            </a:extLst>
          </p:cNvPr>
          <p:cNvSpPr/>
          <p:nvPr/>
        </p:nvSpPr>
        <p:spPr>
          <a:xfrm>
            <a:off x="2644618" y="1101858"/>
            <a:ext cx="903618" cy="31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화면에서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삭제</a:t>
            </a:r>
          </a:p>
        </p:txBody>
      </p:sp>
      <p:sp>
        <p:nvSpPr>
          <p:cNvPr id="6" name="직사각형 5" descr="총괄 서블릿.&#10;기능적 URL 실행담당&#10;*.do ">
            <a:extLst>
              <a:ext uri="{FF2B5EF4-FFF2-40B4-BE49-F238E27FC236}">
                <a16:creationId xmlns:a16="http://schemas.microsoft.com/office/drawing/2014/main" id="{256CA166-2C00-40EE-8CB6-763F65457F7A}"/>
              </a:ext>
            </a:extLst>
          </p:cNvPr>
          <p:cNvSpPr/>
          <p:nvPr/>
        </p:nvSpPr>
        <p:spPr>
          <a:xfrm>
            <a:off x="2634914" y="2358448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Dispatcher Servlet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EEBB34-08F6-43F2-AB8E-E090FE3113C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096427" y="1414563"/>
            <a:ext cx="0" cy="94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8C019-FF3F-41FC-8E17-C3928D029AF0}"/>
              </a:ext>
            </a:extLst>
          </p:cNvPr>
          <p:cNvSpPr/>
          <p:nvPr/>
        </p:nvSpPr>
        <p:spPr>
          <a:xfrm>
            <a:off x="0" y="0"/>
            <a:ext cx="2557008" cy="1391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Function </a:t>
            </a:r>
            <a:r>
              <a:rPr lang="en-US" altLang="ko-KR" sz="1000" dirty="0" err="1">
                <a:solidFill>
                  <a:schemeClr val="tx1"/>
                </a:solidFill>
              </a:rPr>
              <a:t>deleteFile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src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fileData</a:t>
            </a:r>
            <a:r>
              <a:rPr lang="en-US" altLang="ko-KR" sz="1000" dirty="0">
                <a:solidFill>
                  <a:schemeClr val="tx1"/>
                </a:solidFill>
              </a:rPr>
              <a:t> = [</a:t>
            </a:r>
            <a:r>
              <a:rPr lang="en-US" altLang="ko-KR" sz="1000" dirty="0" err="1">
                <a:solidFill>
                  <a:schemeClr val="tx1"/>
                </a:solidFill>
              </a:rPr>
              <a:t>fileName</a:t>
            </a:r>
            <a:r>
              <a:rPr lang="en-US" altLang="ko-KR" sz="1000" dirty="0">
                <a:solidFill>
                  <a:schemeClr val="tx1"/>
                </a:solidFill>
              </a:rPr>
              <a:t> : </a:t>
            </a:r>
            <a:r>
              <a:rPr lang="en-US" altLang="ko-KR" sz="1000" dirty="0" err="1">
                <a:solidFill>
                  <a:schemeClr val="tx1"/>
                </a:solidFill>
              </a:rPr>
              <a:t>fileName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$.ajax({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url: “&lt;%=</a:t>
            </a:r>
            <a:r>
              <a:rPr lang="en-US" altLang="ko-KR" sz="1000" dirty="0" err="1">
                <a:solidFill>
                  <a:schemeClr val="tx1"/>
                </a:solidFill>
              </a:rPr>
              <a:t>requestPath</a:t>
            </a:r>
            <a:r>
              <a:rPr lang="en-US" altLang="ko-KR" sz="1000" dirty="0">
                <a:solidFill>
                  <a:schemeClr val="tx1"/>
                </a:solidFill>
              </a:rPr>
              <a:t>()%&gt;/deleteImg.do”,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Data: </a:t>
            </a:r>
            <a:r>
              <a:rPr lang="en-US" altLang="ko-KR" sz="1000" dirty="0" err="1">
                <a:solidFill>
                  <a:schemeClr val="tx1"/>
                </a:solidFill>
              </a:rPr>
              <a:t>JSON.stringify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fileData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Type:”post</a:t>
            </a:r>
            <a:r>
              <a:rPr lang="en-US" altLang="ko-KR" sz="1000" dirty="0">
                <a:solidFill>
                  <a:schemeClr val="tx1"/>
                </a:solidFill>
              </a:rPr>
              <a:t>”,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contentType</a:t>
            </a:r>
            <a:r>
              <a:rPr lang="en-US" altLang="ko-KR" sz="1000" dirty="0">
                <a:solidFill>
                  <a:schemeClr val="tx1"/>
                </a:solidFill>
              </a:rPr>
              <a:t>:”application/json”,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})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808256D-A101-474A-927C-B514FB0F0D6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1931800" y="737718"/>
            <a:ext cx="505916" cy="18125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91F0DC-E205-4178-8090-64E89FC54E13}"/>
              </a:ext>
            </a:extLst>
          </p:cNvPr>
          <p:cNvSpPr/>
          <p:nvPr/>
        </p:nvSpPr>
        <p:spPr>
          <a:xfrm>
            <a:off x="3841356" y="2363314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Handler Mapper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9A037D-9A76-4DDA-93E6-2F0E895C4BEF}"/>
              </a:ext>
            </a:extLst>
          </p:cNvPr>
          <p:cNvSpPr/>
          <p:nvPr/>
        </p:nvSpPr>
        <p:spPr>
          <a:xfrm>
            <a:off x="3831652" y="1013271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url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properties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B42E6A-3BAA-4A4E-A614-AE1AA722A97B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4293165" y="1867285"/>
            <a:ext cx="9704" cy="49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7615A9-EC14-41FF-B937-BA3A07721DA0}"/>
              </a:ext>
            </a:extLst>
          </p:cNvPr>
          <p:cNvSpPr/>
          <p:nvPr/>
        </p:nvSpPr>
        <p:spPr>
          <a:xfrm>
            <a:off x="5181676" y="360517"/>
            <a:ext cx="923026" cy="41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F4B193-DA86-4AED-945A-72C5A3924B0A}"/>
              </a:ext>
            </a:extLst>
          </p:cNvPr>
          <p:cNvSpPr/>
          <p:nvPr/>
        </p:nvSpPr>
        <p:spPr>
          <a:xfrm>
            <a:off x="5230557" y="1119111"/>
            <a:ext cx="923026" cy="222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Summernote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Img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CF9144-B008-4A14-8B1F-1E28DA02BC91}"/>
              </a:ext>
            </a:extLst>
          </p:cNvPr>
          <p:cNvSpPr/>
          <p:nvPr/>
        </p:nvSpPr>
        <p:spPr>
          <a:xfrm>
            <a:off x="4031971" y="712760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implements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389FF37-9C7B-4F3E-B480-B5286695F61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H="1" flipV="1">
            <a:off x="5181675" y="566112"/>
            <a:ext cx="48881" cy="1663654"/>
          </a:xfrm>
          <a:prstGeom prst="bentConnector3">
            <a:avLst>
              <a:gd name="adj1" fmla="val -467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A486A5-4DB7-4F77-AD4E-BF41B4329DB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3557940" y="2785455"/>
            <a:ext cx="283416" cy="48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 descr="사용자 요청">
            <a:extLst>
              <a:ext uri="{FF2B5EF4-FFF2-40B4-BE49-F238E27FC236}">
                <a16:creationId xmlns:a16="http://schemas.microsoft.com/office/drawing/2014/main" id="{5AAACF40-F7ED-42DD-9E34-9E473B0BD55A}"/>
              </a:ext>
            </a:extLst>
          </p:cNvPr>
          <p:cNvSpPr/>
          <p:nvPr/>
        </p:nvSpPr>
        <p:spPr>
          <a:xfrm>
            <a:off x="394654" y="1896930"/>
            <a:ext cx="1787467" cy="578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JSON</a:t>
            </a:r>
            <a:r>
              <a:rPr lang="ko-KR" altLang="en-US" sz="1000" dirty="0">
                <a:solidFill>
                  <a:schemeClr val="tx1"/>
                </a:solidFill>
              </a:rPr>
              <a:t> 으로 넘겨주기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9D868DC-0779-4A71-8A47-DAD87F713423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4764382" y="2229766"/>
            <a:ext cx="466175" cy="560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401609-49A9-4DD9-B270-8363C8E355B5}"/>
              </a:ext>
            </a:extLst>
          </p:cNvPr>
          <p:cNvSpPr/>
          <p:nvPr/>
        </p:nvSpPr>
        <p:spPr>
          <a:xfrm>
            <a:off x="6642947" y="1101858"/>
            <a:ext cx="1072739" cy="169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ObjectMapper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1404D0-E5B2-454B-BD5D-259EBC4ED979}"/>
              </a:ext>
            </a:extLst>
          </p:cNvPr>
          <p:cNvSpPr/>
          <p:nvPr/>
        </p:nvSpPr>
        <p:spPr>
          <a:xfrm>
            <a:off x="6411588" y="175411"/>
            <a:ext cx="1535456" cy="647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Jackson-annotations.jar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Jackson-core.jar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Jackson-databind.jar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80E71C6-8B5E-4449-B378-57E18675AA5F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7179316" y="822747"/>
            <a:ext cx="1" cy="279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66801D-B7B8-41E8-AD70-9A700BD20091}"/>
              </a:ext>
            </a:extLst>
          </p:cNvPr>
          <p:cNvSpPr/>
          <p:nvPr/>
        </p:nvSpPr>
        <p:spPr>
          <a:xfrm>
            <a:off x="8051021" y="1013271"/>
            <a:ext cx="3344472" cy="258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Mapper.readValue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request.getReader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Command.class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DCAE8C6-6F80-49FA-80B2-9ECF949458BD}"/>
              </a:ext>
            </a:extLst>
          </p:cNvPr>
          <p:cNvCxnSpPr>
            <a:cxnSpLocks/>
            <a:stCxn id="39" idx="1"/>
            <a:endCxn id="34" idx="3"/>
          </p:cNvCxnSpPr>
          <p:nvPr/>
        </p:nvCxnSpPr>
        <p:spPr>
          <a:xfrm flipH="1">
            <a:off x="7715686" y="1142391"/>
            <a:ext cx="335335" cy="44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 descr="사용자 요청">
            <a:extLst>
              <a:ext uri="{FF2B5EF4-FFF2-40B4-BE49-F238E27FC236}">
                <a16:creationId xmlns:a16="http://schemas.microsoft.com/office/drawing/2014/main" id="{D79B3EB2-84F6-4964-8D5C-6F9089F58E94}"/>
              </a:ext>
            </a:extLst>
          </p:cNvPr>
          <p:cNvSpPr/>
          <p:nvPr/>
        </p:nvSpPr>
        <p:spPr>
          <a:xfrm>
            <a:off x="8809577" y="6832"/>
            <a:ext cx="3382423" cy="78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readValue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reflection, </a:t>
            </a:r>
            <a:r>
              <a:rPr lang="en-US" altLang="ko-KR" sz="1000" dirty="0" err="1">
                <a:solidFill>
                  <a:schemeClr val="tx1"/>
                </a:solidFill>
              </a:rPr>
              <a:t>newInstance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를 해줄 것이다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en-US" altLang="ko-KR" sz="1000" dirty="0" err="1">
                <a:solidFill>
                  <a:schemeClr val="tx1"/>
                </a:solidFill>
              </a:rPr>
              <a:t>Command.class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클래스를 줬으니까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그걸 처리해야함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Command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 err="1">
                <a:solidFill>
                  <a:schemeClr val="tx1"/>
                </a:solidFill>
              </a:rPr>
              <a:t>FileName</a:t>
            </a:r>
            <a:r>
              <a:rPr lang="ko-KR" altLang="en-US" sz="1000" dirty="0">
                <a:solidFill>
                  <a:schemeClr val="tx1"/>
                </a:solidFill>
              </a:rPr>
              <a:t> 을 </a:t>
            </a:r>
            <a:r>
              <a:rPr lang="en-US" altLang="ko-KR" sz="1000" dirty="0">
                <a:solidFill>
                  <a:schemeClr val="tx1"/>
                </a:solidFill>
              </a:rPr>
              <a:t>set </a:t>
            </a:r>
            <a:r>
              <a:rPr lang="ko-KR" altLang="en-US" sz="1000" dirty="0">
                <a:solidFill>
                  <a:schemeClr val="tx1"/>
                </a:solidFill>
              </a:rPr>
              <a:t>메서드 이용해서 </a:t>
            </a:r>
            <a:r>
              <a:rPr lang="ko-KR" altLang="en-US" sz="1000" dirty="0" err="1">
                <a:solidFill>
                  <a:schemeClr val="tx1"/>
                </a:solidFill>
              </a:rPr>
              <a:t>바꿔줌</a:t>
            </a:r>
            <a:r>
              <a:rPr lang="en-US" altLang="ko-KR" sz="1000" dirty="0">
                <a:solidFill>
                  <a:schemeClr val="tx1"/>
                </a:solidFill>
              </a:rPr>
              <a:t>!(invoke)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9AC78-2493-49A3-BC82-D318E5E7A17B}"/>
              </a:ext>
            </a:extLst>
          </p:cNvPr>
          <p:cNvCxnSpPr>
            <a:stCxn id="39" idx="0"/>
            <a:endCxn id="55" idx="2"/>
          </p:cNvCxnSpPr>
          <p:nvPr/>
        </p:nvCxnSpPr>
        <p:spPr>
          <a:xfrm flipV="1">
            <a:off x="9723257" y="788960"/>
            <a:ext cx="777532" cy="224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01EE60C-83DE-495C-AC64-AAAAECA5BE92}"/>
              </a:ext>
            </a:extLst>
          </p:cNvPr>
          <p:cNvSpPr/>
          <p:nvPr/>
        </p:nvSpPr>
        <p:spPr>
          <a:xfrm>
            <a:off x="6642947" y="1504617"/>
            <a:ext cx="1072739" cy="169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GetUploadPath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E6E7AA3-7212-473E-BDB5-CD46BD315500}"/>
              </a:ext>
            </a:extLst>
          </p:cNvPr>
          <p:cNvSpPr/>
          <p:nvPr/>
        </p:nvSpPr>
        <p:spPr>
          <a:xfrm>
            <a:off x="6642947" y="1891061"/>
            <a:ext cx="1449994" cy="169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URLDecoder.decode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F32AB8F-11DC-453E-9A17-01E37951AF5D}"/>
              </a:ext>
            </a:extLst>
          </p:cNvPr>
          <p:cNvSpPr/>
          <p:nvPr/>
        </p:nvSpPr>
        <p:spPr>
          <a:xfrm>
            <a:off x="8582305" y="1891060"/>
            <a:ext cx="1744312" cy="169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한글이 깨져서 </a:t>
            </a:r>
            <a:r>
              <a:rPr lang="en-US" altLang="ko-KR" sz="1000" dirty="0">
                <a:solidFill>
                  <a:schemeClr val="tx1"/>
                </a:solidFill>
              </a:rPr>
              <a:t>utf-8</a:t>
            </a:r>
            <a:r>
              <a:rPr lang="ko-KR" altLang="en-US" sz="1000" dirty="0">
                <a:solidFill>
                  <a:schemeClr val="tx1"/>
                </a:solidFill>
              </a:rPr>
              <a:t>로 변환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592461E-5F80-4E6A-B6D4-04E201297B65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8092941" y="1975887"/>
            <a:ext cx="48936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B02709-F6DB-4858-B3F3-AFD5842E1CF6}"/>
              </a:ext>
            </a:extLst>
          </p:cNvPr>
          <p:cNvSpPr/>
          <p:nvPr/>
        </p:nvSpPr>
        <p:spPr>
          <a:xfrm>
            <a:off x="6642947" y="2370765"/>
            <a:ext cx="1072739" cy="169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File target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64C4B4-418D-43EA-84E6-BAE33A71617C}"/>
              </a:ext>
            </a:extLst>
          </p:cNvPr>
          <p:cNvSpPr/>
          <p:nvPr/>
        </p:nvSpPr>
        <p:spPr>
          <a:xfrm>
            <a:off x="8205050" y="2370766"/>
            <a:ext cx="2582020" cy="169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Uploadpath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+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File.separator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+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fileName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04372BD-9A81-4E51-A24F-512A71034E5D}"/>
              </a:ext>
            </a:extLst>
          </p:cNvPr>
          <p:cNvCxnSpPr>
            <a:stCxn id="68" idx="3"/>
            <a:endCxn id="69" idx="1"/>
          </p:cNvCxnSpPr>
          <p:nvPr/>
        </p:nvCxnSpPr>
        <p:spPr>
          <a:xfrm>
            <a:off x="7715686" y="2455592"/>
            <a:ext cx="4893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F784BD-57A2-4DD3-9764-00B1E9FF79A3}"/>
              </a:ext>
            </a:extLst>
          </p:cNvPr>
          <p:cNvSpPr/>
          <p:nvPr/>
        </p:nvSpPr>
        <p:spPr>
          <a:xfrm>
            <a:off x="6619758" y="2865372"/>
            <a:ext cx="2302646" cy="309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존재 여부 확인 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삭제 또는 </a:t>
            </a:r>
            <a:r>
              <a:rPr lang="en-US" altLang="ko-KR" sz="1000" dirty="0" err="1">
                <a:solidFill>
                  <a:schemeClr val="tx1"/>
                </a:solidFill>
              </a:rPr>
              <a:t>SendError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93A4C12-F29C-4D0E-AEB5-8F13F580E1E7}"/>
              </a:ext>
            </a:extLst>
          </p:cNvPr>
          <p:cNvCxnSpPr>
            <a:stCxn id="34" idx="1"/>
            <a:endCxn id="72" idx="1"/>
          </p:cNvCxnSpPr>
          <p:nvPr/>
        </p:nvCxnSpPr>
        <p:spPr>
          <a:xfrm rot="10800000" flipV="1">
            <a:off x="6619759" y="1186684"/>
            <a:ext cx="23189" cy="1833437"/>
          </a:xfrm>
          <a:prstGeom prst="bentConnector3">
            <a:avLst>
              <a:gd name="adj1" fmla="val 10858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0DF7C8BC-1FCA-4DB6-8B0D-C44158BE3B3B}"/>
              </a:ext>
            </a:extLst>
          </p:cNvPr>
          <p:cNvCxnSpPr>
            <a:stCxn id="58" idx="1"/>
            <a:endCxn id="68" idx="1"/>
          </p:cNvCxnSpPr>
          <p:nvPr/>
        </p:nvCxnSpPr>
        <p:spPr>
          <a:xfrm rot="10800000" flipV="1">
            <a:off x="6642947" y="1589444"/>
            <a:ext cx="12700" cy="866148"/>
          </a:xfrm>
          <a:prstGeom prst="bentConnector3">
            <a:avLst>
              <a:gd name="adj1" fmla="val 2075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27A3E7-C825-4993-BDAD-C0373164288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388894" y="1975886"/>
            <a:ext cx="25405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9860753-9ED2-40C1-9CC8-C3D5D93CAE18}"/>
              </a:ext>
            </a:extLst>
          </p:cNvPr>
          <p:cNvCxnSpPr>
            <a:stCxn id="20" idx="3"/>
          </p:cNvCxnSpPr>
          <p:nvPr/>
        </p:nvCxnSpPr>
        <p:spPr>
          <a:xfrm>
            <a:off x="6153583" y="2229766"/>
            <a:ext cx="235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72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 descr="총괄 서블릿.&#10;기능적 URL 실행담당&#10;*.do ">
            <a:extLst>
              <a:ext uri="{FF2B5EF4-FFF2-40B4-BE49-F238E27FC236}">
                <a16:creationId xmlns:a16="http://schemas.microsoft.com/office/drawing/2014/main" id="{E8D0A8FB-8F79-4263-A570-E6B872066E62}"/>
              </a:ext>
            </a:extLst>
          </p:cNvPr>
          <p:cNvSpPr/>
          <p:nvPr/>
        </p:nvSpPr>
        <p:spPr>
          <a:xfrm>
            <a:off x="641235" y="1479788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Dispatcher Servlet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131853-FE05-4DAB-BD0D-4F6678375C0D}"/>
              </a:ext>
            </a:extLst>
          </p:cNvPr>
          <p:cNvSpPr/>
          <p:nvPr/>
        </p:nvSpPr>
        <p:spPr>
          <a:xfrm>
            <a:off x="1937230" y="1479788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Handler Mapper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643E29-73F8-41E6-A230-40A5577D73A0}"/>
              </a:ext>
            </a:extLst>
          </p:cNvPr>
          <p:cNvSpPr/>
          <p:nvPr/>
        </p:nvSpPr>
        <p:spPr>
          <a:xfrm>
            <a:off x="1937230" y="244047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url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properties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CCC8F-FD99-4124-81E4-1149373C7C88}"/>
              </a:ext>
            </a:extLst>
          </p:cNvPr>
          <p:cNvSpPr/>
          <p:nvPr/>
        </p:nvSpPr>
        <p:spPr>
          <a:xfrm>
            <a:off x="4116598" y="404362"/>
            <a:ext cx="923026" cy="41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interface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B74E5-8B77-451A-B39F-AE418AB2B988}"/>
              </a:ext>
            </a:extLst>
          </p:cNvPr>
          <p:cNvSpPr/>
          <p:nvPr/>
        </p:nvSpPr>
        <p:spPr>
          <a:xfrm>
            <a:off x="4116598" y="1052780"/>
            <a:ext cx="923026" cy="1708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Notice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Regist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Modify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CC47B5D-C259-47AC-8546-0463EB3A7E75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4116598" y="609956"/>
            <a:ext cx="12700" cy="12968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812DEC-53AC-45B7-BF11-A7C8396CEB4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398743" y="1098061"/>
            <a:ext cx="0" cy="38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6C9A83-D3CF-4FAE-9BEF-BC89B166E2D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564261" y="1906795"/>
            <a:ext cx="37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42BDFB-B87D-4FBA-BC8C-A152A878CB52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564261" y="1906795"/>
            <a:ext cx="37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 descr="사용자 요청">
            <a:extLst>
              <a:ext uri="{FF2B5EF4-FFF2-40B4-BE49-F238E27FC236}">
                <a16:creationId xmlns:a16="http://schemas.microsoft.com/office/drawing/2014/main" id="{48BD1D40-71DF-4D34-8B7C-6E7E57E5385A}"/>
              </a:ext>
            </a:extLst>
          </p:cNvPr>
          <p:cNvSpPr/>
          <p:nvPr/>
        </p:nvSpPr>
        <p:spPr>
          <a:xfrm>
            <a:off x="650939" y="244047"/>
            <a:ext cx="903618" cy="31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Request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13200A-AC3C-45F1-8C57-FD16FBAB087E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1102748" y="556752"/>
            <a:ext cx="0" cy="92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7ADB8E-EE38-4424-AD9E-71B8FE40051E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860256" y="1906795"/>
            <a:ext cx="1256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BC5385-B97D-4319-8CB1-A9545ACEC20A}"/>
              </a:ext>
            </a:extLst>
          </p:cNvPr>
          <p:cNvSpPr/>
          <p:nvPr/>
        </p:nvSpPr>
        <p:spPr>
          <a:xfrm>
            <a:off x="2952032" y="1538734"/>
            <a:ext cx="923026" cy="27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Return: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view name</a:t>
            </a:r>
          </a:p>
        </p:txBody>
      </p:sp>
      <p:sp>
        <p:nvSpPr>
          <p:cNvPr id="19" name="직사각형 18" descr="Servlet -&gt; Mapper = URL&#10;Mapper -&gt; Servlet = Action">
            <a:extLst>
              <a:ext uri="{FF2B5EF4-FFF2-40B4-BE49-F238E27FC236}">
                <a16:creationId xmlns:a16="http://schemas.microsoft.com/office/drawing/2014/main" id="{7B58900B-088A-4960-9E35-541FAE5EE39C}"/>
              </a:ext>
            </a:extLst>
          </p:cNvPr>
          <p:cNvSpPr/>
          <p:nvPr/>
        </p:nvSpPr>
        <p:spPr>
          <a:xfrm>
            <a:off x="1459738" y="2400655"/>
            <a:ext cx="582013" cy="331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URL,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DE17B7-67FC-4855-8AD0-05293E125E2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750744" y="1906795"/>
            <a:ext cx="1" cy="49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E8B5A89-53EB-404D-8D93-8E6A5AACA2F5}"/>
              </a:ext>
            </a:extLst>
          </p:cNvPr>
          <p:cNvCxnSpPr>
            <a:stCxn id="18" idx="2"/>
          </p:cNvCxnSpPr>
          <p:nvPr/>
        </p:nvCxnSpPr>
        <p:spPr>
          <a:xfrm>
            <a:off x="3413545" y="1816216"/>
            <a:ext cx="0" cy="9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54B49-00E2-4442-914D-397AC32B9939}"/>
              </a:ext>
            </a:extLst>
          </p:cNvPr>
          <p:cNvSpPr/>
          <p:nvPr/>
        </p:nvSpPr>
        <p:spPr>
          <a:xfrm>
            <a:off x="2972639" y="833525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implements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D78124-5378-4CDD-8A4E-11F8EC7D40F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860256" y="1906794"/>
            <a:ext cx="1256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753D8B-DF9F-4F88-8543-721837E7EE50}"/>
              </a:ext>
            </a:extLst>
          </p:cNvPr>
          <p:cNvSpPr/>
          <p:nvPr/>
        </p:nvSpPr>
        <p:spPr>
          <a:xfrm>
            <a:off x="-2189" y="815552"/>
            <a:ext cx="1104936" cy="163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/regist.do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FEB53B-05D9-4AF4-ABE3-8783F25B2755}"/>
              </a:ext>
            </a:extLst>
          </p:cNvPr>
          <p:cNvSpPr/>
          <p:nvPr/>
        </p:nvSpPr>
        <p:spPr>
          <a:xfrm>
            <a:off x="-2190" y="975305"/>
            <a:ext cx="1104936" cy="163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/modify.do</a:t>
            </a:r>
          </a:p>
        </p:txBody>
      </p:sp>
      <p:sp>
        <p:nvSpPr>
          <p:cNvPr id="35" name="직사각형 34" descr="사용자 요청">
            <a:extLst>
              <a:ext uri="{FF2B5EF4-FFF2-40B4-BE49-F238E27FC236}">
                <a16:creationId xmlns:a16="http://schemas.microsoft.com/office/drawing/2014/main" id="{0646FA44-D834-4FBC-B17E-6CB736A672AB}"/>
              </a:ext>
            </a:extLst>
          </p:cNvPr>
          <p:cNvSpPr/>
          <p:nvPr/>
        </p:nvSpPr>
        <p:spPr>
          <a:xfrm>
            <a:off x="-2190" y="6545295"/>
            <a:ext cx="1461928" cy="31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Modify</a:t>
            </a:r>
            <a:r>
              <a:rPr lang="ko-KR" altLang="en-US" sz="1000" dirty="0">
                <a:solidFill>
                  <a:schemeClr val="tx1"/>
                </a:solidFill>
              </a:rPr>
              <a:t>를 우선시 그림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3256CC-B6B7-41C4-AFC2-0ADB7BC2E5DA}"/>
              </a:ext>
            </a:extLst>
          </p:cNvPr>
          <p:cNvSpPr/>
          <p:nvPr/>
        </p:nvSpPr>
        <p:spPr>
          <a:xfrm>
            <a:off x="5340654" y="1617154"/>
            <a:ext cx="1124425" cy="473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XSSHttpRequest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Parameter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7004C7-D13D-466A-A1A4-8488FC2A4318}"/>
              </a:ext>
            </a:extLst>
          </p:cNvPr>
          <p:cNvSpPr/>
          <p:nvPr/>
        </p:nvSpPr>
        <p:spPr>
          <a:xfrm>
            <a:off x="5331731" y="822013"/>
            <a:ext cx="1124425" cy="473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HttpRequest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Parameter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Adapter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8D6B6AD-8BF7-4F72-97A4-CE4FA603A373}"/>
              </a:ext>
            </a:extLst>
          </p:cNvPr>
          <p:cNvCxnSpPr>
            <a:stCxn id="38" idx="1"/>
            <a:endCxn id="36" idx="1"/>
          </p:cNvCxnSpPr>
          <p:nvPr/>
        </p:nvCxnSpPr>
        <p:spPr>
          <a:xfrm rot="10800000" flipH="1" flipV="1">
            <a:off x="5331730" y="1058585"/>
            <a:ext cx="8923" cy="795141"/>
          </a:xfrm>
          <a:prstGeom prst="bentConnector3">
            <a:avLst>
              <a:gd name="adj1" fmla="val -1388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178653-C4ED-487A-85BF-3F7FC3895211}"/>
              </a:ext>
            </a:extLst>
          </p:cNvPr>
          <p:cNvSpPr/>
          <p:nvPr/>
        </p:nvSpPr>
        <p:spPr>
          <a:xfrm>
            <a:off x="5222707" y="1379330"/>
            <a:ext cx="92302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62F1B93-F835-45A7-87A4-F1D0D808E99A}"/>
              </a:ext>
            </a:extLst>
          </p:cNvPr>
          <p:cNvSpPr/>
          <p:nvPr/>
        </p:nvSpPr>
        <p:spPr>
          <a:xfrm>
            <a:off x="7697653" y="2560406"/>
            <a:ext cx="1217965" cy="204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parseXSS</a:t>
            </a:r>
            <a:r>
              <a:rPr lang="en-US" altLang="ko-KR" sz="1000" dirty="0">
                <a:solidFill>
                  <a:schemeClr val="tx1"/>
                </a:solidFill>
              </a:rPr>
              <a:t>(request)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44E952E-3C21-4311-84A1-2ABED763B72E}"/>
              </a:ext>
            </a:extLst>
          </p:cNvPr>
          <p:cNvCxnSpPr>
            <a:cxnSpLocks/>
            <a:stCxn id="118" idx="3"/>
            <a:endCxn id="45" idx="1"/>
          </p:cNvCxnSpPr>
          <p:nvPr/>
        </p:nvCxnSpPr>
        <p:spPr>
          <a:xfrm flipV="1">
            <a:off x="6565703" y="2662595"/>
            <a:ext cx="121710" cy="4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BC7C99F-247B-4C34-A01D-208B0D483C7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7610439" y="2662595"/>
            <a:ext cx="872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30E07A-36DB-4CAB-BED8-7854C1DD8DEE}"/>
              </a:ext>
            </a:extLst>
          </p:cNvPr>
          <p:cNvSpPr/>
          <p:nvPr/>
        </p:nvSpPr>
        <p:spPr>
          <a:xfrm>
            <a:off x="9128056" y="1514708"/>
            <a:ext cx="1887152" cy="352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Enumeration&lt;String&gt; = </a:t>
            </a:r>
            <a:r>
              <a:rPr lang="en-US" altLang="ko-KR" sz="1000" dirty="0" err="1">
                <a:solidFill>
                  <a:schemeClr val="tx1"/>
                </a:solidFill>
              </a:rPr>
              <a:t>requeset.getParameterNames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9D476D-399F-4FBE-B845-6A82411A0B0A}"/>
              </a:ext>
            </a:extLst>
          </p:cNvPr>
          <p:cNvSpPr/>
          <p:nvPr/>
        </p:nvSpPr>
        <p:spPr>
          <a:xfrm>
            <a:off x="9104034" y="2139925"/>
            <a:ext cx="1267209" cy="204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hasMoreElements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9E5FC7-86B0-4F5D-8A99-381C97EE56D1}"/>
              </a:ext>
            </a:extLst>
          </p:cNvPr>
          <p:cNvSpPr/>
          <p:nvPr/>
        </p:nvSpPr>
        <p:spPr>
          <a:xfrm>
            <a:off x="10667400" y="2139925"/>
            <a:ext cx="1164434" cy="204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있는거</a:t>
            </a:r>
            <a:r>
              <a:rPr lang="ko-KR" altLang="en-US" sz="1000" dirty="0">
                <a:solidFill>
                  <a:schemeClr val="tx1"/>
                </a:solidFill>
              </a:rPr>
              <a:t> 다 </a:t>
            </a:r>
            <a:r>
              <a:rPr lang="ko-KR" altLang="en-US" sz="1000" dirty="0" err="1">
                <a:solidFill>
                  <a:schemeClr val="tx1"/>
                </a:solidFill>
              </a:rPr>
              <a:t>꺼내줌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1530207-5FE8-47BC-B73D-F9CF19948E6E}"/>
              </a:ext>
            </a:extLst>
          </p:cNvPr>
          <p:cNvCxnSpPr>
            <a:cxnSpLocks/>
            <a:stCxn id="56" idx="1"/>
            <a:endCxn id="55" idx="3"/>
          </p:cNvCxnSpPr>
          <p:nvPr/>
        </p:nvCxnSpPr>
        <p:spPr>
          <a:xfrm flipH="1">
            <a:off x="10371243" y="2242114"/>
            <a:ext cx="2961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B1F0CB-F70B-46C5-B4DD-56431C222A57}"/>
              </a:ext>
            </a:extLst>
          </p:cNvPr>
          <p:cNvSpPr/>
          <p:nvPr/>
        </p:nvSpPr>
        <p:spPr>
          <a:xfrm>
            <a:off x="9128056" y="2523854"/>
            <a:ext cx="1887152" cy="352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en-US" altLang="ko-KR" sz="1000" dirty="0" err="1">
                <a:solidFill>
                  <a:schemeClr val="tx1"/>
                </a:solidFill>
              </a:rPr>
              <a:t>nextElement</a:t>
            </a:r>
            <a:r>
              <a:rPr lang="en-US" altLang="ko-KR" sz="1000" dirty="0">
                <a:solidFill>
                  <a:schemeClr val="tx1"/>
                </a:solidFill>
              </a:rPr>
              <a:t>(); name</a:t>
            </a:r>
            <a:r>
              <a:rPr lang="ko-KR" altLang="en-US" sz="1000" dirty="0">
                <a:solidFill>
                  <a:schemeClr val="tx1"/>
                </a:solidFill>
              </a:rPr>
              <a:t> 제공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DCF1F63-ECA4-4A4C-945D-F21EF21B687B}"/>
              </a:ext>
            </a:extLst>
          </p:cNvPr>
          <p:cNvSpPr/>
          <p:nvPr/>
        </p:nvSpPr>
        <p:spPr>
          <a:xfrm>
            <a:off x="9128056" y="2980893"/>
            <a:ext cx="1887152" cy="352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getparametervalues</a:t>
            </a:r>
            <a:r>
              <a:rPr lang="en-US" altLang="ko-KR" sz="1000" dirty="0">
                <a:solidFill>
                  <a:schemeClr val="tx1"/>
                </a:solidFill>
              </a:rPr>
              <a:t>;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value </a:t>
            </a:r>
            <a:r>
              <a:rPr lang="ko-KR" altLang="en-US" sz="1000" dirty="0">
                <a:solidFill>
                  <a:schemeClr val="tx1"/>
                </a:solidFill>
              </a:rPr>
              <a:t>제공 </a:t>
            </a:r>
            <a:r>
              <a:rPr lang="en-US" altLang="ko-KR" sz="1000" dirty="0">
                <a:solidFill>
                  <a:schemeClr val="tx1"/>
                </a:solidFill>
              </a:rPr>
              <a:t>=&gt;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[]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5A7393-F8A9-4C2E-9EBF-E607BB84217F}"/>
              </a:ext>
            </a:extLst>
          </p:cNvPr>
          <p:cNvSpPr/>
          <p:nvPr/>
        </p:nvSpPr>
        <p:spPr>
          <a:xfrm>
            <a:off x="9128055" y="3540560"/>
            <a:ext cx="2623771" cy="67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If != null, for </a:t>
            </a:r>
            <a:r>
              <a:rPr lang="en-US" altLang="ko-KR" sz="1000" dirty="0" err="1">
                <a:solidFill>
                  <a:schemeClr val="tx1"/>
                </a:solidFill>
              </a:rPr>
              <a:t>value.length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Value[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] = 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HTMLInputFilter.htmlSpecialChars</a:t>
            </a:r>
            <a:r>
              <a:rPr lang="en-US" altLang="ko-KR" sz="1000" dirty="0">
                <a:solidFill>
                  <a:schemeClr val="tx1"/>
                </a:solidFill>
              </a:rPr>
              <a:t>(value[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])}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0DE525-E8B8-4D6C-9F58-97DF722D0E36}"/>
              </a:ext>
            </a:extLst>
          </p:cNvPr>
          <p:cNvSpPr/>
          <p:nvPr/>
        </p:nvSpPr>
        <p:spPr>
          <a:xfrm>
            <a:off x="9093674" y="5204908"/>
            <a:ext cx="2555138" cy="67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Request.setAttribute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(“XSS”+ </a:t>
            </a:r>
            <a:r>
              <a:rPr lang="en-US" altLang="ko-KR" sz="1000" dirty="0" err="1">
                <a:solidFill>
                  <a:schemeClr val="tx1"/>
                </a:solidFill>
              </a:rPr>
              <a:t>paramName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paramValue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직사각형 68" descr="총괄 서블릿.&#10;기능적 URL 실행담당&#10;*.do ">
            <a:extLst>
              <a:ext uri="{FF2B5EF4-FFF2-40B4-BE49-F238E27FC236}">
                <a16:creationId xmlns:a16="http://schemas.microsoft.com/office/drawing/2014/main" id="{525FBF2B-FEB7-4CA8-9732-D2B0E630D948}"/>
              </a:ext>
            </a:extLst>
          </p:cNvPr>
          <p:cNvSpPr/>
          <p:nvPr/>
        </p:nvSpPr>
        <p:spPr>
          <a:xfrm>
            <a:off x="10011305" y="4737743"/>
            <a:ext cx="1238312" cy="27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en-US" altLang="ko-KR" sz="1000" dirty="0" err="1">
                <a:solidFill>
                  <a:schemeClr val="tx1"/>
                </a:solidFill>
              </a:rPr>
              <a:t>htmlSpecialChars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 descr="총괄 서블릿.&#10;기능적 URL 실행담당&#10;*.do ">
            <a:extLst>
              <a:ext uri="{FF2B5EF4-FFF2-40B4-BE49-F238E27FC236}">
                <a16:creationId xmlns:a16="http://schemas.microsoft.com/office/drawing/2014/main" id="{3D615DEC-27CD-450D-AAD7-D3C23278FA9C}"/>
              </a:ext>
            </a:extLst>
          </p:cNvPr>
          <p:cNvSpPr/>
          <p:nvPr/>
        </p:nvSpPr>
        <p:spPr>
          <a:xfrm>
            <a:off x="10011305" y="4406803"/>
            <a:ext cx="1129017" cy="27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XSS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ko-KR" altLang="en-US" sz="1000" dirty="0" err="1">
                <a:solidFill>
                  <a:schemeClr val="tx1"/>
                </a:solidFill>
              </a:rPr>
              <a:t>막아줌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914F4D6-B6F0-47F3-A622-731E2A9C9F15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9927760" y="4873968"/>
            <a:ext cx="83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3D11E49-1825-4B89-AFC2-5DEF7F759B6B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11249617" y="4873968"/>
            <a:ext cx="657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F52759A-7076-422F-B312-5935317D8468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>
            <a:off x="9927760" y="4543028"/>
            <a:ext cx="83545" cy="33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2047B71-5B23-4EA2-9382-DC8BEF245FBB}"/>
              </a:ext>
            </a:extLst>
          </p:cNvPr>
          <p:cNvCxnSpPr>
            <a:stCxn id="68" idx="2"/>
            <a:endCxn id="67" idx="0"/>
          </p:cNvCxnSpPr>
          <p:nvPr/>
        </p:nvCxnSpPr>
        <p:spPr>
          <a:xfrm>
            <a:off x="9363251" y="4658674"/>
            <a:ext cx="1" cy="79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 descr="총괄 서블릿.&#10;기능적 URL 실행담당&#10;*.do ">
            <a:extLst>
              <a:ext uri="{FF2B5EF4-FFF2-40B4-BE49-F238E27FC236}">
                <a16:creationId xmlns:a16="http://schemas.microsoft.com/office/drawing/2014/main" id="{094CDFF7-5AE9-41B9-8693-447B5514375B}"/>
              </a:ext>
            </a:extLst>
          </p:cNvPr>
          <p:cNvSpPr/>
          <p:nvPr/>
        </p:nvSpPr>
        <p:spPr>
          <a:xfrm>
            <a:off x="11399861" y="4737743"/>
            <a:ext cx="746334" cy="27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변환 처리</a:t>
            </a:r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BDF448C6-49FD-4855-B66C-7C0C0B6B995E}"/>
              </a:ext>
            </a:extLst>
          </p:cNvPr>
          <p:cNvCxnSpPr>
            <a:stCxn id="67" idx="1"/>
            <a:endCxn id="61" idx="2"/>
          </p:cNvCxnSpPr>
          <p:nvPr/>
        </p:nvCxnSpPr>
        <p:spPr>
          <a:xfrm rot="10800000" flipH="1">
            <a:off x="8798743" y="4219692"/>
            <a:ext cx="1641198" cy="654277"/>
          </a:xfrm>
          <a:prstGeom prst="bentConnector4">
            <a:avLst>
              <a:gd name="adj1" fmla="val -4643"/>
              <a:gd name="adj2" fmla="val 837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F575D495-ECE7-4117-B4A6-43DE559F5AC4}"/>
              </a:ext>
            </a:extLst>
          </p:cNvPr>
          <p:cNvCxnSpPr>
            <a:stCxn id="54" idx="1"/>
            <a:endCxn id="66" idx="1"/>
          </p:cNvCxnSpPr>
          <p:nvPr/>
        </p:nvCxnSpPr>
        <p:spPr>
          <a:xfrm rot="10800000" flipV="1">
            <a:off x="9093674" y="1691080"/>
            <a:ext cx="34382" cy="3853393"/>
          </a:xfrm>
          <a:prstGeom prst="bentConnector3">
            <a:avLst>
              <a:gd name="adj1" fmla="val 4047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45AE8037-8A63-4566-86FD-62C8909213CD}"/>
              </a:ext>
            </a:extLst>
          </p:cNvPr>
          <p:cNvCxnSpPr>
            <a:stCxn id="61" idx="1"/>
            <a:endCxn id="55" idx="1"/>
          </p:cNvCxnSpPr>
          <p:nvPr/>
        </p:nvCxnSpPr>
        <p:spPr>
          <a:xfrm rot="10800000">
            <a:off x="9104035" y="2242114"/>
            <a:ext cx="24021" cy="1638012"/>
          </a:xfrm>
          <a:prstGeom prst="bentConnector3">
            <a:avLst>
              <a:gd name="adj1" fmla="val 5758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7DF7D97-5AD1-4F19-8899-EFDEC1155F0B}"/>
              </a:ext>
            </a:extLst>
          </p:cNvPr>
          <p:cNvCxnSpPr>
            <a:stCxn id="60" idx="1"/>
            <a:endCxn id="59" idx="1"/>
          </p:cNvCxnSpPr>
          <p:nvPr/>
        </p:nvCxnSpPr>
        <p:spPr>
          <a:xfrm rot="10800000">
            <a:off x="9128056" y="2700228"/>
            <a:ext cx="12700" cy="457039"/>
          </a:xfrm>
          <a:prstGeom prst="bentConnector3">
            <a:avLst>
              <a:gd name="adj1" fmla="val 11812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F0D4368-2E55-4B84-B610-04302C726C0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915618" y="2662595"/>
            <a:ext cx="69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 descr="Servlet -&gt; Mapper = URL&#10;Mapper -&gt; Servlet = Action">
            <a:extLst>
              <a:ext uri="{FF2B5EF4-FFF2-40B4-BE49-F238E27FC236}">
                <a16:creationId xmlns:a16="http://schemas.microsoft.com/office/drawing/2014/main" id="{713E515A-88D2-4A54-BAFF-C0171523A10E}"/>
              </a:ext>
            </a:extLst>
          </p:cNvPr>
          <p:cNvSpPr/>
          <p:nvPr/>
        </p:nvSpPr>
        <p:spPr>
          <a:xfrm>
            <a:off x="9368285" y="6230014"/>
            <a:ext cx="2005916" cy="620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원본 </a:t>
            </a:r>
            <a:r>
              <a:rPr lang="en-US" altLang="ko-KR" sz="1000" dirty="0">
                <a:solidFill>
                  <a:schemeClr val="tx1"/>
                </a:solidFill>
              </a:rPr>
              <a:t>request </a:t>
            </a:r>
            <a:r>
              <a:rPr lang="ko-KR" altLang="en-US" sz="1000" dirty="0">
                <a:solidFill>
                  <a:schemeClr val="tx1"/>
                </a:solidFill>
              </a:rPr>
              <a:t>를 유지하기 위해 </a:t>
            </a:r>
            <a:r>
              <a:rPr lang="en-US" altLang="ko-KR" sz="1000" dirty="0">
                <a:solidFill>
                  <a:schemeClr val="tx1"/>
                </a:solidFill>
              </a:rPr>
              <a:t>Parameter</a:t>
            </a:r>
            <a:r>
              <a:rPr lang="ko-KR" altLang="en-US" sz="1000" dirty="0">
                <a:solidFill>
                  <a:schemeClr val="tx1"/>
                </a:solidFill>
              </a:rPr>
              <a:t>가 아닌 </a:t>
            </a:r>
            <a:r>
              <a:rPr lang="en-US" altLang="ko-KR" sz="1000" dirty="0">
                <a:solidFill>
                  <a:schemeClr val="tx1"/>
                </a:solidFill>
              </a:rPr>
              <a:t>Attribute</a:t>
            </a:r>
            <a:r>
              <a:rPr lang="ko-KR" altLang="en-US" sz="1000" dirty="0">
                <a:solidFill>
                  <a:schemeClr val="tx1"/>
                </a:solidFill>
              </a:rPr>
              <a:t>에 담는다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BEA7D5E-B7A4-40F7-A16D-D5F9989C7855}"/>
              </a:ext>
            </a:extLst>
          </p:cNvPr>
          <p:cNvCxnSpPr>
            <a:stCxn id="66" idx="2"/>
            <a:endCxn id="112" idx="0"/>
          </p:cNvCxnSpPr>
          <p:nvPr/>
        </p:nvCxnSpPr>
        <p:spPr>
          <a:xfrm>
            <a:off x="10371243" y="5884039"/>
            <a:ext cx="0" cy="34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 descr="총괄 서블릿.&#10;기능적 URL 실행담당&#10;*.do ">
            <a:extLst>
              <a:ext uri="{FF2B5EF4-FFF2-40B4-BE49-F238E27FC236}">
                <a16:creationId xmlns:a16="http://schemas.microsoft.com/office/drawing/2014/main" id="{21D83D04-4AD1-4602-A5AA-FD329477B861}"/>
              </a:ext>
            </a:extLst>
          </p:cNvPr>
          <p:cNvSpPr/>
          <p:nvPr/>
        </p:nvSpPr>
        <p:spPr>
          <a:xfrm>
            <a:off x="8798743" y="4737743"/>
            <a:ext cx="1129017" cy="27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HTMLInputFilter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BA7B5D8-26FD-4E82-95DB-FE4B0421DDE3}"/>
              </a:ext>
            </a:extLst>
          </p:cNvPr>
          <p:cNvSpPr/>
          <p:nvPr/>
        </p:nvSpPr>
        <p:spPr>
          <a:xfrm>
            <a:off x="8852985" y="4386224"/>
            <a:ext cx="1020531" cy="27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HTML-filter.jar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E1F7AB5-90B0-43D3-95DF-BC9E30C95DEC}"/>
              </a:ext>
            </a:extLst>
          </p:cNvPr>
          <p:cNvCxnSpPr>
            <a:stCxn id="36" idx="2"/>
            <a:endCxn id="118" idx="0"/>
          </p:cNvCxnSpPr>
          <p:nvPr/>
        </p:nvCxnSpPr>
        <p:spPr>
          <a:xfrm>
            <a:off x="5902867" y="2090300"/>
            <a:ext cx="2729" cy="30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 descr="Servlet -&gt; Mapper = URL&#10;Mapper -&gt; Servlet = Action">
            <a:extLst>
              <a:ext uri="{FF2B5EF4-FFF2-40B4-BE49-F238E27FC236}">
                <a16:creationId xmlns:a16="http://schemas.microsoft.com/office/drawing/2014/main" id="{C122FADB-DB6F-43DF-BA89-8D7D13B3D4B1}"/>
              </a:ext>
            </a:extLst>
          </p:cNvPr>
          <p:cNvSpPr/>
          <p:nvPr/>
        </p:nvSpPr>
        <p:spPr>
          <a:xfrm>
            <a:off x="6682300" y="2956101"/>
            <a:ext cx="1277569" cy="331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Method[] </a:t>
            </a:r>
            <a:r>
              <a:rPr lang="en-US" altLang="ko-KR" sz="1000" dirty="0" err="1">
                <a:solidFill>
                  <a:schemeClr val="tx1"/>
                </a:solidFill>
              </a:rPr>
              <a:t>class.getMethods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151" name="직사각형 150" descr="Servlet -&gt; Mapper = URL&#10;Mapper -&gt; Servlet = Action">
            <a:extLst>
              <a:ext uri="{FF2B5EF4-FFF2-40B4-BE49-F238E27FC236}">
                <a16:creationId xmlns:a16="http://schemas.microsoft.com/office/drawing/2014/main" id="{C75747F6-C02B-4E1D-8940-B4745D861C69}"/>
              </a:ext>
            </a:extLst>
          </p:cNvPr>
          <p:cNvSpPr/>
          <p:nvPr/>
        </p:nvSpPr>
        <p:spPr>
          <a:xfrm>
            <a:off x="6682300" y="3415480"/>
            <a:ext cx="1277569" cy="331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class.newInstance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152" name="직사각형 151" descr="Servlet -&gt; Mapper = URL&#10;Mapper -&gt; Servlet = Action">
            <a:extLst>
              <a:ext uri="{FF2B5EF4-FFF2-40B4-BE49-F238E27FC236}">
                <a16:creationId xmlns:a16="http://schemas.microsoft.com/office/drawing/2014/main" id="{15F164D2-AC54-4B8D-BEFE-F2A58001944C}"/>
              </a:ext>
            </a:extLst>
          </p:cNvPr>
          <p:cNvSpPr/>
          <p:nvPr/>
        </p:nvSpPr>
        <p:spPr>
          <a:xfrm>
            <a:off x="6679890" y="3841091"/>
            <a:ext cx="1775296" cy="331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Invoke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(return name, </a:t>
            </a:r>
            <a:r>
              <a:rPr lang="en-US" altLang="ko-KR" sz="1000" dirty="0" err="1">
                <a:solidFill>
                  <a:schemeClr val="tx1"/>
                </a:solidFill>
              </a:rPr>
              <a:t>paramvalues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" name="직사각형 152" descr="Servlet -&gt; Mapper = URL&#10;Mapper -&gt; Servlet = Action">
            <a:extLst>
              <a:ext uri="{FF2B5EF4-FFF2-40B4-BE49-F238E27FC236}">
                <a16:creationId xmlns:a16="http://schemas.microsoft.com/office/drawing/2014/main" id="{ECFD7AFC-919B-4E19-9E43-366A577AACD7}"/>
              </a:ext>
            </a:extLst>
          </p:cNvPr>
          <p:cNvSpPr/>
          <p:nvPr/>
        </p:nvSpPr>
        <p:spPr>
          <a:xfrm>
            <a:off x="5086026" y="3894013"/>
            <a:ext cx="1473520" cy="662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Notice.setContent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request.getParameter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(“content”));</a:t>
            </a:r>
          </a:p>
        </p:txBody>
      </p:sp>
      <p:sp>
        <p:nvSpPr>
          <p:cNvPr id="154" name="직사각형 153" descr="Servlet -&gt; Mapper = URL&#10;Mapper -&gt; Servlet = Action">
            <a:extLst>
              <a:ext uri="{FF2B5EF4-FFF2-40B4-BE49-F238E27FC236}">
                <a16:creationId xmlns:a16="http://schemas.microsoft.com/office/drawing/2014/main" id="{03770A23-2070-4BBA-B9A6-5946B0CDD2DB}"/>
              </a:ext>
            </a:extLst>
          </p:cNvPr>
          <p:cNvSpPr/>
          <p:nvPr/>
        </p:nvSpPr>
        <p:spPr>
          <a:xfrm>
            <a:off x="2041751" y="3981457"/>
            <a:ext cx="2625571" cy="487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Content</a:t>
            </a:r>
            <a:r>
              <a:rPr lang="ko-KR" altLang="en-US" sz="1000" dirty="0">
                <a:solidFill>
                  <a:schemeClr val="tx1"/>
                </a:solidFill>
              </a:rPr>
              <a:t>는</a:t>
            </a:r>
            <a:r>
              <a:rPr lang="en-US" altLang="ko-KR" sz="1000" dirty="0" err="1">
                <a:solidFill>
                  <a:schemeClr val="tx1"/>
                </a:solidFill>
              </a:rPr>
              <a:t>summernote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XSS </a:t>
            </a:r>
            <a:r>
              <a:rPr lang="ko-KR" altLang="en-US" sz="1000" dirty="0">
                <a:solidFill>
                  <a:schemeClr val="tx1"/>
                </a:solidFill>
              </a:rPr>
              <a:t>방지 처리를 해서 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-&gt;</a:t>
            </a:r>
            <a:r>
              <a:rPr lang="ko-KR" altLang="en-US" sz="1000" dirty="0">
                <a:solidFill>
                  <a:schemeClr val="tx1"/>
                </a:solidFill>
              </a:rPr>
              <a:t>원본 그대로 다시 세팅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9BA5C78-C4FD-4F5A-8AC2-B1121F73E573}"/>
              </a:ext>
            </a:extLst>
          </p:cNvPr>
          <p:cNvCxnSpPr>
            <a:cxnSpLocks/>
            <a:stCxn id="153" idx="1"/>
            <a:endCxn id="154" idx="3"/>
          </p:cNvCxnSpPr>
          <p:nvPr/>
        </p:nvCxnSpPr>
        <p:spPr>
          <a:xfrm flipH="1">
            <a:off x="4667322" y="4225329"/>
            <a:ext cx="418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직사각형 159" descr="Servlet -&gt; Mapper = URL&#10;Mapper -&gt; Servlet = Action">
            <a:extLst>
              <a:ext uri="{FF2B5EF4-FFF2-40B4-BE49-F238E27FC236}">
                <a16:creationId xmlns:a16="http://schemas.microsoft.com/office/drawing/2014/main" id="{246A1529-76F6-4F23-8957-8F01E7BDBFCC}"/>
              </a:ext>
            </a:extLst>
          </p:cNvPr>
          <p:cNvSpPr/>
          <p:nvPr/>
        </p:nvSpPr>
        <p:spPr>
          <a:xfrm>
            <a:off x="5076784" y="4784123"/>
            <a:ext cx="1443961" cy="487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Noticeservice.modify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3" name="직사각형 162" descr="Servlet -&gt; Mapper = URL&#10;Mapper -&gt; Servlet = Action">
            <a:extLst>
              <a:ext uri="{FF2B5EF4-FFF2-40B4-BE49-F238E27FC236}">
                <a16:creationId xmlns:a16="http://schemas.microsoft.com/office/drawing/2014/main" id="{88CF07B3-5344-4EE1-92A8-93BDA9F3E0F3}"/>
              </a:ext>
            </a:extLst>
          </p:cNvPr>
          <p:cNvSpPr/>
          <p:nvPr/>
        </p:nvSpPr>
        <p:spPr>
          <a:xfrm>
            <a:off x="5135174" y="3213077"/>
            <a:ext cx="1409579" cy="628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Notice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noticeReq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en-US" altLang="ko-KR" sz="1000" dirty="0" err="1">
                <a:solidFill>
                  <a:schemeClr val="tx1"/>
                </a:solidFill>
              </a:rPr>
              <a:t>toNoticeVO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4" name="직사각형 163" descr="Servlet -&gt; Mapper = URL&#10;Mapper -&gt; Servlet = Action">
            <a:extLst>
              <a:ext uri="{FF2B5EF4-FFF2-40B4-BE49-F238E27FC236}">
                <a16:creationId xmlns:a16="http://schemas.microsoft.com/office/drawing/2014/main" id="{4C537DBA-9382-42C9-B7DD-54EEDB1757BC}"/>
              </a:ext>
            </a:extLst>
          </p:cNvPr>
          <p:cNvSpPr/>
          <p:nvPr/>
        </p:nvSpPr>
        <p:spPr>
          <a:xfrm>
            <a:off x="6720274" y="1378947"/>
            <a:ext cx="1820106" cy="949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Command </a:t>
            </a:r>
            <a:r>
              <a:rPr lang="ko-KR" altLang="en-US" sz="1000" dirty="0">
                <a:solidFill>
                  <a:schemeClr val="tx1"/>
                </a:solidFill>
              </a:rPr>
              <a:t>객체 생성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Int -&gt; String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toNoticeVO</a:t>
            </a:r>
            <a:r>
              <a:rPr lang="en-US" altLang="ko-KR" sz="1000" dirty="0">
                <a:solidFill>
                  <a:schemeClr val="tx1"/>
                </a:solidFill>
              </a:rPr>
              <a:t>() method</a:t>
            </a:r>
            <a:r>
              <a:rPr lang="ko-KR" altLang="en-US" sz="1000" dirty="0">
                <a:solidFill>
                  <a:schemeClr val="tx1"/>
                </a:solidFill>
              </a:rPr>
              <a:t> 구현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-&gt; int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기존 </a:t>
            </a:r>
            <a:r>
              <a:rPr lang="en-US" altLang="ko-KR" sz="1000" dirty="0">
                <a:solidFill>
                  <a:schemeClr val="tx1"/>
                </a:solidFill>
              </a:rPr>
              <a:t>Type</a:t>
            </a:r>
            <a:r>
              <a:rPr lang="ko-KR" altLang="en-US" sz="1000" dirty="0">
                <a:solidFill>
                  <a:schemeClr val="tx1"/>
                </a:solidFill>
              </a:rPr>
              <a:t>에 맞게 다시 변환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9D294527-ECD1-4ED0-9759-463540204E6E}"/>
              </a:ext>
            </a:extLst>
          </p:cNvPr>
          <p:cNvCxnSpPr>
            <a:cxnSpLocks/>
            <a:stCxn id="164" idx="1"/>
            <a:endCxn id="36" idx="3"/>
          </p:cNvCxnSpPr>
          <p:nvPr/>
        </p:nvCxnSpPr>
        <p:spPr>
          <a:xfrm flipH="1">
            <a:off x="6465079" y="1853726"/>
            <a:ext cx="2551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4C4450F-0328-4495-BC91-7F3101F97610}"/>
              </a:ext>
            </a:extLst>
          </p:cNvPr>
          <p:cNvCxnSpPr>
            <a:cxnSpLocks/>
            <a:stCxn id="164" idx="2"/>
            <a:endCxn id="163" idx="0"/>
          </p:cNvCxnSpPr>
          <p:nvPr/>
        </p:nvCxnSpPr>
        <p:spPr>
          <a:xfrm flipH="1">
            <a:off x="5839964" y="2328505"/>
            <a:ext cx="1790363" cy="884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EB91782-06C1-4113-9467-94C65EF053B7}"/>
              </a:ext>
            </a:extLst>
          </p:cNvPr>
          <p:cNvSpPr/>
          <p:nvPr/>
        </p:nvSpPr>
        <p:spPr>
          <a:xfrm>
            <a:off x="6687413" y="2523854"/>
            <a:ext cx="923026" cy="277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XSSResolver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66FCE8E-4317-467A-9B0A-52468A42465D}"/>
              </a:ext>
            </a:extLst>
          </p:cNvPr>
          <p:cNvSpPr/>
          <p:nvPr/>
        </p:nvSpPr>
        <p:spPr>
          <a:xfrm>
            <a:off x="5245489" y="2391123"/>
            <a:ext cx="1320214" cy="5524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(req, class, </a:t>
            </a:r>
            <a:r>
              <a:rPr lang="en-US" altLang="ko-KR" sz="1000" dirty="0" err="1">
                <a:solidFill>
                  <a:schemeClr val="tx1"/>
                </a:solidFill>
              </a:rPr>
              <a:t>boolean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오버로드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(static</a:t>
            </a:r>
            <a:r>
              <a:rPr lang="ko-KR" altLang="en-US" sz="1000" dirty="0">
                <a:solidFill>
                  <a:schemeClr val="tx1"/>
                </a:solidFill>
              </a:rPr>
              <a:t> 메서드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06FEC7-58F1-4F2F-8FF3-47D8B5ED7498}"/>
              </a:ext>
            </a:extLst>
          </p:cNvPr>
          <p:cNvSpPr/>
          <p:nvPr/>
        </p:nvSpPr>
        <p:spPr>
          <a:xfrm>
            <a:off x="5331730" y="238279"/>
            <a:ext cx="1124425" cy="473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URL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Redirect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19DAB4-8AB0-46F4-8B63-08E22708DD55}"/>
              </a:ext>
            </a:extLst>
          </p:cNvPr>
          <p:cNvSpPr/>
          <p:nvPr/>
        </p:nvSpPr>
        <p:spPr>
          <a:xfrm>
            <a:off x="6735145" y="238279"/>
            <a:ext cx="4047874" cy="473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 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조회수 증가하지 않게 하기위해 </a:t>
            </a:r>
            <a:r>
              <a:rPr lang="en-US" altLang="ko-KR" sz="1000" dirty="0" err="1">
                <a:solidFill>
                  <a:schemeClr val="tx1"/>
                </a:solidFill>
              </a:rPr>
              <a:t>url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from</a:t>
            </a:r>
            <a:r>
              <a:rPr lang="ko-KR" altLang="en-US" sz="1000" dirty="0">
                <a:solidFill>
                  <a:schemeClr val="tx1"/>
                </a:solidFill>
              </a:rPr>
              <a:t>을 넣어준다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Redirect:/notice/detail.do? from=modify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</a:t>
            </a:r>
            <a:r>
              <a:rPr lang="en-US" altLang="ko-KR" sz="1000" dirty="0" err="1">
                <a:solidFill>
                  <a:schemeClr val="tx1"/>
                </a:solidFill>
              </a:rPr>
              <a:t>nno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request.getParameter</a:t>
            </a:r>
            <a:r>
              <a:rPr lang="en-US" altLang="ko-KR" sz="1000" dirty="0">
                <a:solidFill>
                  <a:schemeClr val="tx1"/>
                </a:solidFill>
              </a:rPr>
              <a:t>(“</a:t>
            </a:r>
            <a:r>
              <a:rPr lang="en-US" altLang="ko-KR" sz="1000" dirty="0" err="1">
                <a:solidFill>
                  <a:schemeClr val="tx1"/>
                </a:solidFill>
              </a:rPr>
              <a:t>nno</a:t>
            </a:r>
            <a:r>
              <a:rPr lang="en-US" altLang="ko-KR" sz="1000" dirty="0">
                <a:solidFill>
                  <a:schemeClr val="tx1"/>
                </a:solidFill>
              </a:rPr>
              <a:t>”)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FA94E-0635-4161-B640-1506516D00AA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6456155" y="474852"/>
            <a:ext cx="27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2C1963F-C8EA-40D2-B730-2386208CCF0B}"/>
              </a:ext>
            </a:extLst>
          </p:cNvPr>
          <p:cNvCxnSpPr>
            <a:stCxn id="45" idx="1"/>
            <a:endCxn id="152" idx="1"/>
          </p:cNvCxnSpPr>
          <p:nvPr/>
        </p:nvCxnSpPr>
        <p:spPr>
          <a:xfrm rot="10800000" flipV="1">
            <a:off x="6679891" y="2662595"/>
            <a:ext cx="7523" cy="1344372"/>
          </a:xfrm>
          <a:prstGeom prst="bentConnector3">
            <a:avLst>
              <a:gd name="adj1" fmla="val 8453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958709F-8DD7-46AC-8754-410F10149292}"/>
              </a:ext>
            </a:extLst>
          </p:cNvPr>
          <p:cNvCxnSpPr>
            <a:stCxn id="150" idx="1"/>
            <a:endCxn id="151" idx="1"/>
          </p:cNvCxnSpPr>
          <p:nvPr/>
        </p:nvCxnSpPr>
        <p:spPr>
          <a:xfrm rot="10800000" flipV="1">
            <a:off x="6682300" y="3121976"/>
            <a:ext cx="12700" cy="459379"/>
          </a:xfrm>
          <a:prstGeom prst="bentConnector3">
            <a:avLst>
              <a:gd name="adj1" fmla="val 5702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73F6E3D-9E24-4005-B302-675F004A2DAE}"/>
              </a:ext>
            </a:extLst>
          </p:cNvPr>
          <p:cNvCxnSpPr>
            <a:stCxn id="71" idx="1"/>
            <a:endCxn id="36" idx="1"/>
          </p:cNvCxnSpPr>
          <p:nvPr/>
        </p:nvCxnSpPr>
        <p:spPr>
          <a:xfrm rot="10800000" flipH="1" flipV="1">
            <a:off x="5331730" y="474851"/>
            <a:ext cx="8924" cy="1378875"/>
          </a:xfrm>
          <a:prstGeom prst="bentConnector3">
            <a:avLst>
              <a:gd name="adj1" fmla="val -26539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5E6A32B-7A46-45EC-88EB-AF4CBA86C9E2}"/>
              </a:ext>
            </a:extLst>
          </p:cNvPr>
          <p:cNvCxnSpPr>
            <a:stCxn id="118" idx="1"/>
            <a:endCxn id="36" idx="1"/>
          </p:cNvCxnSpPr>
          <p:nvPr/>
        </p:nvCxnSpPr>
        <p:spPr>
          <a:xfrm rot="10800000" flipH="1">
            <a:off x="5245488" y="1853728"/>
            <a:ext cx="95165" cy="813645"/>
          </a:xfrm>
          <a:prstGeom prst="bentConnector3">
            <a:avLst>
              <a:gd name="adj1" fmla="val -1623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035CC08E-48FA-4AE2-93EA-FB1843C2C0FD}"/>
              </a:ext>
            </a:extLst>
          </p:cNvPr>
          <p:cNvCxnSpPr>
            <a:stCxn id="160" idx="1"/>
            <a:endCxn id="118" idx="1"/>
          </p:cNvCxnSpPr>
          <p:nvPr/>
        </p:nvCxnSpPr>
        <p:spPr>
          <a:xfrm rot="10800000" flipH="1">
            <a:off x="5076783" y="2667373"/>
            <a:ext cx="168705" cy="2360623"/>
          </a:xfrm>
          <a:prstGeom prst="bentConnector3">
            <a:avLst>
              <a:gd name="adj1" fmla="val -135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1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직사각형 186" descr="총괄 서블릿.&#10;기능적 URL 실행담당&#10;*.do ">
            <a:extLst>
              <a:ext uri="{FF2B5EF4-FFF2-40B4-BE49-F238E27FC236}">
                <a16:creationId xmlns:a16="http://schemas.microsoft.com/office/drawing/2014/main" id="{2B8E580A-4CF2-445F-AB1B-207DC1ACF5F9}"/>
              </a:ext>
            </a:extLst>
          </p:cNvPr>
          <p:cNvSpPr/>
          <p:nvPr/>
        </p:nvSpPr>
        <p:spPr>
          <a:xfrm>
            <a:off x="109131" y="4148415"/>
            <a:ext cx="712610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*Browser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직사각형 158" descr="총괄 서블릿.&#10;기능적 URL 실행담당&#10;*.do ">
            <a:extLst>
              <a:ext uri="{FF2B5EF4-FFF2-40B4-BE49-F238E27FC236}">
                <a16:creationId xmlns:a16="http://schemas.microsoft.com/office/drawing/2014/main" id="{050B0EAC-1C6A-436C-8BB0-FEC7E57E9728}"/>
              </a:ext>
            </a:extLst>
          </p:cNvPr>
          <p:cNvSpPr/>
          <p:nvPr/>
        </p:nvSpPr>
        <p:spPr>
          <a:xfrm>
            <a:off x="6646601" y="3797642"/>
            <a:ext cx="3676067" cy="14810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직사각형 183" descr="총괄 서블릿.&#10;기능적 URL 실행담당&#10;*.do ">
            <a:extLst>
              <a:ext uri="{FF2B5EF4-FFF2-40B4-BE49-F238E27FC236}">
                <a16:creationId xmlns:a16="http://schemas.microsoft.com/office/drawing/2014/main" id="{B5632D76-79DF-4C38-BDA4-C51B8ED6DEB2}"/>
              </a:ext>
            </a:extLst>
          </p:cNvPr>
          <p:cNvSpPr/>
          <p:nvPr/>
        </p:nvSpPr>
        <p:spPr>
          <a:xfrm>
            <a:off x="5537172" y="4012511"/>
            <a:ext cx="2223864" cy="119782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 descr="총괄 서블릿.&#10;기능적 URL 실행담당&#10;*.do ">
            <a:extLst>
              <a:ext uri="{FF2B5EF4-FFF2-40B4-BE49-F238E27FC236}">
                <a16:creationId xmlns:a16="http://schemas.microsoft.com/office/drawing/2014/main" id="{D5F9CD22-F288-4FEB-A77E-1CB1F53DF9B2}"/>
              </a:ext>
            </a:extLst>
          </p:cNvPr>
          <p:cNvSpPr/>
          <p:nvPr/>
        </p:nvSpPr>
        <p:spPr>
          <a:xfrm>
            <a:off x="131857" y="131905"/>
            <a:ext cx="2365576" cy="2020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 descr="총괄 서블릿.&#10;기능적 URL 실행담당&#10;*.do ">
            <a:extLst>
              <a:ext uri="{FF2B5EF4-FFF2-40B4-BE49-F238E27FC236}">
                <a16:creationId xmlns:a16="http://schemas.microsoft.com/office/drawing/2014/main" id="{56D81550-715C-4DF0-B4E6-50CB16C7858D}"/>
              </a:ext>
            </a:extLst>
          </p:cNvPr>
          <p:cNvSpPr/>
          <p:nvPr/>
        </p:nvSpPr>
        <p:spPr>
          <a:xfrm>
            <a:off x="288375" y="288273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Component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 descr="총괄 서블릿.&#10;기능적 URL 실행담당&#10;*.do ">
            <a:extLst>
              <a:ext uri="{FF2B5EF4-FFF2-40B4-BE49-F238E27FC236}">
                <a16:creationId xmlns:a16="http://schemas.microsoft.com/office/drawing/2014/main" id="{092649C2-4AD6-4159-94F8-CE0C8D20A54F}"/>
              </a:ext>
            </a:extLst>
          </p:cNvPr>
          <p:cNvSpPr/>
          <p:nvPr/>
        </p:nvSpPr>
        <p:spPr>
          <a:xfrm>
            <a:off x="1392904" y="303237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Component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 descr="총괄 서블릿.&#10;기능적 URL 실행담당&#10;*.do ">
            <a:extLst>
              <a:ext uri="{FF2B5EF4-FFF2-40B4-BE49-F238E27FC236}">
                <a16:creationId xmlns:a16="http://schemas.microsoft.com/office/drawing/2014/main" id="{2A7CEE7F-1837-4C49-9132-7BD35BD0C54A}"/>
              </a:ext>
            </a:extLst>
          </p:cNvPr>
          <p:cNvSpPr/>
          <p:nvPr/>
        </p:nvSpPr>
        <p:spPr>
          <a:xfrm>
            <a:off x="288375" y="1220471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Component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 descr="총괄 서블릿.&#10;기능적 URL 실행담당&#10;*.do ">
            <a:extLst>
              <a:ext uri="{FF2B5EF4-FFF2-40B4-BE49-F238E27FC236}">
                <a16:creationId xmlns:a16="http://schemas.microsoft.com/office/drawing/2014/main" id="{7AF1FB1E-EB7E-4CA8-9715-CBA665470E9A}"/>
              </a:ext>
            </a:extLst>
          </p:cNvPr>
          <p:cNvSpPr/>
          <p:nvPr/>
        </p:nvSpPr>
        <p:spPr>
          <a:xfrm>
            <a:off x="1392904" y="1220471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Component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 descr="총괄 서블릿.&#10;기능적 URL 실행담당&#10;*.do ">
            <a:extLst>
              <a:ext uri="{FF2B5EF4-FFF2-40B4-BE49-F238E27FC236}">
                <a16:creationId xmlns:a16="http://schemas.microsoft.com/office/drawing/2014/main" id="{A9517AFC-F5A4-4D37-A458-62CCB131E65C}"/>
              </a:ext>
            </a:extLst>
          </p:cNvPr>
          <p:cNvSpPr/>
          <p:nvPr/>
        </p:nvSpPr>
        <p:spPr>
          <a:xfrm>
            <a:off x="515574" y="379040"/>
            <a:ext cx="622615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submit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 descr="총괄 서블릿.&#10;기능적 URL 실행담당&#10;*.do ">
            <a:extLst>
              <a:ext uri="{FF2B5EF4-FFF2-40B4-BE49-F238E27FC236}">
                <a16:creationId xmlns:a16="http://schemas.microsoft.com/office/drawing/2014/main" id="{4BC033E9-8B53-4FA1-A0AC-D214409134CB}"/>
              </a:ext>
            </a:extLst>
          </p:cNvPr>
          <p:cNvSpPr/>
          <p:nvPr/>
        </p:nvSpPr>
        <p:spPr>
          <a:xfrm>
            <a:off x="131857" y="2351200"/>
            <a:ext cx="2471158" cy="348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한 곳에서 </a:t>
            </a:r>
            <a:r>
              <a:rPr lang="en-US" altLang="ko-KR" sz="1000" dirty="0">
                <a:solidFill>
                  <a:schemeClr val="tx1"/>
                </a:solidFill>
              </a:rPr>
              <a:t>submit</a:t>
            </a:r>
            <a:r>
              <a:rPr lang="ko-KR" altLang="en-US" sz="1000" dirty="0">
                <a:solidFill>
                  <a:schemeClr val="tx1"/>
                </a:solidFill>
              </a:rPr>
              <a:t>하면 모든 화면이 변함</a:t>
            </a:r>
          </a:p>
        </p:txBody>
      </p:sp>
      <p:sp>
        <p:nvSpPr>
          <p:cNvPr id="12" name="직사각형 11" descr="총괄 서블릿.&#10;기능적 URL 실행담당&#10;*.do ">
            <a:extLst>
              <a:ext uri="{FF2B5EF4-FFF2-40B4-BE49-F238E27FC236}">
                <a16:creationId xmlns:a16="http://schemas.microsoft.com/office/drawing/2014/main" id="{F6E8D846-A892-4D0D-A209-A7113463D7F9}"/>
              </a:ext>
            </a:extLst>
          </p:cNvPr>
          <p:cNvSpPr/>
          <p:nvPr/>
        </p:nvSpPr>
        <p:spPr>
          <a:xfrm>
            <a:off x="1654262" y="345673"/>
            <a:ext cx="622615" cy="2730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submit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 descr="총괄 서블릿.&#10;기능적 URL 실행담당&#10;*.do ">
            <a:extLst>
              <a:ext uri="{FF2B5EF4-FFF2-40B4-BE49-F238E27FC236}">
                <a16:creationId xmlns:a16="http://schemas.microsoft.com/office/drawing/2014/main" id="{CE4CEECD-0579-4BFD-87BD-782C77798A3D}"/>
              </a:ext>
            </a:extLst>
          </p:cNvPr>
          <p:cNvSpPr/>
          <p:nvPr/>
        </p:nvSpPr>
        <p:spPr>
          <a:xfrm>
            <a:off x="515574" y="1268349"/>
            <a:ext cx="622615" cy="2730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submit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F0CC26-1565-468D-9622-580FC987FCD9}"/>
              </a:ext>
            </a:extLst>
          </p:cNvPr>
          <p:cNvCxnSpPr>
            <a:stCxn id="12" idx="2"/>
          </p:cNvCxnSpPr>
          <p:nvPr/>
        </p:nvCxnSpPr>
        <p:spPr>
          <a:xfrm flipH="1">
            <a:off x="1965569" y="618768"/>
            <a:ext cx="1" cy="78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3EA636-E3FC-4E4C-A3A5-310A52ED654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26882" y="652135"/>
            <a:ext cx="1138687" cy="7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1522F1-D7D5-43A5-9257-E2EFC121EDB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138189" y="1396971"/>
            <a:ext cx="827380" cy="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 descr="총괄 서블릿.&#10;기능적 URL 실행담당&#10;*.do ">
            <a:extLst>
              <a:ext uri="{FF2B5EF4-FFF2-40B4-BE49-F238E27FC236}">
                <a16:creationId xmlns:a16="http://schemas.microsoft.com/office/drawing/2014/main" id="{64AFAC55-C334-4EFD-BFD0-6D9646D07F17}"/>
              </a:ext>
            </a:extLst>
          </p:cNvPr>
          <p:cNvSpPr/>
          <p:nvPr/>
        </p:nvSpPr>
        <p:spPr>
          <a:xfrm>
            <a:off x="138500" y="2831280"/>
            <a:ext cx="2471158" cy="348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각의 </a:t>
            </a:r>
            <a:r>
              <a:rPr lang="en-US" altLang="ko-KR" sz="1000" dirty="0">
                <a:solidFill>
                  <a:schemeClr val="tx1"/>
                </a:solidFill>
              </a:rPr>
              <a:t>Component</a:t>
            </a:r>
            <a:r>
              <a:rPr lang="ko-KR" altLang="en-US" sz="1000" dirty="0">
                <a:solidFill>
                  <a:schemeClr val="tx1"/>
                </a:solidFill>
              </a:rPr>
              <a:t>가 독립적으로 </a:t>
            </a:r>
            <a:r>
              <a:rPr lang="ko-KR" altLang="en-US" sz="1000" dirty="0" err="1">
                <a:solidFill>
                  <a:schemeClr val="tx1"/>
                </a:solidFill>
              </a:rPr>
              <a:t>운영되야한다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 descr="총괄 서블릿.&#10;기능적 URL 실행담당&#10;*.do ">
            <a:extLst>
              <a:ext uri="{FF2B5EF4-FFF2-40B4-BE49-F238E27FC236}">
                <a16:creationId xmlns:a16="http://schemas.microsoft.com/office/drawing/2014/main" id="{22CDDCBA-EB9A-4EAD-BB1F-EDC1AADCD7E7}"/>
              </a:ext>
            </a:extLst>
          </p:cNvPr>
          <p:cNvSpPr/>
          <p:nvPr/>
        </p:nvSpPr>
        <p:spPr>
          <a:xfrm>
            <a:off x="2678936" y="131905"/>
            <a:ext cx="1592562" cy="153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 descr="총괄 서블릿.&#10;기능적 URL 실행담당&#10;*.do ">
            <a:extLst>
              <a:ext uri="{FF2B5EF4-FFF2-40B4-BE49-F238E27FC236}">
                <a16:creationId xmlns:a16="http://schemas.microsoft.com/office/drawing/2014/main" id="{EF6B35B9-2DBA-4480-89F9-BAE64B3FD372}"/>
              </a:ext>
            </a:extLst>
          </p:cNvPr>
          <p:cNvSpPr/>
          <p:nvPr/>
        </p:nvSpPr>
        <p:spPr>
          <a:xfrm>
            <a:off x="2828029" y="273309"/>
            <a:ext cx="731572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 descr="총괄 서블릿.&#10;기능적 URL 실행담당&#10;*.do ">
            <a:extLst>
              <a:ext uri="{FF2B5EF4-FFF2-40B4-BE49-F238E27FC236}">
                <a16:creationId xmlns:a16="http://schemas.microsoft.com/office/drawing/2014/main" id="{F6A78DE7-5D17-467C-B4C4-7C47CB74B316}"/>
              </a:ext>
            </a:extLst>
          </p:cNvPr>
          <p:cNvSpPr/>
          <p:nvPr/>
        </p:nvSpPr>
        <p:spPr>
          <a:xfrm>
            <a:off x="2828029" y="551374"/>
            <a:ext cx="731572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 descr="총괄 서블릿.&#10;기능적 URL 실행담당&#10;*.do ">
            <a:extLst>
              <a:ext uri="{FF2B5EF4-FFF2-40B4-BE49-F238E27FC236}">
                <a16:creationId xmlns:a16="http://schemas.microsoft.com/office/drawing/2014/main" id="{9884AA08-14D7-4D1D-9F88-F4F8BA7E4055}"/>
              </a:ext>
            </a:extLst>
          </p:cNvPr>
          <p:cNvSpPr/>
          <p:nvPr/>
        </p:nvSpPr>
        <p:spPr>
          <a:xfrm>
            <a:off x="2828029" y="829497"/>
            <a:ext cx="731572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 descr="총괄 서블릿.&#10;기능적 URL 실행담당&#10;*.do ">
            <a:extLst>
              <a:ext uri="{FF2B5EF4-FFF2-40B4-BE49-F238E27FC236}">
                <a16:creationId xmlns:a16="http://schemas.microsoft.com/office/drawing/2014/main" id="{6900DADE-1313-4DA5-9B03-D917090B9AAB}"/>
              </a:ext>
            </a:extLst>
          </p:cNvPr>
          <p:cNvSpPr/>
          <p:nvPr/>
        </p:nvSpPr>
        <p:spPr>
          <a:xfrm>
            <a:off x="2828029" y="1113627"/>
            <a:ext cx="731572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 descr="총괄 서블릿.&#10;기능적 URL 실행담당&#10;*.do ">
            <a:extLst>
              <a:ext uri="{FF2B5EF4-FFF2-40B4-BE49-F238E27FC236}">
                <a16:creationId xmlns:a16="http://schemas.microsoft.com/office/drawing/2014/main" id="{CDA168CD-E481-475E-80E2-0B896C37C6B0}"/>
              </a:ext>
            </a:extLst>
          </p:cNvPr>
          <p:cNvSpPr/>
          <p:nvPr/>
        </p:nvSpPr>
        <p:spPr>
          <a:xfrm>
            <a:off x="2828029" y="1397757"/>
            <a:ext cx="731572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 descr="총괄 서블릿.&#10;기능적 URL 실행담당&#10;*.do ">
            <a:extLst>
              <a:ext uri="{FF2B5EF4-FFF2-40B4-BE49-F238E27FC236}">
                <a16:creationId xmlns:a16="http://schemas.microsoft.com/office/drawing/2014/main" id="{324F7DA0-B015-46EC-945D-F4EC1AEA3320}"/>
              </a:ext>
            </a:extLst>
          </p:cNvPr>
          <p:cNvSpPr/>
          <p:nvPr/>
        </p:nvSpPr>
        <p:spPr>
          <a:xfrm>
            <a:off x="3806737" y="273309"/>
            <a:ext cx="20035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 descr="총괄 서블릿.&#10;기능적 URL 실행담당&#10;*.do ">
            <a:extLst>
              <a:ext uri="{FF2B5EF4-FFF2-40B4-BE49-F238E27FC236}">
                <a16:creationId xmlns:a16="http://schemas.microsoft.com/office/drawing/2014/main" id="{922ED997-7366-4947-B634-71DFE0D620C5}"/>
              </a:ext>
            </a:extLst>
          </p:cNvPr>
          <p:cNvSpPr/>
          <p:nvPr/>
        </p:nvSpPr>
        <p:spPr>
          <a:xfrm>
            <a:off x="3821347" y="551186"/>
            <a:ext cx="20035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 descr="총괄 서블릿.&#10;기능적 URL 실행담당&#10;*.do ">
            <a:extLst>
              <a:ext uri="{FF2B5EF4-FFF2-40B4-BE49-F238E27FC236}">
                <a16:creationId xmlns:a16="http://schemas.microsoft.com/office/drawing/2014/main" id="{04CF1425-5ADF-47A5-AF5C-89CE1AD2FCFE}"/>
              </a:ext>
            </a:extLst>
          </p:cNvPr>
          <p:cNvSpPr/>
          <p:nvPr/>
        </p:nvSpPr>
        <p:spPr>
          <a:xfrm>
            <a:off x="3821347" y="831027"/>
            <a:ext cx="20035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 descr="총괄 서블릿.&#10;기능적 URL 실행담당&#10;*.do ">
            <a:extLst>
              <a:ext uri="{FF2B5EF4-FFF2-40B4-BE49-F238E27FC236}">
                <a16:creationId xmlns:a16="http://schemas.microsoft.com/office/drawing/2014/main" id="{FDDEA2B7-BB71-4ECB-855D-B91FF2CE2644}"/>
              </a:ext>
            </a:extLst>
          </p:cNvPr>
          <p:cNvSpPr/>
          <p:nvPr/>
        </p:nvSpPr>
        <p:spPr>
          <a:xfrm>
            <a:off x="3821347" y="1109150"/>
            <a:ext cx="20035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 descr="총괄 서블릿.&#10;기능적 URL 실행담당&#10;*.do ">
            <a:extLst>
              <a:ext uri="{FF2B5EF4-FFF2-40B4-BE49-F238E27FC236}">
                <a16:creationId xmlns:a16="http://schemas.microsoft.com/office/drawing/2014/main" id="{9C0FCC5B-1BBD-4F16-9309-73ECAA1BBE56}"/>
              </a:ext>
            </a:extLst>
          </p:cNvPr>
          <p:cNvSpPr/>
          <p:nvPr/>
        </p:nvSpPr>
        <p:spPr>
          <a:xfrm>
            <a:off x="3821347" y="1393505"/>
            <a:ext cx="20035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BE9A9A-37DE-44D2-9507-C2E9705B8A68}"/>
              </a:ext>
            </a:extLst>
          </p:cNvPr>
          <p:cNvCxnSpPr>
            <a:cxnSpLocks/>
            <a:stCxn id="29" idx="1"/>
            <a:endCxn id="24" idx="3"/>
          </p:cNvCxnSpPr>
          <p:nvPr/>
        </p:nvCxnSpPr>
        <p:spPr>
          <a:xfrm flipH="1">
            <a:off x="3559601" y="349509"/>
            <a:ext cx="24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1769F1-A1F5-441F-94B2-75D5377EF0F8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3559601" y="627386"/>
            <a:ext cx="261746" cy="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132C24-45DC-423C-8BB5-B4F60697AA9E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 flipV="1">
            <a:off x="3559601" y="905697"/>
            <a:ext cx="261746" cy="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5862AB-B5BC-45E6-9A33-A08DA5BC393E}"/>
              </a:ext>
            </a:extLst>
          </p:cNvPr>
          <p:cNvCxnSpPr>
            <a:cxnSpLocks/>
            <a:stCxn id="32" idx="1"/>
            <a:endCxn id="27" idx="3"/>
          </p:cNvCxnSpPr>
          <p:nvPr/>
        </p:nvCxnSpPr>
        <p:spPr>
          <a:xfrm flipH="1">
            <a:off x="3559601" y="1185350"/>
            <a:ext cx="261746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460A19C-3AC6-45B6-ADB0-1C42BC520D7C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559601" y="1469705"/>
            <a:ext cx="261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 descr="총괄 서블릿.&#10;기능적 URL 실행담당&#10;*.do ">
            <a:extLst>
              <a:ext uri="{FF2B5EF4-FFF2-40B4-BE49-F238E27FC236}">
                <a16:creationId xmlns:a16="http://schemas.microsoft.com/office/drawing/2014/main" id="{7BE570F5-528D-4C5C-AAEF-9ABB752605B8}"/>
              </a:ext>
            </a:extLst>
          </p:cNvPr>
          <p:cNvSpPr/>
          <p:nvPr/>
        </p:nvSpPr>
        <p:spPr>
          <a:xfrm>
            <a:off x="608284" y="4358928"/>
            <a:ext cx="612259" cy="330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86289CC-FBC0-4CD1-A045-70796CF406FD}"/>
              </a:ext>
            </a:extLst>
          </p:cNvPr>
          <p:cNvCxnSpPr>
            <a:cxnSpLocks/>
          </p:cNvCxnSpPr>
          <p:nvPr/>
        </p:nvCxnSpPr>
        <p:spPr>
          <a:xfrm>
            <a:off x="808634" y="4689470"/>
            <a:ext cx="105779" cy="1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96CC66E-3A7E-4E6E-A102-17D5A37BCBCF}"/>
              </a:ext>
            </a:extLst>
          </p:cNvPr>
          <p:cNvCxnSpPr>
            <a:cxnSpLocks/>
          </p:cNvCxnSpPr>
          <p:nvPr/>
        </p:nvCxnSpPr>
        <p:spPr>
          <a:xfrm flipH="1">
            <a:off x="1000371" y="4689470"/>
            <a:ext cx="38392" cy="1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11DBCC6-C315-4F9D-A82E-774A77EC9080}"/>
              </a:ext>
            </a:extLst>
          </p:cNvPr>
          <p:cNvCxnSpPr>
            <a:cxnSpLocks/>
          </p:cNvCxnSpPr>
          <p:nvPr/>
        </p:nvCxnSpPr>
        <p:spPr>
          <a:xfrm>
            <a:off x="622894" y="4790402"/>
            <a:ext cx="59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 descr="총괄 서블릿.&#10;기능적 URL 실행담당&#10;*.do ">
            <a:extLst>
              <a:ext uri="{FF2B5EF4-FFF2-40B4-BE49-F238E27FC236}">
                <a16:creationId xmlns:a16="http://schemas.microsoft.com/office/drawing/2014/main" id="{E57BC774-4F22-40B1-8674-C1A6BA597038}"/>
              </a:ext>
            </a:extLst>
          </p:cNvPr>
          <p:cNvSpPr/>
          <p:nvPr/>
        </p:nvSpPr>
        <p:spPr>
          <a:xfrm>
            <a:off x="2870032" y="4106370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Servlet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346C03D-6347-4DF0-9540-10B5E97BFC40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>
            <a:off x="1220543" y="4524199"/>
            <a:ext cx="1649489" cy="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 descr="총괄 서블릿.&#10;기능적 URL 실행담당&#10;*.do ">
            <a:extLst>
              <a:ext uri="{FF2B5EF4-FFF2-40B4-BE49-F238E27FC236}">
                <a16:creationId xmlns:a16="http://schemas.microsoft.com/office/drawing/2014/main" id="{9C911776-14CB-43B1-985D-C059C7A86E8C}"/>
              </a:ext>
            </a:extLst>
          </p:cNvPr>
          <p:cNvSpPr/>
          <p:nvPr/>
        </p:nvSpPr>
        <p:spPr>
          <a:xfrm>
            <a:off x="1643090" y="4249952"/>
            <a:ext cx="923026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pageURL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 descr="총괄 서블릿.&#10;기능적 URL 실행담당&#10;*.do ">
            <a:extLst>
              <a:ext uri="{FF2B5EF4-FFF2-40B4-BE49-F238E27FC236}">
                <a16:creationId xmlns:a16="http://schemas.microsoft.com/office/drawing/2014/main" id="{76176F47-5904-4232-AE48-910463D78727}"/>
              </a:ext>
            </a:extLst>
          </p:cNvPr>
          <p:cNvSpPr/>
          <p:nvPr/>
        </p:nvSpPr>
        <p:spPr>
          <a:xfrm>
            <a:off x="4362612" y="4096040"/>
            <a:ext cx="923026" cy="854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Handler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Mapper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45E5A97-3D6C-4FCB-8F36-3B6982F267FD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 flipV="1">
            <a:off x="3793058" y="4523047"/>
            <a:ext cx="569554" cy="1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 descr="총괄 서블릿.&#10;기능적 URL 실행담당&#10;*.do ">
            <a:extLst>
              <a:ext uri="{FF2B5EF4-FFF2-40B4-BE49-F238E27FC236}">
                <a16:creationId xmlns:a16="http://schemas.microsoft.com/office/drawing/2014/main" id="{A198B5F7-3455-4B5C-B913-F1DFA40A283F}"/>
              </a:ext>
            </a:extLst>
          </p:cNvPr>
          <p:cNvSpPr/>
          <p:nvPr/>
        </p:nvSpPr>
        <p:spPr>
          <a:xfrm>
            <a:off x="3844137" y="4134455"/>
            <a:ext cx="467396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URL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4A9074A-59CE-460A-9DC9-D6E9D53BD061}"/>
              </a:ext>
            </a:extLst>
          </p:cNvPr>
          <p:cNvCxnSpPr>
            <a:cxnSpLocks/>
          </p:cNvCxnSpPr>
          <p:nvPr/>
        </p:nvCxnSpPr>
        <p:spPr>
          <a:xfrm flipH="1">
            <a:off x="3793059" y="4739936"/>
            <a:ext cx="576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 descr="총괄 서블릿.&#10;기능적 URL 실행담당&#10;*.do ">
            <a:extLst>
              <a:ext uri="{FF2B5EF4-FFF2-40B4-BE49-F238E27FC236}">
                <a16:creationId xmlns:a16="http://schemas.microsoft.com/office/drawing/2014/main" id="{AB446F7F-4F0F-4F34-9EBE-F281306FE411}"/>
              </a:ext>
            </a:extLst>
          </p:cNvPr>
          <p:cNvSpPr/>
          <p:nvPr/>
        </p:nvSpPr>
        <p:spPr>
          <a:xfrm>
            <a:off x="3793058" y="4991051"/>
            <a:ext cx="569554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 descr="총괄 서블릿.&#10;기능적 URL 실행담당&#10;*.do ">
            <a:extLst>
              <a:ext uri="{FF2B5EF4-FFF2-40B4-BE49-F238E27FC236}">
                <a16:creationId xmlns:a16="http://schemas.microsoft.com/office/drawing/2014/main" id="{E0338AE3-B5CC-48B5-AB44-88F177961108}"/>
              </a:ext>
            </a:extLst>
          </p:cNvPr>
          <p:cNvSpPr/>
          <p:nvPr/>
        </p:nvSpPr>
        <p:spPr>
          <a:xfrm>
            <a:off x="5601536" y="4096040"/>
            <a:ext cx="923026" cy="437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 descr="총괄 서블릿.&#10;기능적 URL 실행담당&#10;*.do ">
            <a:extLst>
              <a:ext uri="{FF2B5EF4-FFF2-40B4-BE49-F238E27FC236}">
                <a16:creationId xmlns:a16="http://schemas.microsoft.com/office/drawing/2014/main" id="{ED7BCB13-AB50-4BDD-959B-B918B9A7DB62}"/>
              </a:ext>
            </a:extLst>
          </p:cNvPr>
          <p:cNvSpPr/>
          <p:nvPr/>
        </p:nvSpPr>
        <p:spPr>
          <a:xfrm>
            <a:off x="5624327" y="4689470"/>
            <a:ext cx="923026" cy="437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List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 descr="총괄 서블릿.&#10;기능적 URL 실행담당&#10;*.do ">
            <a:extLst>
              <a:ext uri="{FF2B5EF4-FFF2-40B4-BE49-F238E27FC236}">
                <a16:creationId xmlns:a16="http://schemas.microsoft.com/office/drawing/2014/main" id="{13EC5A0D-0D79-448B-9377-F9311D06F80A}"/>
              </a:ext>
            </a:extLst>
          </p:cNvPr>
          <p:cNvSpPr/>
          <p:nvPr/>
        </p:nvSpPr>
        <p:spPr>
          <a:xfrm>
            <a:off x="6717763" y="4096040"/>
            <a:ext cx="923026" cy="103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 descr="총괄 서블릿.&#10;기능적 URL 실행담당&#10;*.do ">
            <a:extLst>
              <a:ext uri="{FF2B5EF4-FFF2-40B4-BE49-F238E27FC236}">
                <a16:creationId xmlns:a16="http://schemas.microsoft.com/office/drawing/2014/main" id="{F017255D-D9BB-43CC-9AC3-8D9DD870F171}"/>
              </a:ext>
            </a:extLst>
          </p:cNvPr>
          <p:cNvSpPr/>
          <p:nvPr/>
        </p:nvSpPr>
        <p:spPr>
          <a:xfrm>
            <a:off x="7956687" y="4096039"/>
            <a:ext cx="923026" cy="103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 descr="총괄 서블릿.&#10;기능적 URL 실행담당&#10;*.do ">
            <a:extLst>
              <a:ext uri="{FF2B5EF4-FFF2-40B4-BE49-F238E27FC236}">
                <a16:creationId xmlns:a16="http://schemas.microsoft.com/office/drawing/2014/main" id="{8DD81045-AACE-4980-A3E1-E0E6156D8F5B}"/>
              </a:ext>
            </a:extLst>
          </p:cNvPr>
          <p:cNvSpPr/>
          <p:nvPr/>
        </p:nvSpPr>
        <p:spPr>
          <a:xfrm>
            <a:off x="9195611" y="4085335"/>
            <a:ext cx="923026" cy="103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Factory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 descr="총괄 서블릿.&#10;기능적 URL 실행담당&#10;*.do ">
            <a:extLst>
              <a:ext uri="{FF2B5EF4-FFF2-40B4-BE49-F238E27FC236}">
                <a16:creationId xmlns:a16="http://schemas.microsoft.com/office/drawing/2014/main" id="{4CAC70A3-874B-4F9B-9333-D35BD364801F}"/>
              </a:ext>
            </a:extLst>
          </p:cNvPr>
          <p:cNvSpPr/>
          <p:nvPr/>
        </p:nvSpPr>
        <p:spPr>
          <a:xfrm>
            <a:off x="7179276" y="5577016"/>
            <a:ext cx="2332360" cy="565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Application-context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 descr="총괄 서블릿.&#10;기능적 URL 실행담당&#10;*.do ">
            <a:extLst>
              <a:ext uri="{FF2B5EF4-FFF2-40B4-BE49-F238E27FC236}">
                <a16:creationId xmlns:a16="http://schemas.microsoft.com/office/drawing/2014/main" id="{212DFD38-9007-4DEB-9433-294E0D00DEE5}"/>
              </a:ext>
            </a:extLst>
          </p:cNvPr>
          <p:cNvSpPr/>
          <p:nvPr/>
        </p:nvSpPr>
        <p:spPr>
          <a:xfrm>
            <a:off x="4214993" y="5515260"/>
            <a:ext cx="2332360" cy="565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Application-context Listener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 descr="총괄 서블릿.&#10;기능적 URL 실행담당&#10;*.do ">
            <a:extLst>
              <a:ext uri="{FF2B5EF4-FFF2-40B4-BE49-F238E27FC236}">
                <a16:creationId xmlns:a16="http://schemas.microsoft.com/office/drawing/2014/main" id="{B82B61EC-3B99-4607-A2D1-5D634DA6FC2B}"/>
              </a:ext>
            </a:extLst>
          </p:cNvPr>
          <p:cNvSpPr/>
          <p:nvPr/>
        </p:nvSpPr>
        <p:spPr>
          <a:xfrm>
            <a:off x="10118637" y="5577016"/>
            <a:ext cx="866025" cy="565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A6E5E33-0FE1-465D-939D-2EEA887A81DC}"/>
              </a:ext>
            </a:extLst>
          </p:cNvPr>
          <p:cNvCxnSpPr>
            <a:cxnSpLocks/>
            <a:stCxn id="90" idx="1"/>
            <a:endCxn id="95" idx="3"/>
          </p:cNvCxnSpPr>
          <p:nvPr/>
        </p:nvCxnSpPr>
        <p:spPr>
          <a:xfrm flipH="1" flipV="1">
            <a:off x="6547353" y="5797951"/>
            <a:ext cx="631923" cy="6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E472302-BF41-471A-BF1F-480EDCE16135}"/>
              </a:ext>
            </a:extLst>
          </p:cNvPr>
          <p:cNvCxnSpPr>
            <a:cxnSpLocks/>
            <a:stCxn id="96" idx="1"/>
            <a:endCxn id="90" idx="3"/>
          </p:cNvCxnSpPr>
          <p:nvPr/>
        </p:nvCxnSpPr>
        <p:spPr>
          <a:xfrm flipH="1">
            <a:off x="9511636" y="5859707"/>
            <a:ext cx="607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91E26C6B-4092-4697-9A7E-A722998D2B89}"/>
              </a:ext>
            </a:extLst>
          </p:cNvPr>
          <p:cNvCxnSpPr>
            <a:stCxn id="87" idx="0"/>
            <a:endCxn id="75" idx="0"/>
          </p:cNvCxnSpPr>
          <p:nvPr/>
        </p:nvCxnSpPr>
        <p:spPr>
          <a:xfrm rot="16200000" flipV="1">
            <a:off x="6001701" y="2918464"/>
            <a:ext cx="12700" cy="23551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F634EF0-0AE6-4DE7-B0CB-C72AA7780699}"/>
              </a:ext>
            </a:extLst>
          </p:cNvPr>
          <p:cNvCxnSpPr>
            <a:cxnSpLocks/>
            <a:stCxn id="85" idx="0"/>
            <a:endCxn id="75" idx="0"/>
          </p:cNvCxnSpPr>
          <p:nvPr/>
        </p:nvCxnSpPr>
        <p:spPr>
          <a:xfrm rot="16200000" flipV="1">
            <a:off x="5443587" y="3476578"/>
            <a:ext cx="12700" cy="12389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98C954C-DE2D-4DB7-A93D-D76F8C6F8DB0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>
            <a:off x="7179276" y="5126807"/>
            <a:ext cx="1166180" cy="45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F8C3EC0-B8D8-44DF-9E31-DDFE2B269887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flipH="1">
            <a:off x="8345456" y="5126806"/>
            <a:ext cx="72744" cy="45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E61CC1C5-090E-4CCE-AFB7-8916E32AAD54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8345456" y="5116102"/>
            <a:ext cx="1311668" cy="46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 descr="총괄 서블릿.&#10;기능적 URL 실행담당&#10;*.do ">
            <a:extLst>
              <a:ext uri="{FF2B5EF4-FFF2-40B4-BE49-F238E27FC236}">
                <a16:creationId xmlns:a16="http://schemas.microsoft.com/office/drawing/2014/main" id="{8315B6A2-551A-4AE9-9574-64A3B55DE4C9}"/>
              </a:ext>
            </a:extLst>
          </p:cNvPr>
          <p:cNvSpPr/>
          <p:nvPr/>
        </p:nvSpPr>
        <p:spPr>
          <a:xfrm>
            <a:off x="4412393" y="4745232"/>
            <a:ext cx="873245" cy="2730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reflection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직사각형 119" descr="총괄 서블릿.&#10;기능적 URL 실행담당&#10;*.do ">
            <a:extLst>
              <a:ext uri="{FF2B5EF4-FFF2-40B4-BE49-F238E27FC236}">
                <a16:creationId xmlns:a16="http://schemas.microsoft.com/office/drawing/2014/main" id="{7247046A-79FE-4460-B82F-C71AF1D5FC35}"/>
              </a:ext>
            </a:extLst>
          </p:cNvPr>
          <p:cNvSpPr/>
          <p:nvPr/>
        </p:nvSpPr>
        <p:spPr>
          <a:xfrm>
            <a:off x="4944550" y="5944094"/>
            <a:ext cx="873245" cy="2730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reflection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 descr="총괄 서블릿.&#10;기능적 URL 실행담당&#10;*.do ">
            <a:extLst>
              <a:ext uri="{FF2B5EF4-FFF2-40B4-BE49-F238E27FC236}">
                <a16:creationId xmlns:a16="http://schemas.microsoft.com/office/drawing/2014/main" id="{7CBB59B7-1CED-4DD3-94DB-3449072738DE}"/>
              </a:ext>
            </a:extLst>
          </p:cNvPr>
          <p:cNvSpPr/>
          <p:nvPr/>
        </p:nvSpPr>
        <p:spPr>
          <a:xfrm>
            <a:off x="3094615" y="6295250"/>
            <a:ext cx="923026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Adapter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6F0A6D2-590F-49B4-B98A-CB6F5DDB64C1}"/>
              </a:ext>
            </a:extLst>
          </p:cNvPr>
          <p:cNvCxnSpPr>
            <a:cxnSpLocks/>
            <a:stCxn id="70" idx="2"/>
            <a:endCxn id="121" idx="0"/>
          </p:cNvCxnSpPr>
          <p:nvPr/>
        </p:nvCxnSpPr>
        <p:spPr>
          <a:xfrm>
            <a:off x="3331545" y="4960384"/>
            <a:ext cx="224583" cy="133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 descr="총괄 서블릿.&#10;기능적 URL 실행담당&#10;*.do ">
            <a:extLst>
              <a:ext uri="{FF2B5EF4-FFF2-40B4-BE49-F238E27FC236}">
                <a16:creationId xmlns:a16="http://schemas.microsoft.com/office/drawing/2014/main" id="{C107F0A1-4A57-4FB2-B701-E6485777BFAF}"/>
              </a:ext>
            </a:extLst>
          </p:cNvPr>
          <p:cNvSpPr/>
          <p:nvPr/>
        </p:nvSpPr>
        <p:spPr>
          <a:xfrm>
            <a:off x="3483770" y="5302106"/>
            <a:ext cx="569554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param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280290A-CAAD-406A-8D53-17ED000FD0D8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3331545" y="4960384"/>
            <a:ext cx="26834" cy="133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 descr="총괄 서블릿.&#10;기능적 URL 실행담당&#10;*.do ">
            <a:extLst>
              <a:ext uri="{FF2B5EF4-FFF2-40B4-BE49-F238E27FC236}">
                <a16:creationId xmlns:a16="http://schemas.microsoft.com/office/drawing/2014/main" id="{81CA70F7-99E0-425F-8279-B0F8B741ACA7}"/>
              </a:ext>
            </a:extLst>
          </p:cNvPr>
          <p:cNvSpPr/>
          <p:nvPr/>
        </p:nvSpPr>
        <p:spPr>
          <a:xfrm>
            <a:off x="2717336" y="5680433"/>
            <a:ext cx="569554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Object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순서도: 연결자 133">
            <a:extLst>
              <a:ext uri="{FF2B5EF4-FFF2-40B4-BE49-F238E27FC236}">
                <a16:creationId xmlns:a16="http://schemas.microsoft.com/office/drawing/2014/main" id="{D5534B17-B73C-4B95-9392-B7B584008FFC}"/>
              </a:ext>
            </a:extLst>
          </p:cNvPr>
          <p:cNvSpPr/>
          <p:nvPr/>
        </p:nvSpPr>
        <p:spPr>
          <a:xfrm>
            <a:off x="3499599" y="5515260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순서도: 연결자 134">
            <a:extLst>
              <a:ext uri="{FF2B5EF4-FFF2-40B4-BE49-F238E27FC236}">
                <a16:creationId xmlns:a16="http://schemas.microsoft.com/office/drawing/2014/main" id="{BE3DDF9A-73B5-434B-9A1A-10ABE9C92DE6}"/>
              </a:ext>
            </a:extLst>
          </p:cNvPr>
          <p:cNvSpPr/>
          <p:nvPr/>
        </p:nvSpPr>
        <p:spPr>
          <a:xfrm>
            <a:off x="3002724" y="5873488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순서도: 연결자 135">
            <a:extLst>
              <a:ext uri="{FF2B5EF4-FFF2-40B4-BE49-F238E27FC236}">
                <a16:creationId xmlns:a16="http://schemas.microsoft.com/office/drawing/2014/main" id="{9DF48333-DF43-4638-9823-E053CE138213}"/>
              </a:ext>
            </a:extLst>
          </p:cNvPr>
          <p:cNvSpPr/>
          <p:nvPr/>
        </p:nvSpPr>
        <p:spPr>
          <a:xfrm>
            <a:off x="3944783" y="4318265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순서도: 연결자 136">
            <a:extLst>
              <a:ext uri="{FF2B5EF4-FFF2-40B4-BE49-F238E27FC236}">
                <a16:creationId xmlns:a16="http://schemas.microsoft.com/office/drawing/2014/main" id="{FDE1BC10-4359-46F9-9D61-E76906479A98}"/>
              </a:ext>
            </a:extLst>
          </p:cNvPr>
          <p:cNvSpPr/>
          <p:nvPr/>
        </p:nvSpPr>
        <p:spPr>
          <a:xfrm>
            <a:off x="3952004" y="4648874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B29C5E9-73E0-41EE-83D1-F2C275ED86EF}"/>
              </a:ext>
            </a:extLst>
          </p:cNvPr>
          <p:cNvCxnSpPr>
            <a:cxnSpLocks/>
          </p:cNvCxnSpPr>
          <p:nvPr/>
        </p:nvCxnSpPr>
        <p:spPr>
          <a:xfrm flipH="1">
            <a:off x="1869331" y="5018327"/>
            <a:ext cx="1507444" cy="106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 descr="총괄 서블릿.&#10;기능적 URL 실행담당&#10;*.do ">
            <a:extLst>
              <a:ext uri="{FF2B5EF4-FFF2-40B4-BE49-F238E27FC236}">
                <a16:creationId xmlns:a16="http://schemas.microsoft.com/office/drawing/2014/main" id="{6B2C0396-0E1C-471A-8ABF-9EDC2163A48B}"/>
              </a:ext>
            </a:extLst>
          </p:cNvPr>
          <p:cNvSpPr/>
          <p:nvPr/>
        </p:nvSpPr>
        <p:spPr>
          <a:xfrm>
            <a:off x="2151420" y="5195483"/>
            <a:ext cx="569554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 descr="총괄 서블릿.&#10;기능적 URL 실행담당&#10;*.do ">
            <a:extLst>
              <a:ext uri="{FF2B5EF4-FFF2-40B4-BE49-F238E27FC236}">
                <a16:creationId xmlns:a16="http://schemas.microsoft.com/office/drawing/2014/main" id="{16B647A8-44B5-46B1-B89B-C251816F2958}"/>
              </a:ext>
            </a:extLst>
          </p:cNvPr>
          <p:cNvSpPr/>
          <p:nvPr/>
        </p:nvSpPr>
        <p:spPr>
          <a:xfrm>
            <a:off x="1329559" y="6080641"/>
            <a:ext cx="1035498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ViewResolver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8CC6384-9A7B-48BB-8499-5B983CEC4EF2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971092" y="4790402"/>
            <a:ext cx="90311" cy="51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 descr="총괄 서블릿.&#10;기능적 URL 실행담당&#10;*.do ">
            <a:extLst>
              <a:ext uri="{FF2B5EF4-FFF2-40B4-BE49-F238E27FC236}">
                <a16:creationId xmlns:a16="http://schemas.microsoft.com/office/drawing/2014/main" id="{1C3B11A5-9A74-4DEA-B160-A06441651A49}"/>
              </a:ext>
            </a:extLst>
          </p:cNvPr>
          <p:cNvSpPr/>
          <p:nvPr/>
        </p:nvSpPr>
        <p:spPr>
          <a:xfrm>
            <a:off x="776626" y="5302106"/>
            <a:ext cx="569554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30749A71-3F32-4943-85F7-65E4AEA7BA4B}"/>
              </a:ext>
            </a:extLst>
          </p:cNvPr>
          <p:cNvCxnSpPr>
            <a:cxnSpLocks/>
            <a:stCxn id="143" idx="0"/>
            <a:endCxn id="145" idx="2"/>
          </p:cNvCxnSpPr>
          <p:nvPr/>
        </p:nvCxnSpPr>
        <p:spPr>
          <a:xfrm flipH="1" flipV="1">
            <a:off x="1061403" y="5575201"/>
            <a:ext cx="785905" cy="50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C1C8CF6-F7E9-49D4-B76D-D25111B77BBB}"/>
              </a:ext>
            </a:extLst>
          </p:cNvPr>
          <p:cNvCxnSpPr>
            <a:cxnSpLocks/>
            <a:stCxn id="70" idx="1"/>
            <a:endCxn id="145" idx="3"/>
          </p:cNvCxnSpPr>
          <p:nvPr/>
        </p:nvCxnSpPr>
        <p:spPr>
          <a:xfrm flipH="1">
            <a:off x="1346180" y="4533377"/>
            <a:ext cx="1523852" cy="90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1ABBD5A7-740E-493E-BDD3-A8E9DCF2B8DB}"/>
              </a:ext>
            </a:extLst>
          </p:cNvPr>
          <p:cNvSpPr/>
          <p:nvPr/>
        </p:nvSpPr>
        <p:spPr>
          <a:xfrm>
            <a:off x="2901255" y="4676473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1177164A-5316-4FF1-8AE7-C4368D0F4CEC}"/>
              </a:ext>
            </a:extLst>
          </p:cNvPr>
          <p:cNvSpPr/>
          <p:nvPr/>
        </p:nvSpPr>
        <p:spPr>
          <a:xfrm>
            <a:off x="2522591" y="5361321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 descr="총괄 서블릿.&#10;기능적 URL 실행담당&#10;*.do ">
            <a:extLst>
              <a:ext uri="{FF2B5EF4-FFF2-40B4-BE49-F238E27FC236}">
                <a16:creationId xmlns:a16="http://schemas.microsoft.com/office/drawing/2014/main" id="{F3074CCA-73F3-484F-8AC3-B6E928FA40CA}"/>
              </a:ext>
            </a:extLst>
          </p:cNvPr>
          <p:cNvSpPr/>
          <p:nvPr/>
        </p:nvSpPr>
        <p:spPr>
          <a:xfrm>
            <a:off x="61313" y="5491268"/>
            <a:ext cx="934174" cy="7259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비동기처리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en-US" altLang="ko-KR" sz="1000" dirty="0" err="1">
                <a:solidFill>
                  <a:schemeClr val="tx1"/>
                </a:solidFill>
              </a:rPr>
              <a:t>javascript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0" name="직사각형 159" descr="총괄 서블릿.&#10;기능적 URL 실행담당&#10;*.do ">
            <a:extLst>
              <a:ext uri="{FF2B5EF4-FFF2-40B4-BE49-F238E27FC236}">
                <a16:creationId xmlns:a16="http://schemas.microsoft.com/office/drawing/2014/main" id="{B40D7C4E-EE1C-47F7-8DDC-CD67D0AA4939}"/>
              </a:ext>
            </a:extLst>
          </p:cNvPr>
          <p:cNvSpPr/>
          <p:nvPr/>
        </p:nvSpPr>
        <p:spPr>
          <a:xfrm>
            <a:off x="8189442" y="3498442"/>
            <a:ext cx="873245" cy="2730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container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6E82681-A52F-46EC-8E73-75886341D30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914414" y="2303496"/>
            <a:ext cx="4888628" cy="20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순서도: 연결자 161">
            <a:extLst>
              <a:ext uri="{FF2B5EF4-FFF2-40B4-BE49-F238E27FC236}">
                <a16:creationId xmlns:a16="http://schemas.microsoft.com/office/drawing/2014/main" id="{2306BF73-0BF4-42F7-BC87-4533B7D33803}"/>
              </a:ext>
            </a:extLst>
          </p:cNvPr>
          <p:cNvSpPr/>
          <p:nvPr/>
        </p:nvSpPr>
        <p:spPr>
          <a:xfrm>
            <a:off x="921628" y="5628174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직사각형 164" descr="총괄 서블릿.&#10;기능적 URL 실행담당&#10;*.do ">
            <a:extLst>
              <a:ext uri="{FF2B5EF4-FFF2-40B4-BE49-F238E27FC236}">
                <a16:creationId xmlns:a16="http://schemas.microsoft.com/office/drawing/2014/main" id="{AAEC98F2-501A-41E5-B7C8-CD41E37DF01B}"/>
              </a:ext>
            </a:extLst>
          </p:cNvPr>
          <p:cNvSpPr/>
          <p:nvPr/>
        </p:nvSpPr>
        <p:spPr>
          <a:xfrm>
            <a:off x="5803042" y="986578"/>
            <a:ext cx="1592562" cy="153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직사각형 165" descr="총괄 서블릿.&#10;기능적 URL 실행담당&#10;*.do ">
            <a:extLst>
              <a:ext uri="{FF2B5EF4-FFF2-40B4-BE49-F238E27FC236}">
                <a16:creationId xmlns:a16="http://schemas.microsoft.com/office/drawing/2014/main" id="{1DA3968A-5AA5-4E58-906F-00F367A577EE}"/>
              </a:ext>
            </a:extLst>
          </p:cNvPr>
          <p:cNvSpPr/>
          <p:nvPr/>
        </p:nvSpPr>
        <p:spPr>
          <a:xfrm>
            <a:off x="6063049" y="1176408"/>
            <a:ext cx="731572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7" name="직사각형 166" descr="총괄 서블릿.&#10;기능적 URL 실행담당&#10;*.do ">
            <a:extLst>
              <a:ext uri="{FF2B5EF4-FFF2-40B4-BE49-F238E27FC236}">
                <a16:creationId xmlns:a16="http://schemas.microsoft.com/office/drawing/2014/main" id="{95D1D95E-5893-42FE-AE57-16C94C9612A5}"/>
              </a:ext>
            </a:extLst>
          </p:cNvPr>
          <p:cNvSpPr/>
          <p:nvPr/>
        </p:nvSpPr>
        <p:spPr>
          <a:xfrm>
            <a:off x="6075212" y="1468455"/>
            <a:ext cx="731572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직사각형 167" descr="총괄 서블릿.&#10;기능적 URL 실행담당&#10;*.do ">
            <a:extLst>
              <a:ext uri="{FF2B5EF4-FFF2-40B4-BE49-F238E27FC236}">
                <a16:creationId xmlns:a16="http://schemas.microsoft.com/office/drawing/2014/main" id="{B3727191-60FB-40CA-8A68-E8929A109EED}"/>
              </a:ext>
            </a:extLst>
          </p:cNvPr>
          <p:cNvSpPr/>
          <p:nvPr/>
        </p:nvSpPr>
        <p:spPr>
          <a:xfrm>
            <a:off x="6063049" y="1751146"/>
            <a:ext cx="731572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9" name="순서도: 연결자 168">
            <a:extLst>
              <a:ext uri="{FF2B5EF4-FFF2-40B4-BE49-F238E27FC236}">
                <a16:creationId xmlns:a16="http://schemas.microsoft.com/office/drawing/2014/main" id="{9735344F-F217-4959-B9D4-DF40636B5782}"/>
              </a:ext>
            </a:extLst>
          </p:cNvPr>
          <p:cNvSpPr/>
          <p:nvPr/>
        </p:nvSpPr>
        <p:spPr>
          <a:xfrm>
            <a:off x="3843255" y="2941303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 descr="총괄 서블릿.&#10;기능적 URL 실행담당&#10;*.do ">
            <a:extLst>
              <a:ext uri="{FF2B5EF4-FFF2-40B4-BE49-F238E27FC236}">
                <a16:creationId xmlns:a16="http://schemas.microsoft.com/office/drawing/2014/main" id="{AF54EA2E-0B3A-44D6-90FF-7F2246B9DEFB}"/>
              </a:ext>
            </a:extLst>
          </p:cNvPr>
          <p:cNvSpPr/>
          <p:nvPr/>
        </p:nvSpPr>
        <p:spPr>
          <a:xfrm>
            <a:off x="3376775" y="2633103"/>
            <a:ext cx="1124015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Forward(</a:t>
            </a:r>
            <a:r>
              <a:rPr lang="ko-KR" altLang="en-US" sz="1000" dirty="0" err="1">
                <a:solidFill>
                  <a:schemeClr val="tx1"/>
                </a:solidFill>
              </a:rPr>
              <a:t>전처리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5128D67D-D05A-49AB-A778-B7EFAEBDB578}"/>
              </a:ext>
            </a:extLst>
          </p:cNvPr>
          <p:cNvCxnSpPr>
            <a:cxnSpLocks/>
            <a:stCxn id="165" idx="2"/>
            <a:endCxn id="70" idx="0"/>
          </p:cNvCxnSpPr>
          <p:nvPr/>
        </p:nvCxnSpPr>
        <p:spPr>
          <a:xfrm flipH="1">
            <a:off x="3331545" y="2520327"/>
            <a:ext cx="3267778" cy="158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42D030FF-3964-4CDF-A579-540FC634719A}"/>
              </a:ext>
            </a:extLst>
          </p:cNvPr>
          <p:cNvCxnSpPr>
            <a:cxnSpLocks/>
            <a:stCxn id="70" idx="0"/>
            <a:endCxn id="181" idx="1"/>
          </p:cNvCxnSpPr>
          <p:nvPr/>
        </p:nvCxnSpPr>
        <p:spPr>
          <a:xfrm flipV="1">
            <a:off x="3331545" y="2984503"/>
            <a:ext cx="2960810" cy="112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 descr="총괄 서블릿.&#10;기능적 URL 실행담당&#10;*.do ">
            <a:extLst>
              <a:ext uri="{FF2B5EF4-FFF2-40B4-BE49-F238E27FC236}">
                <a16:creationId xmlns:a16="http://schemas.microsoft.com/office/drawing/2014/main" id="{51FB5861-6533-4D10-8314-5C3342BC6B45}"/>
              </a:ext>
            </a:extLst>
          </p:cNvPr>
          <p:cNvSpPr/>
          <p:nvPr/>
        </p:nvSpPr>
        <p:spPr>
          <a:xfrm>
            <a:off x="6641815" y="2140009"/>
            <a:ext cx="622615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////////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1" name="직사각형 180" descr="총괄 서블릿.&#10;기능적 URL 실행담당&#10;*.do ">
            <a:extLst>
              <a:ext uri="{FF2B5EF4-FFF2-40B4-BE49-F238E27FC236}">
                <a16:creationId xmlns:a16="http://schemas.microsoft.com/office/drawing/2014/main" id="{025A7D13-31F2-4090-8D2F-4DB4AD25CE58}"/>
              </a:ext>
            </a:extLst>
          </p:cNvPr>
          <p:cNvSpPr/>
          <p:nvPr/>
        </p:nvSpPr>
        <p:spPr>
          <a:xfrm>
            <a:off x="6292355" y="2847955"/>
            <a:ext cx="1035498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JSONResolver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6B87E6EF-0BBD-4A5A-891A-D8A0DF10C8FC}"/>
              </a:ext>
            </a:extLst>
          </p:cNvPr>
          <p:cNvCxnSpPr>
            <a:cxnSpLocks/>
          </p:cNvCxnSpPr>
          <p:nvPr/>
        </p:nvCxnSpPr>
        <p:spPr>
          <a:xfrm>
            <a:off x="6641799" y="3797642"/>
            <a:ext cx="6603" cy="1481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D0CBD636-BA95-44E4-A09D-A79D2D6161DA}"/>
              </a:ext>
            </a:extLst>
          </p:cNvPr>
          <p:cNvCxnSpPr>
            <a:stCxn id="181" idx="3"/>
            <a:endCxn id="165" idx="3"/>
          </p:cNvCxnSpPr>
          <p:nvPr/>
        </p:nvCxnSpPr>
        <p:spPr>
          <a:xfrm flipV="1">
            <a:off x="7327853" y="1753453"/>
            <a:ext cx="67751" cy="1231050"/>
          </a:xfrm>
          <a:prstGeom prst="bentConnector3">
            <a:avLst>
              <a:gd name="adj1" fmla="val 437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순서도: 연결자 189">
            <a:extLst>
              <a:ext uri="{FF2B5EF4-FFF2-40B4-BE49-F238E27FC236}">
                <a16:creationId xmlns:a16="http://schemas.microsoft.com/office/drawing/2014/main" id="{2F1A9329-50AC-4EB1-AB60-ABE363E4E65D}"/>
              </a:ext>
            </a:extLst>
          </p:cNvPr>
          <p:cNvSpPr/>
          <p:nvPr/>
        </p:nvSpPr>
        <p:spPr>
          <a:xfrm>
            <a:off x="5156885" y="2845488"/>
            <a:ext cx="503005" cy="28748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순서도: 연결자 190">
            <a:extLst>
              <a:ext uri="{FF2B5EF4-FFF2-40B4-BE49-F238E27FC236}">
                <a16:creationId xmlns:a16="http://schemas.microsoft.com/office/drawing/2014/main" id="{14D426A1-E762-4699-9347-2A77C2268A3A}"/>
              </a:ext>
            </a:extLst>
          </p:cNvPr>
          <p:cNvSpPr/>
          <p:nvPr/>
        </p:nvSpPr>
        <p:spPr>
          <a:xfrm>
            <a:off x="7438096" y="2368978"/>
            <a:ext cx="503005" cy="28748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2" name="직사각형 191" descr="총괄 서블릿.&#10;기능적 URL 실행담당&#10;*.do ">
            <a:extLst>
              <a:ext uri="{FF2B5EF4-FFF2-40B4-BE49-F238E27FC236}">
                <a16:creationId xmlns:a16="http://schemas.microsoft.com/office/drawing/2014/main" id="{6E9B582D-F7D1-493C-83EC-2EB6AEE389CE}"/>
              </a:ext>
            </a:extLst>
          </p:cNvPr>
          <p:cNvSpPr/>
          <p:nvPr/>
        </p:nvSpPr>
        <p:spPr>
          <a:xfrm>
            <a:off x="4573748" y="3046539"/>
            <a:ext cx="760036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</a:t>
            </a:r>
            <a:r>
              <a:rPr lang="en-US" altLang="ko-KR" sz="1000" dirty="0" err="1">
                <a:solidFill>
                  <a:schemeClr val="tx1"/>
                </a:solidFill>
              </a:rPr>
              <a:t>url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3" name="직사각형 192" descr="총괄 서블릿.&#10;기능적 URL 실행담당&#10;*.do ">
            <a:extLst>
              <a:ext uri="{FF2B5EF4-FFF2-40B4-BE49-F238E27FC236}">
                <a16:creationId xmlns:a16="http://schemas.microsoft.com/office/drawing/2014/main" id="{DBA9D682-D008-4AC4-BE4B-90F3B19736F4}"/>
              </a:ext>
            </a:extLst>
          </p:cNvPr>
          <p:cNvSpPr/>
          <p:nvPr/>
        </p:nvSpPr>
        <p:spPr>
          <a:xfrm>
            <a:off x="7085787" y="1825046"/>
            <a:ext cx="1220617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Java Script </a:t>
            </a:r>
            <a:r>
              <a:rPr lang="ko-KR" altLang="en-US" sz="1000" dirty="0">
                <a:solidFill>
                  <a:schemeClr val="tx1"/>
                </a:solidFill>
              </a:rPr>
              <a:t>비동기</a:t>
            </a:r>
          </a:p>
        </p:txBody>
      </p:sp>
      <p:sp>
        <p:nvSpPr>
          <p:cNvPr id="194" name="직사각형 193" descr="총괄 서블릿.&#10;기능적 URL 실행담당&#10;*.do ">
            <a:extLst>
              <a:ext uri="{FF2B5EF4-FFF2-40B4-BE49-F238E27FC236}">
                <a16:creationId xmlns:a16="http://schemas.microsoft.com/office/drawing/2014/main" id="{9BCFCD66-A22D-4B58-9166-E10631DDD975}"/>
              </a:ext>
            </a:extLst>
          </p:cNvPr>
          <p:cNvSpPr/>
          <p:nvPr/>
        </p:nvSpPr>
        <p:spPr>
          <a:xfrm>
            <a:off x="8345456" y="1040371"/>
            <a:ext cx="1220617" cy="490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마크업 </a:t>
            </a:r>
            <a:r>
              <a:rPr lang="en-US" altLang="ko-KR" sz="1000" dirty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Handlerbar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718ED0F4-700B-401C-8550-4C9F1D805D0F}"/>
              </a:ext>
            </a:extLst>
          </p:cNvPr>
          <p:cNvCxnSpPr>
            <a:cxnSpLocks/>
            <a:stCxn id="193" idx="0"/>
            <a:endCxn id="194" idx="1"/>
          </p:cNvCxnSpPr>
          <p:nvPr/>
        </p:nvCxnSpPr>
        <p:spPr>
          <a:xfrm flipV="1">
            <a:off x="7696096" y="1285762"/>
            <a:ext cx="649360" cy="53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순서도: 연결자 203">
            <a:extLst>
              <a:ext uri="{FF2B5EF4-FFF2-40B4-BE49-F238E27FC236}">
                <a16:creationId xmlns:a16="http://schemas.microsoft.com/office/drawing/2014/main" id="{08266755-5346-4D31-95B1-C1124CB25F74}"/>
              </a:ext>
            </a:extLst>
          </p:cNvPr>
          <p:cNvSpPr/>
          <p:nvPr/>
        </p:nvSpPr>
        <p:spPr>
          <a:xfrm>
            <a:off x="784288" y="4396954"/>
            <a:ext cx="259880" cy="2544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직사각형 204" descr="총괄 서블릿.&#10;기능적 URL 실행담당&#10;*.do ">
            <a:extLst>
              <a:ext uri="{FF2B5EF4-FFF2-40B4-BE49-F238E27FC236}">
                <a16:creationId xmlns:a16="http://schemas.microsoft.com/office/drawing/2014/main" id="{D57F704C-FB73-4DB2-8DF7-FF3EEA261989}"/>
              </a:ext>
            </a:extLst>
          </p:cNvPr>
          <p:cNvSpPr/>
          <p:nvPr/>
        </p:nvSpPr>
        <p:spPr>
          <a:xfrm>
            <a:off x="1182086" y="4697896"/>
            <a:ext cx="712610" cy="27309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전처리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6" name="직사각형 205" descr="총괄 서블릿.&#10;기능적 URL 실행담당&#10;*.do ">
            <a:extLst>
              <a:ext uri="{FF2B5EF4-FFF2-40B4-BE49-F238E27FC236}">
                <a16:creationId xmlns:a16="http://schemas.microsoft.com/office/drawing/2014/main" id="{118BA752-6BEE-4536-B3D5-A50596418885}"/>
              </a:ext>
            </a:extLst>
          </p:cNvPr>
          <p:cNvSpPr/>
          <p:nvPr/>
        </p:nvSpPr>
        <p:spPr>
          <a:xfrm>
            <a:off x="7078309" y="918444"/>
            <a:ext cx="712610" cy="27309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후처리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21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 descr="총괄 서블릿.&#10;기능적 URL 실행담당&#10;*.do ">
            <a:extLst>
              <a:ext uri="{FF2B5EF4-FFF2-40B4-BE49-F238E27FC236}">
                <a16:creationId xmlns:a16="http://schemas.microsoft.com/office/drawing/2014/main" id="{0A5DF8FC-EBB6-4AFD-874F-6542DAD6E8A0}"/>
              </a:ext>
            </a:extLst>
          </p:cNvPr>
          <p:cNvSpPr/>
          <p:nvPr/>
        </p:nvSpPr>
        <p:spPr>
          <a:xfrm>
            <a:off x="2296933" y="2633190"/>
            <a:ext cx="1577688" cy="35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Function(</a:t>
            </a:r>
            <a:r>
              <a:rPr lang="en-US" altLang="ko-KR" sz="1000" dirty="0" err="1">
                <a:solidFill>
                  <a:schemeClr val="tx1"/>
                </a:solidFill>
              </a:rPr>
              <a:t>targetJSON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2008552-C78B-4EC3-848B-C78357F06C5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10910" y="395934"/>
            <a:ext cx="935006" cy="23258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총괄 서블릿.&#10;기능적 URL 실행담당&#10;*.do ">
            <a:extLst>
              <a:ext uri="{FF2B5EF4-FFF2-40B4-BE49-F238E27FC236}">
                <a16:creationId xmlns:a16="http://schemas.microsoft.com/office/drawing/2014/main" id="{E2871A29-4E6E-49C7-BD48-D70A5554B14F}"/>
              </a:ext>
            </a:extLst>
          </p:cNvPr>
          <p:cNvSpPr/>
          <p:nvPr/>
        </p:nvSpPr>
        <p:spPr>
          <a:xfrm>
            <a:off x="244321" y="82243"/>
            <a:ext cx="834835" cy="27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javaScript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 descr="총괄 서블릿.&#10;기능적 URL 실행담당&#10;*.do ">
            <a:extLst>
              <a:ext uri="{FF2B5EF4-FFF2-40B4-BE49-F238E27FC236}">
                <a16:creationId xmlns:a16="http://schemas.microsoft.com/office/drawing/2014/main" id="{2FEB3046-66AC-452D-A25A-E54A3836CFFB}"/>
              </a:ext>
            </a:extLst>
          </p:cNvPr>
          <p:cNvSpPr/>
          <p:nvPr/>
        </p:nvSpPr>
        <p:spPr>
          <a:xfrm>
            <a:off x="344673" y="331594"/>
            <a:ext cx="612259" cy="35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C21463-F5D8-4FB8-9D2E-0D4BBBF5C440}"/>
              </a:ext>
            </a:extLst>
          </p:cNvPr>
          <p:cNvCxnSpPr>
            <a:cxnSpLocks/>
          </p:cNvCxnSpPr>
          <p:nvPr/>
        </p:nvCxnSpPr>
        <p:spPr>
          <a:xfrm>
            <a:off x="545023" y="685881"/>
            <a:ext cx="105779" cy="1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5094C3-F44C-46A0-8AE9-3EF15FA50836}"/>
              </a:ext>
            </a:extLst>
          </p:cNvPr>
          <p:cNvCxnSpPr>
            <a:cxnSpLocks/>
          </p:cNvCxnSpPr>
          <p:nvPr/>
        </p:nvCxnSpPr>
        <p:spPr>
          <a:xfrm flipH="1">
            <a:off x="736760" y="685881"/>
            <a:ext cx="38392" cy="1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33571F-8DFD-4C76-AEFB-883D38B75843}"/>
              </a:ext>
            </a:extLst>
          </p:cNvPr>
          <p:cNvCxnSpPr>
            <a:cxnSpLocks/>
          </p:cNvCxnSpPr>
          <p:nvPr/>
        </p:nvCxnSpPr>
        <p:spPr>
          <a:xfrm>
            <a:off x="359283" y="786813"/>
            <a:ext cx="59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 descr="총괄 서블릿.&#10;기능적 URL 실행담당&#10;*.do ">
            <a:extLst>
              <a:ext uri="{FF2B5EF4-FFF2-40B4-BE49-F238E27FC236}">
                <a16:creationId xmlns:a16="http://schemas.microsoft.com/office/drawing/2014/main" id="{58B1E75F-564C-4A01-AD9F-B8A4940D3B61}"/>
              </a:ext>
            </a:extLst>
          </p:cNvPr>
          <p:cNvSpPr/>
          <p:nvPr/>
        </p:nvSpPr>
        <p:spPr>
          <a:xfrm>
            <a:off x="1798651" y="218790"/>
            <a:ext cx="612259" cy="35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JSON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7A47D8-24E5-4FA7-8F16-887A6508DC95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956932" y="395934"/>
            <a:ext cx="841719" cy="11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241CFA3-8E51-4129-9377-06D46DDEB0F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1079156" y="218791"/>
            <a:ext cx="557469" cy="70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 descr="총괄 서블릿.&#10;기능적 URL 실행담당&#10;*.do ">
            <a:extLst>
              <a:ext uri="{FF2B5EF4-FFF2-40B4-BE49-F238E27FC236}">
                <a16:creationId xmlns:a16="http://schemas.microsoft.com/office/drawing/2014/main" id="{0AEFF4C3-A56F-48A9-AAF0-C9CE27955C8E}"/>
              </a:ext>
            </a:extLst>
          </p:cNvPr>
          <p:cNvSpPr/>
          <p:nvPr/>
        </p:nvSpPr>
        <p:spPr>
          <a:xfrm>
            <a:off x="1636625" y="750221"/>
            <a:ext cx="1139527" cy="35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Template(HTML)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 descr="총괄 서블릿.&#10;기능적 URL 실행담당&#10;*.do ">
            <a:extLst>
              <a:ext uri="{FF2B5EF4-FFF2-40B4-BE49-F238E27FC236}">
                <a16:creationId xmlns:a16="http://schemas.microsoft.com/office/drawing/2014/main" id="{6D48DB6C-D2EC-4B74-B70E-5C21308C42BF}"/>
              </a:ext>
            </a:extLst>
          </p:cNvPr>
          <p:cNvSpPr/>
          <p:nvPr/>
        </p:nvSpPr>
        <p:spPr>
          <a:xfrm>
            <a:off x="3395403" y="278685"/>
            <a:ext cx="782510" cy="1297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&lt;script&gt;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&lt;/script&gt;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 descr="총괄 서블릿.&#10;기능적 URL 실행담당&#10;*.do ">
            <a:extLst>
              <a:ext uri="{FF2B5EF4-FFF2-40B4-BE49-F238E27FC236}">
                <a16:creationId xmlns:a16="http://schemas.microsoft.com/office/drawing/2014/main" id="{E9E6B89E-7935-4A10-83C7-17376327B9C7}"/>
              </a:ext>
            </a:extLst>
          </p:cNvPr>
          <p:cNvSpPr/>
          <p:nvPr/>
        </p:nvSpPr>
        <p:spPr>
          <a:xfrm>
            <a:off x="3526501" y="869699"/>
            <a:ext cx="520313" cy="263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003E96F-FE62-4FEC-95BC-246D93E79D37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>
            <a:off x="2776152" y="927365"/>
            <a:ext cx="619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 descr="총괄 서블릿.&#10;기능적 URL 실행담당&#10;*.do ">
            <a:extLst>
              <a:ext uri="{FF2B5EF4-FFF2-40B4-BE49-F238E27FC236}">
                <a16:creationId xmlns:a16="http://schemas.microsoft.com/office/drawing/2014/main" id="{69CB6CC2-7D34-4484-A2F0-96CF8D0F56C0}"/>
              </a:ext>
            </a:extLst>
          </p:cNvPr>
          <p:cNvSpPr/>
          <p:nvPr/>
        </p:nvSpPr>
        <p:spPr>
          <a:xfrm>
            <a:off x="4044887" y="160680"/>
            <a:ext cx="782510" cy="35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실행 </a:t>
            </a:r>
            <a:r>
              <a:rPr lang="ko-KR" altLang="en-US" sz="1000" dirty="0" err="1">
                <a:solidFill>
                  <a:schemeClr val="tx1"/>
                </a:solidFill>
              </a:rPr>
              <a:t>ㄴㄴ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임시임시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83504639-02DB-4773-A9B5-BBE99697F032}"/>
              </a:ext>
            </a:extLst>
          </p:cNvPr>
          <p:cNvSpPr/>
          <p:nvPr/>
        </p:nvSpPr>
        <p:spPr>
          <a:xfrm>
            <a:off x="1561916" y="673521"/>
            <a:ext cx="179115" cy="15339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 descr="총괄 서블릿.&#10;기능적 URL 실행담당&#10;*.do ">
            <a:extLst>
              <a:ext uri="{FF2B5EF4-FFF2-40B4-BE49-F238E27FC236}">
                <a16:creationId xmlns:a16="http://schemas.microsoft.com/office/drawing/2014/main" id="{6C184DE4-6FE8-4F6E-8226-A77F9125809A}"/>
              </a:ext>
            </a:extLst>
          </p:cNvPr>
          <p:cNvSpPr/>
          <p:nvPr/>
        </p:nvSpPr>
        <p:spPr>
          <a:xfrm>
            <a:off x="1193866" y="1260162"/>
            <a:ext cx="2101269" cy="92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Compile(): JSON -&gt; {{ Key }}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JSON</a:t>
            </a:r>
            <a:r>
              <a:rPr lang="ko-KR" altLang="en-US" sz="1000" dirty="0">
                <a:solidFill>
                  <a:schemeClr val="tx1"/>
                </a:solidFill>
              </a:rPr>
              <a:t> 데이터 넣어야 하면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키이름을 저렇게 넣어줘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1AF034-C84D-4F3E-B214-939DF15329B7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2206389" y="1104508"/>
            <a:ext cx="38112" cy="15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 descr="총괄 서블릿.&#10;기능적 URL 실행담당&#10;*.do ">
            <a:extLst>
              <a:ext uri="{FF2B5EF4-FFF2-40B4-BE49-F238E27FC236}">
                <a16:creationId xmlns:a16="http://schemas.microsoft.com/office/drawing/2014/main" id="{46303A65-21B0-4ABC-805A-F629432C8667}"/>
              </a:ext>
            </a:extLst>
          </p:cNvPr>
          <p:cNvSpPr/>
          <p:nvPr/>
        </p:nvSpPr>
        <p:spPr>
          <a:xfrm>
            <a:off x="1965288" y="1895307"/>
            <a:ext cx="520313" cy="263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0902BC13-E3A7-4FEA-9658-FB883C77C1AC}"/>
                  </a:ext>
                </a:extLst>
              </p14:cNvPr>
              <p14:cNvContentPartPr/>
              <p14:nvPr/>
            </p14:nvContentPartPr>
            <p14:xfrm>
              <a:off x="583557" y="757790"/>
              <a:ext cx="639000" cy="270360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0902BC13-E3A7-4FEA-9658-FB883C77C1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17" y="748790"/>
                <a:ext cx="656640" cy="272124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직사각형 49" descr="총괄 서블릿.&#10;기능적 URL 실행담당&#10;*.do ">
            <a:extLst>
              <a:ext uri="{FF2B5EF4-FFF2-40B4-BE49-F238E27FC236}">
                <a16:creationId xmlns:a16="http://schemas.microsoft.com/office/drawing/2014/main" id="{0F7ADBE4-15AA-47EC-8F1D-B97C4FAE6911}"/>
              </a:ext>
            </a:extLst>
          </p:cNvPr>
          <p:cNvSpPr/>
          <p:nvPr/>
        </p:nvSpPr>
        <p:spPr>
          <a:xfrm>
            <a:off x="108242" y="1895308"/>
            <a:ext cx="848690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HandleBars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JS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A21FAF3-D3DC-4C15-ACDE-CD50C12E38AC}"/>
              </a:ext>
            </a:extLst>
          </p:cNvPr>
          <p:cNvCxnSpPr>
            <a:cxnSpLocks/>
            <a:stCxn id="35" idx="2"/>
            <a:endCxn id="51" idx="0"/>
          </p:cNvCxnSpPr>
          <p:nvPr/>
        </p:nvCxnSpPr>
        <p:spPr>
          <a:xfrm>
            <a:off x="2225445" y="2158918"/>
            <a:ext cx="860332" cy="47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별: 꼭짓점 5개 55">
            <a:extLst>
              <a:ext uri="{FF2B5EF4-FFF2-40B4-BE49-F238E27FC236}">
                <a16:creationId xmlns:a16="http://schemas.microsoft.com/office/drawing/2014/main" id="{C618FCAE-792C-46C8-805A-96DC38AE7D00}"/>
              </a:ext>
            </a:extLst>
          </p:cNvPr>
          <p:cNvSpPr/>
          <p:nvPr/>
        </p:nvSpPr>
        <p:spPr>
          <a:xfrm>
            <a:off x="3535460" y="2560841"/>
            <a:ext cx="179115" cy="15339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 descr="총괄 서블릿.&#10;기능적 URL 실행담당&#10;*.do ">
            <a:extLst>
              <a:ext uri="{FF2B5EF4-FFF2-40B4-BE49-F238E27FC236}">
                <a16:creationId xmlns:a16="http://schemas.microsoft.com/office/drawing/2014/main" id="{1BE7E486-FD12-4589-A847-8B9CCF5F1140}"/>
              </a:ext>
            </a:extLst>
          </p:cNvPr>
          <p:cNvSpPr/>
          <p:nvPr/>
        </p:nvSpPr>
        <p:spPr>
          <a:xfrm>
            <a:off x="3120875" y="3274177"/>
            <a:ext cx="1848024" cy="718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Compile</a:t>
            </a:r>
            <a:r>
              <a:rPr lang="ko-KR" altLang="en-US" sz="1000" dirty="0">
                <a:solidFill>
                  <a:schemeClr val="tx1"/>
                </a:solidFill>
              </a:rPr>
              <a:t>하면 실행할 수 있는 </a:t>
            </a:r>
            <a:r>
              <a:rPr lang="en-US" altLang="ko-KR" sz="1000" dirty="0" err="1">
                <a:solidFill>
                  <a:schemeClr val="tx1"/>
                </a:solidFill>
              </a:rPr>
              <a:t>functio</a:t>
            </a:r>
            <a:r>
              <a:rPr lang="ko-KR" altLang="en-US" sz="1000" dirty="0">
                <a:solidFill>
                  <a:schemeClr val="tx1"/>
                </a:solidFill>
              </a:rPr>
              <a:t>을 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JSON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parameter</a:t>
            </a:r>
            <a:r>
              <a:rPr lang="ko-KR" altLang="en-US" sz="1000" dirty="0">
                <a:solidFill>
                  <a:schemeClr val="tx1"/>
                </a:solidFill>
              </a:rPr>
              <a:t>로 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 descr="총괄 서블릿.&#10;기능적 URL 실행담당&#10;*.do ">
            <a:extLst>
              <a:ext uri="{FF2B5EF4-FFF2-40B4-BE49-F238E27FC236}">
                <a16:creationId xmlns:a16="http://schemas.microsoft.com/office/drawing/2014/main" id="{7DBBE235-1D61-4F0E-81B3-8FBF0D53FA77}"/>
              </a:ext>
            </a:extLst>
          </p:cNvPr>
          <p:cNvSpPr/>
          <p:nvPr/>
        </p:nvSpPr>
        <p:spPr>
          <a:xfrm>
            <a:off x="4648906" y="2678527"/>
            <a:ext cx="520313" cy="263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9C9E346-660B-49FD-A6F8-B820844EF034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 flipV="1">
            <a:off x="3874621" y="2810333"/>
            <a:ext cx="7742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 descr="총괄 서블릿.&#10;기능적 URL 실행담당&#10;*.do ">
            <a:extLst>
              <a:ext uri="{FF2B5EF4-FFF2-40B4-BE49-F238E27FC236}">
                <a16:creationId xmlns:a16="http://schemas.microsoft.com/office/drawing/2014/main" id="{1C31D9A2-511B-4F08-B6FC-253B0A916203}"/>
              </a:ext>
            </a:extLst>
          </p:cNvPr>
          <p:cNvSpPr/>
          <p:nvPr/>
        </p:nvSpPr>
        <p:spPr>
          <a:xfrm>
            <a:off x="4008690" y="2546721"/>
            <a:ext cx="454508" cy="263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JSON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49E345AA-F6B9-45B4-A6AF-2F3180C9F445}"/>
              </a:ext>
            </a:extLst>
          </p:cNvPr>
          <p:cNvCxnSpPr>
            <a:stCxn id="63" idx="2"/>
            <a:endCxn id="4" idx="2"/>
          </p:cNvCxnSpPr>
          <p:nvPr/>
        </p:nvCxnSpPr>
        <p:spPr>
          <a:xfrm rot="5400000" flipH="1">
            <a:off x="1651804" y="-315120"/>
            <a:ext cx="2256257" cy="4258260"/>
          </a:xfrm>
          <a:prstGeom prst="bentConnector3">
            <a:avLst>
              <a:gd name="adj1" fmla="val -10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 descr="총괄 서블릿.&#10;기능적 URL 실행담당&#10;*.do ">
            <a:extLst>
              <a:ext uri="{FF2B5EF4-FFF2-40B4-BE49-F238E27FC236}">
                <a16:creationId xmlns:a16="http://schemas.microsoft.com/office/drawing/2014/main" id="{E920BE18-7CC9-49D5-B14A-18DD1970F1C8}"/>
              </a:ext>
            </a:extLst>
          </p:cNvPr>
          <p:cNvSpPr/>
          <p:nvPr/>
        </p:nvSpPr>
        <p:spPr>
          <a:xfrm>
            <a:off x="1219577" y="2903610"/>
            <a:ext cx="817200" cy="263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Append();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 descr="총괄 서블릿.&#10;기능적 URL 실행담당&#10;*.do ">
            <a:extLst>
              <a:ext uri="{FF2B5EF4-FFF2-40B4-BE49-F238E27FC236}">
                <a16:creationId xmlns:a16="http://schemas.microsoft.com/office/drawing/2014/main" id="{241D5306-C14B-4EDC-BB96-F2E3FD55BC2F}"/>
              </a:ext>
            </a:extLst>
          </p:cNvPr>
          <p:cNvSpPr/>
          <p:nvPr/>
        </p:nvSpPr>
        <p:spPr>
          <a:xfrm>
            <a:off x="4359887" y="1789841"/>
            <a:ext cx="1035475" cy="35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Handlerbar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는 </a:t>
            </a:r>
            <a:r>
              <a:rPr lang="en-US" altLang="ko-KR" sz="800" dirty="0">
                <a:solidFill>
                  <a:schemeClr val="tx1"/>
                </a:solidFill>
              </a:rPr>
              <a:t>Function </a:t>
            </a:r>
            <a:r>
              <a:rPr lang="ko-KR" altLang="en-US" sz="800" dirty="0">
                <a:solidFill>
                  <a:schemeClr val="tx1"/>
                </a:solidFill>
              </a:rPr>
              <a:t>까지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FF7DB50-CAA8-4C6C-BE0D-07094F018F15}"/>
              </a:ext>
            </a:extLst>
          </p:cNvPr>
          <p:cNvCxnSpPr>
            <a:cxnSpLocks/>
            <a:stCxn id="72" idx="1"/>
            <a:endCxn id="51" idx="0"/>
          </p:cNvCxnSpPr>
          <p:nvPr/>
        </p:nvCxnSpPr>
        <p:spPr>
          <a:xfrm flipH="1">
            <a:off x="3085777" y="1966985"/>
            <a:ext cx="1274110" cy="66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별: 꼭짓점 5개 81">
            <a:extLst>
              <a:ext uri="{FF2B5EF4-FFF2-40B4-BE49-F238E27FC236}">
                <a16:creationId xmlns:a16="http://schemas.microsoft.com/office/drawing/2014/main" id="{A9145329-A10D-46E5-AD9F-C333982360CB}"/>
              </a:ext>
            </a:extLst>
          </p:cNvPr>
          <p:cNvSpPr/>
          <p:nvPr/>
        </p:nvSpPr>
        <p:spPr>
          <a:xfrm>
            <a:off x="1149221" y="2811409"/>
            <a:ext cx="179115" cy="15339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 descr="총괄 서블릿.&#10;기능적 URL 실행담당&#10;*.do ">
            <a:extLst>
              <a:ext uri="{FF2B5EF4-FFF2-40B4-BE49-F238E27FC236}">
                <a16:creationId xmlns:a16="http://schemas.microsoft.com/office/drawing/2014/main" id="{C2FC0A87-29D6-46AC-9128-139258844725}"/>
              </a:ext>
            </a:extLst>
          </p:cNvPr>
          <p:cNvSpPr/>
          <p:nvPr/>
        </p:nvSpPr>
        <p:spPr>
          <a:xfrm>
            <a:off x="1950365" y="2233565"/>
            <a:ext cx="693136" cy="35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Compile</a:t>
            </a:r>
            <a:r>
              <a:rPr lang="ko-KR" altLang="en-US" sz="800" dirty="0">
                <a:solidFill>
                  <a:schemeClr val="tx1"/>
                </a:solidFill>
              </a:rPr>
              <a:t>이</a:t>
            </a:r>
            <a:r>
              <a:rPr lang="en-US" altLang="ko-KR" sz="800" dirty="0">
                <a:solidFill>
                  <a:schemeClr val="tx1"/>
                </a:solidFill>
              </a:rPr>
              <a:t>function</a:t>
            </a:r>
            <a:r>
              <a:rPr lang="ko-KR" altLang="en-US" sz="800" dirty="0">
                <a:solidFill>
                  <a:schemeClr val="tx1"/>
                </a:solidFill>
              </a:rPr>
              <a:t>을 </a:t>
            </a:r>
            <a:r>
              <a:rPr lang="en-US" altLang="ko-KR" sz="800" dirty="0">
                <a:solidFill>
                  <a:schemeClr val="tx1"/>
                </a:solidFill>
              </a:rPr>
              <a:t>return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1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B180BE-3B6E-4BD2-AC1F-80443AC9E96D}"/>
              </a:ext>
            </a:extLst>
          </p:cNvPr>
          <p:cNvSpPr/>
          <p:nvPr/>
        </p:nvSpPr>
        <p:spPr>
          <a:xfrm>
            <a:off x="184577" y="4494362"/>
            <a:ext cx="712570" cy="15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3AFF24-CD4E-4748-8250-A13E2F33B105}"/>
              </a:ext>
            </a:extLst>
          </p:cNvPr>
          <p:cNvSpPr/>
          <p:nvPr/>
        </p:nvSpPr>
        <p:spPr>
          <a:xfrm>
            <a:off x="2907649" y="4491486"/>
            <a:ext cx="712570" cy="15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 descr="총괄 서블릿.&#10;기능적 URL 실행담당&#10;*.do ">
            <a:extLst>
              <a:ext uri="{FF2B5EF4-FFF2-40B4-BE49-F238E27FC236}">
                <a16:creationId xmlns:a16="http://schemas.microsoft.com/office/drawing/2014/main" id="{6265248B-B65D-4EBF-A6BE-F75267CA1383}"/>
              </a:ext>
            </a:extLst>
          </p:cNvPr>
          <p:cNvSpPr/>
          <p:nvPr/>
        </p:nvSpPr>
        <p:spPr>
          <a:xfrm>
            <a:off x="184577" y="1682858"/>
            <a:ext cx="936858" cy="92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직사각형 4" descr="총괄 서블릿.&#10;기능적 URL 실행담당&#10;*.do ">
            <a:extLst>
              <a:ext uri="{FF2B5EF4-FFF2-40B4-BE49-F238E27FC236}">
                <a16:creationId xmlns:a16="http://schemas.microsoft.com/office/drawing/2014/main" id="{25946F26-D427-46E5-A4EC-DC50D711C934}"/>
              </a:ext>
            </a:extLst>
          </p:cNvPr>
          <p:cNvSpPr/>
          <p:nvPr/>
        </p:nvSpPr>
        <p:spPr>
          <a:xfrm>
            <a:off x="1605060" y="222118"/>
            <a:ext cx="936858" cy="92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" name="직사각형 5" descr="총괄 서블릿.&#10;기능적 URL 실행담당&#10;*.do ">
            <a:extLst>
              <a:ext uri="{FF2B5EF4-FFF2-40B4-BE49-F238E27FC236}">
                <a16:creationId xmlns:a16="http://schemas.microsoft.com/office/drawing/2014/main" id="{B0952169-BEBC-41C6-8DF4-DDC6F28E4DCC}"/>
              </a:ext>
            </a:extLst>
          </p:cNvPr>
          <p:cNvSpPr/>
          <p:nvPr/>
        </p:nvSpPr>
        <p:spPr>
          <a:xfrm>
            <a:off x="3048547" y="1682858"/>
            <a:ext cx="936858" cy="92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직사각형 6" descr="총괄 서블릿.&#10;기능적 URL 실행담당&#10;*.do ">
            <a:extLst>
              <a:ext uri="{FF2B5EF4-FFF2-40B4-BE49-F238E27FC236}">
                <a16:creationId xmlns:a16="http://schemas.microsoft.com/office/drawing/2014/main" id="{2C32C05F-6598-4165-8A46-20D90F21EB64}"/>
              </a:ext>
            </a:extLst>
          </p:cNvPr>
          <p:cNvSpPr/>
          <p:nvPr/>
        </p:nvSpPr>
        <p:spPr>
          <a:xfrm>
            <a:off x="1616562" y="1682858"/>
            <a:ext cx="936858" cy="92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 : N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BF815F2-CF9C-4163-A671-F9C445954329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653006" y="683549"/>
            <a:ext cx="952054" cy="99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8886E6-5330-42D9-BDE2-EEB0930CE70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541918" y="683549"/>
            <a:ext cx="975058" cy="99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1D9DDD-75CE-4112-A131-993BF71F422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553420" y="2144289"/>
            <a:ext cx="495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ED5A10-A616-43E6-9572-33E5F74205EC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1121435" y="2144289"/>
            <a:ext cx="495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E0B346D-6D9A-4E28-A125-465C2674DFF9}"/>
              </a:ext>
            </a:extLst>
          </p:cNvPr>
          <p:cNvCxnSpPr>
            <a:stCxn id="40" idx="2"/>
            <a:endCxn id="41" idx="2"/>
          </p:cNvCxnSpPr>
          <p:nvPr/>
        </p:nvCxnSpPr>
        <p:spPr>
          <a:xfrm rot="5400000" flipH="1" flipV="1">
            <a:off x="1900960" y="3286664"/>
            <a:ext cx="2876" cy="2723072"/>
          </a:xfrm>
          <a:prstGeom prst="bentConnector3">
            <a:avLst>
              <a:gd name="adj1" fmla="val -79485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5CD9462-2808-47EF-B6BC-74B8E250F753}"/>
              </a:ext>
            </a:extLst>
          </p:cNvPr>
          <p:cNvCxnSpPr/>
          <p:nvPr/>
        </p:nvCxnSpPr>
        <p:spPr>
          <a:xfrm flipH="1" flipV="1">
            <a:off x="3131389" y="4646762"/>
            <a:ext cx="132545" cy="19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D74F97A-0DB8-4516-87E4-A279F49A2977}"/>
              </a:ext>
            </a:extLst>
          </p:cNvPr>
          <p:cNvCxnSpPr>
            <a:cxnSpLocks/>
          </p:cNvCxnSpPr>
          <p:nvPr/>
        </p:nvCxnSpPr>
        <p:spPr>
          <a:xfrm flipH="1">
            <a:off x="3263934" y="4646762"/>
            <a:ext cx="111870" cy="19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FA38D41D-B3F0-43AE-8D14-1EED91C7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7" y="2746525"/>
            <a:ext cx="4848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5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01A2B1-4886-41ED-B91A-98047471703F}"/>
              </a:ext>
            </a:extLst>
          </p:cNvPr>
          <p:cNvSpPr/>
          <p:nvPr/>
        </p:nvSpPr>
        <p:spPr>
          <a:xfrm>
            <a:off x="5101087" y="295274"/>
            <a:ext cx="1989826" cy="54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Document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BE6062-23BE-4FB8-805C-003C4EF90560}"/>
              </a:ext>
            </a:extLst>
          </p:cNvPr>
          <p:cNvSpPr/>
          <p:nvPr/>
        </p:nvSpPr>
        <p:spPr>
          <a:xfrm>
            <a:off x="5101087" y="1171574"/>
            <a:ext cx="1989826" cy="54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Root element: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&lt;html&gt;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71E4E3-2F2B-4B54-B111-4C421D764611}"/>
              </a:ext>
            </a:extLst>
          </p:cNvPr>
          <p:cNvSpPr/>
          <p:nvPr/>
        </p:nvSpPr>
        <p:spPr>
          <a:xfrm>
            <a:off x="1995937" y="2200273"/>
            <a:ext cx="1989826" cy="54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&lt;head&gt;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32E2B0-1746-46B0-BF5C-B00062B76FAA}"/>
              </a:ext>
            </a:extLst>
          </p:cNvPr>
          <p:cNvSpPr/>
          <p:nvPr/>
        </p:nvSpPr>
        <p:spPr>
          <a:xfrm>
            <a:off x="7368037" y="2200274"/>
            <a:ext cx="1989826" cy="54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&lt;body&gt;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09171A-C94C-4FBB-8109-B26D4D216DD7}"/>
              </a:ext>
            </a:extLst>
          </p:cNvPr>
          <p:cNvSpPr/>
          <p:nvPr/>
        </p:nvSpPr>
        <p:spPr>
          <a:xfrm>
            <a:off x="1995937" y="3156194"/>
            <a:ext cx="1989826" cy="54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&lt;title&gt;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A082CB-EEA2-4550-8F15-411E9C51BC36}"/>
              </a:ext>
            </a:extLst>
          </p:cNvPr>
          <p:cNvSpPr/>
          <p:nvPr/>
        </p:nvSpPr>
        <p:spPr>
          <a:xfrm>
            <a:off x="1995937" y="4112115"/>
            <a:ext cx="1989826" cy="54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“Ha’s System”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E7A698-9B47-4A4C-BBF0-2432BA4ED6B1}"/>
              </a:ext>
            </a:extLst>
          </p:cNvPr>
          <p:cNvSpPr/>
          <p:nvPr/>
        </p:nvSpPr>
        <p:spPr>
          <a:xfrm>
            <a:off x="6879751" y="3156192"/>
            <a:ext cx="1989826" cy="54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9F1B5A-6FD9-47EE-AE56-CE54FAD93288}"/>
              </a:ext>
            </a:extLst>
          </p:cNvPr>
          <p:cNvSpPr/>
          <p:nvPr/>
        </p:nvSpPr>
        <p:spPr>
          <a:xfrm>
            <a:off x="4435238" y="3156193"/>
            <a:ext cx="1989826" cy="54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Attribute: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en-US" altLang="ko-KR" sz="1000" dirty="0" err="1">
                <a:solidFill>
                  <a:schemeClr val="tx1"/>
                </a:solidFill>
              </a:rPr>
              <a:t>href</a:t>
            </a:r>
            <a:r>
              <a:rPr lang="en-US" altLang="ko-KR" sz="1000" dirty="0">
                <a:solidFill>
                  <a:schemeClr val="tx1"/>
                </a:solidFill>
              </a:rPr>
              <a:t>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B7E7EF-C527-4DD1-A56A-D29B27294CA8}"/>
              </a:ext>
            </a:extLst>
          </p:cNvPr>
          <p:cNvSpPr/>
          <p:nvPr/>
        </p:nvSpPr>
        <p:spPr>
          <a:xfrm>
            <a:off x="9319052" y="3156192"/>
            <a:ext cx="1989826" cy="54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&lt;h1&gt;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3DFC3E-6C62-4ADA-BE1C-2BFBD34D0675}"/>
              </a:ext>
            </a:extLst>
          </p:cNvPr>
          <p:cNvSpPr/>
          <p:nvPr/>
        </p:nvSpPr>
        <p:spPr>
          <a:xfrm>
            <a:off x="6879751" y="4032492"/>
            <a:ext cx="1989826" cy="54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“Link”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6456D2-2045-4E50-995B-9CE3977EA016}"/>
              </a:ext>
            </a:extLst>
          </p:cNvPr>
          <p:cNvSpPr/>
          <p:nvPr/>
        </p:nvSpPr>
        <p:spPr>
          <a:xfrm>
            <a:off x="9319052" y="4032492"/>
            <a:ext cx="1989826" cy="54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“DOM</a:t>
            </a:r>
            <a:r>
              <a:rPr lang="ko-KR" altLang="en-US" sz="1000" dirty="0">
                <a:solidFill>
                  <a:schemeClr val="tx1"/>
                </a:solidFill>
              </a:rPr>
              <a:t>에 대해 알아보자</a:t>
            </a:r>
            <a:r>
              <a:rPr lang="en-US" altLang="ko-KR" sz="1000" dirty="0">
                <a:solidFill>
                  <a:schemeClr val="tx1"/>
                </a:solidFill>
              </a:rPr>
              <a:t>.＂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9062DA-5EC1-413E-844E-1193AFB0D7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840885"/>
            <a:ext cx="0" cy="33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5E73D61-4CF7-467D-A2C4-7DFCA503D6F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990850" y="2745884"/>
            <a:ext cx="0" cy="410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42BEE0-3C67-4CB5-B6AB-9FC020C5791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990850" y="3701805"/>
            <a:ext cx="0" cy="410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4436B55-A6FF-4DAC-A578-C654C8EAA13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6425064" y="3428998"/>
            <a:ext cx="4546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3CCC60-98DD-4ADD-A40E-EA5AA82C975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7874664" y="3701803"/>
            <a:ext cx="0" cy="33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B6BF949-D458-4ED4-9117-78B3A7BCD31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0313965" y="3701803"/>
            <a:ext cx="0" cy="33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CFAFD9E-087A-4B9A-99AA-AA76E6D5238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rot="5400000" flipH="1" flipV="1">
            <a:off x="4301881" y="406154"/>
            <a:ext cx="483088" cy="31051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382C6B3-A734-4034-9BE0-64B9BB119560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6987931" y="825255"/>
            <a:ext cx="483089" cy="22669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BB907F0-4347-4CAE-9AF7-2DF24B8DF78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9133304" y="1975530"/>
            <a:ext cx="410307" cy="1951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E77B4E5-FD49-47E4-81B8-012503582DD1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6691396" y="1484640"/>
            <a:ext cx="410308" cy="2932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B3C299F-64F8-4157-A175-936E60224E37}"/>
              </a:ext>
            </a:extLst>
          </p:cNvPr>
          <p:cNvSpPr/>
          <p:nvPr/>
        </p:nvSpPr>
        <p:spPr>
          <a:xfrm>
            <a:off x="2805562" y="295273"/>
            <a:ext cx="1989826" cy="5456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HTML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DOM </a:t>
            </a:r>
            <a:r>
              <a:rPr lang="ko-KR" altLang="en-US" sz="1000" dirty="0">
                <a:solidFill>
                  <a:schemeClr val="tx1"/>
                </a:solidFill>
              </a:rPr>
              <a:t>모델은 객체 트리로 구성된다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7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 descr="사용자 요청">
            <a:extLst>
              <a:ext uri="{FF2B5EF4-FFF2-40B4-BE49-F238E27FC236}">
                <a16:creationId xmlns:a16="http://schemas.microsoft.com/office/drawing/2014/main" id="{48A27C90-4640-4399-8D5F-263C1389BBEF}"/>
              </a:ext>
            </a:extLst>
          </p:cNvPr>
          <p:cNvSpPr/>
          <p:nvPr/>
        </p:nvSpPr>
        <p:spPr>
          <a:xfrm>
            <a:off x="1634918" y="986713"/>
            <a:ext cx="903618" cy="31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Key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 descr="사용자 요청">
            <a:extLst>
              <a:ext uri="{FF2B5EF4-FFF2-40B4-BE49-F238E27FC236}">
                <a16:creationId xmlns:a16="http://schemas.microsoft.com/office/drawing/2014/main" id="{3698C651-DB8C-4AF9-83BC-138306BDE253}"/>
              </a:ext>
            </a:extLst>
          </p:cNvPr>
          <p:cNvSpPr/>
          <p:nvPr/>
        </p:nvSpPr>
        <p:spPr>
          <a:xfrm>
            <a:off x="2538536" y="986713"/>
            <a:ext cx="903618" cy="31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Value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 descr="사용자 요청">
            <a:extLst>
              <a:ext uri="{FF2B5EF4-FFF2-40B4-BE49-F238E27FC236}">
                <a16:creationId xmlns:a16="http://schemas.microsoft.com/office/drawing/2014/main" id="{F3651EA1-F95B-42E6-925D-213B6FE5FB4D}"/>
              </a:ext>
            </a:extLst>
          </p:cNvPr>
          <p:cNvSpPr/>
          <p:nvPr/>
        </p:nvSpPr>
        <p:spPr>
          <a:xfrm>
            <a:off x="1634918" y="1299418"/>
            <a:ext cx="1807236" cy="316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Function(key)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 descr="사용자 요청">
            <a:extLst>
              <a:ext uri="{FF2B5EF4-FFF2-40B4-BE49-F238E27FC236}">
                <a16:creationId xmlns:a16="http://schemas.microsoft.com/office/drawing/2014/main" id="{3ADAB66A-B189-472E-9D90-54FB78FF28C1}"/>
              </a:ext>
            </a:extLst>
          </p:cNvPr>
          <p:cNvSpPr/>
          <p:nvPr/>
        </p:nvSpPr>
        <p:spPr>
          <a:xfrm>
            <a:off x="1634918" y="2269383"/>
            <a:ext cx="1807235" cy="31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 descr="사용자 요청">
            <a:extLst>
              <a:ext uri="{FF2B5EF4-FFF2-40B4-BE49-F238E27FC236}">
                <a16:creationId xmlns:a16="http://schemas.microsoft.com/office/drawing/2014/main" id="{A37AC3DB-2BB6-47AC-8152-A909C677141C}"/>
              </a:ext>
            </a:extLst>
          </p:cNvPr>
          <p:cNvSpPr/>
          <p:nvPr/>
        </p:nvSpPr>
        <p:spPr>
          <a:xfrm>
            <a:off x="1634919" y="3163554"/>
            <a:ext cx="620602" cy="31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script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 descr="사용자 요청">
            <a:extLst>
              <a:ext uri="{FF2B5EF4-FFF2-40B4-BE49-F238E27FC236}">
                <a16:creationId xmlns:a16="http://schemas.microsoft.com/office/drawing/2014/main" id="{1324EBEC-E63F-4066-9CCE-B537E902A618}"/>
              </a:ext>
            </a:extLst>
          </p:cNvPr>
          <p:cNvSpPr/>
          <p:nvPr/>
        </p:nvSpPr>
        <p:spPr>
          <a:xfrm>
            <a:off x="1634918" y="4011355"/>
            <a:ext cx="620602" cy="31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script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 descr="사용자 요청">
            <a:extLst>
              <a:ext uri="{FF2B5EF4-FFF2-40B4-BE49-F238E27FC236}">
                <a16:creationId xmlns:a16="http://schemas.microsoft.com/office/drawing/2014/main" id="{AEC87877-C968-4DB5-981A-E771B40EA011}"/>
              </a:ext>
            </a:extLst>
          </p:cNvPr>
          <p:cNvSpPr/>
          <p:nvPr/>
        </p:nvSpPr>
        <p:spPr>
          <a:xfrm>
            <a:off x="3836845" y="1241120"/>
            <a:ext cx="620602" cy="31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 descr="사용자 요청">
            <a:extLst>
              <a:ext uri="{FF2B5EF4-FFF2-40B4-BE49-F238E27FC236}">
                <a16:creationId xmlns:a16="http://schemas.microsoft.com/office/drawing/2014/main" id="{7F6BED36-7641-46E8-A7FE-A1248B8A9C71}"/>
              </a:ext>
            </a:extLst>
          </p:cNvPr>
          <p:cNvSpPr/>
          <p:nvPr/>
        </p:nvSpPr>
        <p:spPr>
          <a:xfrm>
            <a:off x="5050764" y="1213460"/>
            <a:ext cx="2340635" cy="798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전처리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c:forEach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 descr="사용자 요청">
            <a:extLst>
              <a:ext uri="{FF2B5EF4-FFF2-40B4-BE49-F238E27FC236}">
                <a16:creationId xmlns:a16="http://schemas.microsoft.com/office/drawing/2014/main" id="{D0539BD8-4C91-4E61-9001-53ED67EB3712}"/>
              </a:ext>
            </a:extLst>
          </p:cNvPr>
          <p:cNvSpPr/>
          <p:nvPr/>
        </p:nvSpPr>
        <p:spPr>
          <a:xfrm>
            <a:off x="5050764" y="3371589"/>
            <a:ext cx="2340635" cy="798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${ } </a:t>
            </a:r>
            <a:r>
              <a:rPr lang="en-US" altLang="ko-KR" sz="1000" dirty="0" err="1">
                <a:solidFill>
                  <a:schemeClr val="tx1"/>
                </a:solidFill>
              </a:rPr>
              <a:t>el</a:t>
            </a:r>
            <a:r>
              <a:rPr lang="ko-KR" altLang="en-US" sz="1000" dirty="0">
                <a:solidFill>
                  <a:schemeClr val="tx1"/>
                </a:solidFill>
              </a:rPr>
              <a:t>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52B95A-71C3-4907-BB85-C9994B869B70}"/>
              </a:ext>
            </a:extLst>
          </p:cNvPr>
          <p:cNvCxnSpPr/>
          <p:nvPr/>
        </p:nvCxnSpPr>
        <p:spPr>
          <a:xfrm>
            <a:off x="4526280" y="1399574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81D416-26F1-4687-9B8C-ADCCDEA8CF87}"/>
              </a:ext>
            </a:extLst>
          </p:cNvPr>
          <p:cNvCxnSpPr/>
          <p:nvPr/>
        </p:nvCxnSpPr>
        <p:spPr>
          <a:xfrm>
            <a:off x="4358640" y="3556034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 descr="사용자 요청">
            <a:extLst>
              <a:ext uri="{FF2B5EF4-FFF2-40B4-BE49-F238E27FC236}">
                <a16:creationId xmlns:a16="http://schemas.microsoft.com/office/drawing/2014/main" id="{F2AC4D84-19F2-466E-BD90-92CAC684692D}"/>
              </a:ext>
            </a:extLst>
          </p:cNvPr>
          <p:cNvSpPr/>
          <p:nvPr/>
        </p:nvSpPr>
        <p:spPr>
          <a:xfrm>
            <a:off x="2214038" y="3392571"/>
            <a:ext cx="1228115" cy="31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Key</a:t>
            </a:r>
            <a:r>
              <a:rPr lang="ko-KR" altLang="en-US" sz="1000" dirty="0">
                <a:solidFill>
                  <a:schemeClr val="tx1"/>
                </a:solidFill>
              </a:rPr>
              <a:t>로  </a:t>
            </a:r>
            <a:r>
              <a:rPr lang="en-US" altLang="ko-KR" sz="1000" dirty="0">
                <a:solidFill>
                  <a:schemeClr val="tx1"/>
                </a:solidFill>
              </a:rPr>
              <a:t>value </a:t>
            </a:r>
            <a:r>
              <a:rPr lang="ko-KR" altLang="en-US" sz="1000" dirty="0">
                <a:solidFill>
                  <a:schemeClr val="tx1"/>
                </a:solidFill>
              </a:rPr>
              <a:t>찾기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FBCDCD1-4673-4263-9D19-2E406CEB898F}"/>
              </a:ext>
            </a:extLst>
          </p:cNvPr>
          <p:cNvGrpSpPr/>
          <p:nvPr/>
        </p:nvGrpSpPr>
        <p:grpSpPr>
          <a:xfrm>
            <a:off x="2376780" y="1630620"/>
            <a:ext cx="657360" cy="1860480"/>
            <a:chOff x="2376780" y="1630620"/>
            <a:chExt cx="657360" cy="18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156C894-8334-4772-B664-4E9BAA4BBC2C}"/>
                    </a:ext>
                  </a:extLst>
                </p14:cNvPr>
                <p14:cNvContentPartPr/>
                <p14:nvPr/>
              </p14:nvContentPartPr>
              <p14:xfrm>
                <a:off x="2442300" y="1630620"/>
                <a:ext cx="591840" cy="1824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156C894-8334-4772-B664-4E9BAA4BBC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3300" y="1621620"/>
                  <a:ext cx="609480" cy="18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B9D120F-4AA8-4541-8512-61ED2C249867}"/>
                    </a:ext>
                  </a:extLst>
                </p14:cNvPr>
                <p14:cNvContentPartPr/>
                <p14:nvPr/>
              </p14:nvContentPartPr>
              <p14:xfrm>
                <a:off x="2376780" y="3276540"/>
                <a:ext cx="276840" cy="214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B9D120F-4AA8-4541-8512-61ED2C2498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68140" y="3267540"/>
                  <a:ext cx="29448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0F41DA0-8FD2-40B7-A519-D7477D01E2D8}"/>
                  </a:ext>
                </a:extLst>
              </p14:cNvPr>
              <p14:cNvContentPartPr/>
              <p14:nvPr/>
            </p14:nvContentPartPr>
            <p14:xfrm>
              <a:off x="1401540" y="1324980"/>
              <a:ext cx="130320" cy="10299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0F41DA0-8FD2-40B7-A519-D7477D01E2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2540" y="1316340"/>
                <a:ext cx="14796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6F4FCDC-DD60-42E3-8C8C-9C5605C38F28}"/>
                  </a:ext>
                </a:extLst>
              </p14:cNvPr>
              <p14:cNvContentPartPr/>
              <p14:nvPr/>
            </p14:nvContentPartPr>
            <p14:xfrm>
              <a:off x="890700" y="1613340"/>
              <a:ext cx="184320" cy="2145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6F4FCDC-DD60-42E3-8C8C-9C5605C38F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1700" y="1604700"/>
                <a:ext cx="20196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C6E7AA78-5FE6-41C8-92C8-EF7C5E21736E}"/>
              </a:ext>
            </a:extLst>
          </p:cNvPr>
          <p:cNvGrpSpPr/>
          <p:nvPr/>
        </p:nvGrpSpPr>
        <p:grpSpPr>
          <a:xfrm>
            <a:off x="1935420" y="533340"/>
            <a:ext cx="1218600" cy="365400"/>
            <a:chOff x="1935420" y="533340"/>
            <a:chExt cx="121860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D466EE4-61BC-49BA-9A34-8B64E4BCC3E0}"/>
                    </a:ext>
                  </a:extLst>
                </p14:cNvPr>
                <p14:cNvContentPartPr/>
                <p14:nvPr/>
              </p14:nvContentPartPr>
              <p14:xfrm>
                <a:off x="1935420" y="556020"/>
                <a:ext cx="360" cy="3427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D466EE4-61BC-49BA-9A34-8B64E4BCC3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26420" y="547020"/>
                  <a:ext cx="180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C40DB61-0C34-4ED6-9D6E-4C5B11138C03}"/>
                    </a:ext>
                  </a:extLst>
                </p14:cNvPr>
                <p14:cNvContentPartPr/>
                <p14:nvPr/>
              </p14:nvContentPartPr>
              <p14:xfrm>
                <a:off x="1965660" y="723420"/>
                <a:ext cx="13680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C40DB61-0C34-4ED6-9D6E-4C5B11138C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6660" y="714780"/>
                  <a:ext cx="154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25FEC76-7A92-4D71-B99E-7B378B3DE86A}"/>
                    </a:ext>
                  </a:extLst>
                </p14:cNvPr>
                <p14:cNvContentPartPr/>
                <p14:nvPr/>
              </p14:nvContentPartPr>
              <p14:xfrm>
                <a:off x="2102820" y="533340"/>
                <a:ext cx="24120" cy="365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25FEC76-7A92-4D71-B99E-7B378B3DE8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3820" y="524340"/>
                  <a:ext cx="417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4FEEB90-25FD-41FF-81EA-569835F0322A}"/>
                    </a:ext>
                  </a:extLst>
                </p14:cNvPr>
                <p14:cNvContentPartPr/>
                <p14:nvPr/>
              </p14:nvContentPartPr>
              <p14:xfrm>
                <a:off x="2224860" y="593820"/>
                <a:ext cx="294840" cy="86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4FEEB90-25FD-41FF-81EA-569835F032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15860" y="585180"/>
                  <a:ext cx="312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4E2B523-C3E6-42BC-99DF-2DB94B13256B}"/>
                    </a:ext>
                  </a:extLst>
                </p14:cNvPr>
                <p14:cNvContentPartPr/>
                <p14:nvPr/>
              </p14:nvContentPartPr>
              <p14:xfrm>
                <a:off x="2385060" y="616860"/>
                <a:ext cx="15840" cy="27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4E2B523-C3E6-42BC-99DF-2DB94B1325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76420" y="608220"/>
                  <a:ext cx="33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78C3CD9-F3C9-4BFE-977A-1983035EEBC0}"/>
                    </a:ext>
                  </a:extLst>
                </p14:cNvPr>
                <p14:cNvContentPartPr/>
                <p14:nvPr/>
              </p14:nvContentPartPr>
              <p14:xfrm>
                <a:off x="2628060" y="571140"/>
                <a:ext cx="8640" cy="3272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78C3CD9-F3C9-4BFE-977A-1983035EEB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9420" y="562500"/>
                  <a:ext cx="26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14CB52F-558E-4A74-9166-8D17DAB6200B}"/>
                    </a:ext>
                  </a:extLst>
                </p14:cNvPr>
                <p14:cNvContentPartPr/>
                <p14:nvPr/>
              </p14:nvContentPartPr>
              <p14:xfrm>
                <a:off x="2643900" y="602100"/>
                <a:ext cx="191520" cy="2656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14CB52F-558E-4A74-9166-8D17DAB620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34900" y="593460"/>
                  <a:ext cx="209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3DC618D-C9C8-4543-8382-3B4F06758BBC}"/>
                    </a:ext>
                  </a:extLst>
                </p14:cNvPr>
                <p14:cNvContentPartPr/>
                <p14:nvPr/>
              </p14:nvContentPartPr>
              <p14:xfrm>
                <a:off x="2978700" y="624420"/>
                <a:ext cx="175320" cy="231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3DC618D-C9C8-4543-8382-3B4F06758B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9700" y="615780"/>
                  <a:ext cx="1929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90506D-9DCB-4EDE-992B-CF5E958F3EE1}"/>
              </a:ext>
            </a:extLst>
          </p:cNvPr>
          <p:cNvGrpSpPr/>
          <p:nvPr/>
        </p:nvGrpSpPr>
        <p:grpSpPr>
          <a:xfrm>
            <a:off x="5546940" y="327420"/>
            <a:ext cx="1006920" cy="471240"/>
            <a:chOff x="5546940" y="327420"/>
            <a:chExt cx="100692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9E9FF5F-0E5D-4770-B023-846570829459}"/>
                    </a:ext>
                  </a:extLst>
                </p14:cNvPr>
                <p14:cNvContentPartPr/>
                <p14:nvPr/>
              </p14:nvContentPartPr>
              <p14:xfrm>
                <a:off x="5546940" y="327420"/>
                <a:ext cx="322560" cy="385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9E9FF5F-0E5D-4770-B023-8465708294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38300" y="318420"/>
                  <a:ext cx="340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251A15A-25F1-4619-81B0-2793474FC215}"/>
                    </a:ext>
                  </a:extLst>
                </p14:cNvPr>
                <p14:cNvContentPartPr/>
                <p14:nvPr/>
              </p14:nvContentPartPr>
              <p14:xfrm>
                <a:off x="5564580" y="365220"/>
                <a:ext cx="182520" cy="3002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251A15A-25F1-4619-81B0-2793474FC2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55940" y="356580"/>
                  <a:ext cx="2001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C87FD97-C5C4-4F9A-8939-FBD357DB97AF}"/>
                    </a:ext>
                  </a:extLst>
                </p14:cNvPr>
                <p14:cNvContentPartPr/>
                <p14:nvPr/>
              </p14:nvContentPartPr>
              <p14:xfrm>
                <a:off x="6000540" y="378900"/>
                <a:ext cx="189720" cy="2768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C87FD97-C5C4-4F9A-8939-FBD357DB97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91900" y="370260"/>
                  <a:ext cx="207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61F06FC-AE8A-4266-8A70-1A9B27349ACA}"/>
                    </a:ext>
                  </a:extLst>
                </p14:cNvPr>
                <p14:cNvContentPartPr/>
                <p14:nvPr/>
              </p14:nvContentPartPr>
              <p14:xfrm>
                <a:off x="6300420" y="418860"/>
                <a:ext cx="9000" cy="3798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61F06FC-AE8A-4266-8A70-1A9B27349A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91780" y="410220"/>
                  <a:ext cx="26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3699A5C-71A7-4A18-9B9E-475E1A69F768}"/>
                    </a:ext>
                  </a:extLst>
                </p14:cNvPr>
                <p14:cNvContentPartPr/>
                <p14:nvPr/>
              </p14:nvContentPartPr>
              <p14:xfrm>
                <a:off x="6316620" y="425700"/>
                <a:ext cx="237240" cy="1465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3699A5C-71A7-4A18-9B9E-475E1A69F7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07980" y="416700"/>
                  <a:ext cx="2548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22712CD-7F8E-4849-81E2-E66E31C37CB4}"/>
              </a:ext>
            </a:extLst>
          </p:cNvPr>
          <p:cNvGrpSpPr/>
          <p:nvPr/>
        </p:nvGrpSpPr>
        <p:grpSpPr>
          <a:xfrm>
            <a:off x="3558300" y="586620"/>
            <a:ext cx="1762200" cy="395640"/>
            <a:chOff x="3558300" y="586620"/>
            <a:chExt cx="176220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35D02FC-CD69-4C31-9352-35822B8F58C9}"/>
                    </a:ext>
                  </a:extLst>
                </p14:cNvPr>
                <p14:cNvContentPartPr/>
                <p14:nvPr/>
              </p14:nvContentPartPr>
              <p14:xfrm>
                <a:off x="3558300" y="776700"/>
                <a:ext cx="1370880" cy="30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35D02FC-CD69-4C31-9352-35822B8F58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49300" y="768060"/>
                  <a:ext cx="1388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AF6D451-3CCA-4B95-BF26-FEC4D01C92AD}"/>
                    </a:ext>
                  </a:extLst>
                </p14:cNvPr>
                <p14:cNvContentPartPr/>
                <p14:nvPr/>
              </p14:nvContentPartPr>
              <p14:xfrm>
                <a:off x="4891740" y="586620"/>
                <a:ext cx="428760" cy="3956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AF6D451-3CCA-4B95-BF26-FEC4D01C92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82740" y="577620"/>
                  <a:ext cx="446400" cy="413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직사각형 12" descr="사용자 요청">
            <a:extLst>
              <a:ext uri="{FF2B5EF4-FFF2-40B4-BE49-F238E27FC236}">
                <a16:creationId xmlns:a16="http://schemas.microsoft.com/office/drawing/2014/main" id="{BFD858D7-FC81-42E1-BC4A-031FE3618522}"/>
              </a:ext>
            </a:extLst>
          </p:cNvPr>
          <p:cNvSpPr/>
          <p:nvPr/>
        </p:nvSpPr>
        <p:spPr>
          <a:xfrm>
            <a:off x="2990345" y="1794020"/>
            <a:ext cx="777240" cy="31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고유하게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5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1192</Words>
  <Application>Microsoft Office PowerPoint</Application>
  <PresentationFormat>와이드스크린</PresentationFormat>
  <Paragraphs>501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hagijae</dc:creator>
  <cp:lastModifiedBy>hagijae</cp:lastModifiedBy>
  <cp:revision>42</cp:revision>
  <dcterms:created xsi:type="dcterms:W3CDTF">2021-12-02T11:01:39Z</dcterms:created>
  <dcterms:modified xsi:type="dcterms:W3CDTF">2022-01-12T12:58:47Z</dcterms:modified>
</cp:coreProperties>
</file>