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</p:sldIdLst>
  <p:sldSz cx="6858000" cy="9698038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81" d="100"/>
          <a:sy n="81" d="100"/>
        </p:scale>
        <p:origin x="30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87156"/>
            <a:ext cx="5829300" cy="3376354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93716"/>
            <a:ext cx="5143500" cy="234144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502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31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16331"/>
            <a:ext cx="1478756" cy="821863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16331"/>
            <a:ext cx="4350544" cy="821863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38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68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17777"/>
            <a:ext cx="5915025" cy="40341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490056"/>
            <a:ext cx="5915025" cy="212144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15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81654"/>
            <a:ext cx="2914650" cy="615331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977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16333"/>
            <a:ext cx="5915025" cy="18745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77367"/>
            <a:ext cx="2901255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542478"/>
            <a:ext cx="2901255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77367"/>
            <a:ext cx="2915543" cy="11651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542478"/>
            <a:ext cx="2915543" cy="521045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8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64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61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96340"/>
            <a:ext cx="3471863" cy="689189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52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6536"/>
            <a:ext cx="2211884" cy="2262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96340"/>
            <a:ext cx="3471863" cy="689189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09411"/>
            <a:ext cx="2211884" cy="539004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520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16333"/>
            <a:ext cx="5915025" cy="1874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81654"/>
            <a:ext cx="5915025" cy="6153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F69DE-42B9-4096-9680-12E887B2682F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988646"/>
            <a:ext cx="2314575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988646"/>
            <a:ext cx="1543050" cy="516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CAB03-6E70-4300-AE30-DB86318F28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92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/>
        </p:nvSpPr>
        <p:spPr>
          <a:xfrm>
            <a:off x="292411" y="7606672"/>
            <a:ext cx="6203392" cy="200722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 수에 맞게 사진이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2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버전과 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개 있는 버전을 선택하여 작성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b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  ※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본인이 해당하지 않는 페이지는 삭제하여 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사진 및 시스템구성도 부분에 들어가는 이미지가 깨질 경우를 방지하기 위하여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PPT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와 함께 해당 이미지의 별도의 고해상 이미지 파일을 같이 이메일로 보내주시기 바랍니다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파일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송부시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 예시</a:t>
            </a:r>
            <a:endParaRPr lang="en-US" altLang="ko-KR" sz="1200" dirty="0">
              <a:solidFill>
                <a:schemeClr val="tx1"/>
              </a:solidFill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: 1.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  <a:r>
              <a:rPr lang="en-US" altLang="ko-KR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,  2. 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이름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1.jpg, 3. </a:t>
            </a:r>
            <a:r>
              <a:rPr lang="ko-KR" altLang="en-US" sz="1200" dirty="0" err="1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팀원명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프로젝트 제목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_</a:t>
            </a:r>
            <a:r>
              <a:rPr lang="ko-KR" altLang="en-US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시스템구성도</a:t>
            </a:r>
            <a:r>
              <a:rPr lang="en-US" altLang="ko-KR" sz="1200" dirty="0">
                <a:solidFill>
                  <a:schemeClr val="tx1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.jpg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2548"/>
            <a:ext cx="6638925" cy="59320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8952" y="91370"/>
            <a:ext cx="21691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2400" b="1" dirty="0">
                <a:solidFill>
                  <a:schemeClr val="bg1"/>
                </a:solidFill>
              </a:rPr>
              <a:t>판넬 제작 예시</a:t>
            </a:r>
            <a:endParaRPr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52" y="773548"/>
            <a:ext cx="4809992" cy="68024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7" name="직사각형 16"/>
          <p:cNvSpPr/>
          <p:nvPr/>
        </p:nvSpPr>
        <p:spPr>
          <a:xfrm>
            <a:off x="315600" y="2024146"/>
            <a:ext cx="3566650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315599" y="4545548"/>
            <a:ext cx="3566651" cy="3976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20134" y="953445"/>
            <a:ext cx="1837211" cy="672641"/>
          </a:xfrm>
          <a:prstGeom prst="rect">
            <a:avLst/>
          </a:prstGeom>
          <a:solidFill>
            <a:srgbClr val="73BF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292411" y="929245"/>
            <a:ext cx="3173568" cy="660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해당 칸에 맞게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r>
              <a:rPr lang="ko-KR" altLang="en-US" sz="2000" b="1" dirty="0">
                <a:solidFill>
                  <a:schemeClr val="bg1"/>
                </a:solidFill>
              </a:rPr>
              <a:t>제목을 입력하세요</a:t>
            </a:r>
            <a:r>
              <a:rPr lang="en-US" altLang="ko-KR" sz="2000" b="1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7" name="직선 화살표 연결선 6"/>
          <p:cNvCxnSpPr>
            <a:stCxn id="17" idx="3"/>
          </p:cNvCxnSpPr>
          <p:nvPr/>
        </p:nvCxnSpPr>
        <p:spPr>
          <a:xfrm>
            <a:off x="3882250" y="2222962"/>
            <a:ext cx="1419646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3838931" y="1036009"/>
            <a:ext cx="847369" cy="95313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4681994" y="1494431"/>
            <a:ext cx="61990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2618610" y="5151663"/>
            <a:ext cx="1981965" cy="179726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/>
          <p:cNvCxnSpPr/>
          <p:nvPr/>
        </p:nvCxnSpPr>
        <p:spPr>
          <a:xfrm>
            <a:off x="4600575" y="5437781"/>
            <a:ext cx="701321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340432" y="1122425"/>
            <a:ext cx="14097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사진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이름</a:t>
            </a:r>
            <a:r>
              <a:rPr lang="en-US" altLang="ko-KR" sz="1200" dirty="0">
                <a:latin typeface="+mn-ea"/>
              </a:rPr>
              <a:t>(00)</a:t>
            </a:r>
            <a:br>
              <a:rPr lang="en-US" altLang="ko-KR" sz="1200" dirty="0">
                <a:latin typeface="+mn-ea"/>
              </a:rPr>
            </a:br>
            <a:r>
              <a:rPr lang="en-US" altLang="ko-KR" sz="1200" dirty="0">
                <a:latin typeface="+mn-ea"/>
              </a:rPr>
              <a:t>  </a:t>
            </a:r>
            <a:r>
              <a:rPr lang="en-US" altLang="ko-KR" sz="1100" dirty="0">
                <a:latin typeface="+mn-ea"/>
              </a:rPr>
              <a:t>(</a:t>
            </a:r>
            <a:r>
              <a:rPr lang="ko-KR" altLang="en-US" sz="1100" dirty="0">
                <a:latin typeface="+mn-ea"/>
              </a:rPr>
              <a:t>이름</a:t>
            </a:r>
            <a:r>
              <a:rPr lang="en-US" altLang="ko-KR" sz="1100" dirty="0">
                <a:latin typeface="+mn-ea"/>
              </a:rPr>
              <a:t>, </a:t>
            </a:r>
            <a:r>
              <a:rPr lang="ko-KR" altLang="en-US" sz="1100" dirty="0" err="1">
                <a:latin typeface="+mn-ea"/>
              </a:rPr>
              <a:t>입학년도</a:t>
            </a:r>
            <a:r>
              <a:rPr lang="en-US" altLang="ko-KR" sz="1100" dirty="0">
                <a:latin typeface="+mn-ea"/>
              </a:rPr>
              <a:t>)</a:t>
            </a:r>
            <a:endParaRPr lang="ko-KR" altLang="en-US" sz="11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40432" y="2052446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+mn-ea"/>
              </a:rPr>
              <a:t>프로젝트 개요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구현 사항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요약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시스템 구성도는 유동적으로 변경 가능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※</a:t>
            </a:r>
            <a:r>
              <a:rPr lang="ko-KR" altLang="en-US" sz="1200" dirty="0">
                <a:latin typeface="+mn-ea"/>
              </a:rPr>
              <a:t>변경하는 경우에는 바 제목 위에 기재 바랍니다</a:t>
            </a:r>
            <a:r>
              <a:rPr lang="en-US" altLang="ko-KR" sz="12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cxnSp>
        <p:nvCxnSpPr>
          <p:cNvPr id="30" name="직선 화살표 연결선 29"/>
          <p:cNvCxnSpPr>
            <a:stCxn id="18" idx="3"/>
          </p:cNvCxnSpPr>
          <p:nvPr/>
        </p:nvCxnSpPr>
        <p:spPr>
          <a:xfrm flipV="1">
            <a:off x="3882250" y="2342629"/>
            <a:ext cx="1419646" cy="2401735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340432" y="5211772"/>
            <a:ext cx="140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• 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시스템 구성도에 들어가는 이미지는 </a:t>
            </a:r>
            <a:b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</a:b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깨질 위험이 있으므로 </a:t>
            </a:r>
            <a:r>
              <a:rPr lang="en-US" altLang="ko-KR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PPT</a:t>
            </a:r>
            <a:r>
              <a:rPr lang="ko-KR" altLang="en-US" sz="1200" dirty="0"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에 입력한 사진과 별도로</a:t>
            </a:r>
            <a:endParaRPr lang="en-US" altLang="ko-KR" sz="1200" dirty="0">
              <a:latin typeface="나눔스퀘어 네오 Bold" panose="00000800000000000000" pitchFamily="2" charset="-127"/>
              <a:ea typeface="나눔스퀘어 네오 Bold" panose="00000800000000000000" pitchFamily="2" charset="-127"/>
            </a:endParaRPr>
          </a:p>
          <a:p>
            <a:r>
              <a:rPr lang="ko-KR" altLang="en-US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따로 고해상 이미지를 파일로 보내주시기 바랍니다</a:t>
            </a:r>
            <a:r>
              <a:rPr lang="en-US" altLang="ko-KR" sz="1200" dirty="0">
                <a:solidFill>
                  <a:srgbClr val="C00000"/>
                </a:solidFill>
                <a:latin typeface="나눔스퀘어 네오 Bold" panose="00000800000000000000" pitchFamily="2" charset="-127"/>
                <a:ea typeface="나눔스퀘어 네오 Bold" panose="00000800000000000000" pitchFamily="2" charset="-127"/>
              </a:rPr>
              <a:t>.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253875" y="804233"/>
            <a:ext cx="2619954" cy="85685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61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86278" y="323685"/>
            <a:ext cx="3753922" cy="7812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dirty="0">
                <a:solidFill>
                  <a:schemeClr val="tx1"/>
                </a:solidFill>
              </a:rPr>
              <a:t>웹으로 구현하는 </a:t>
            </a:r>
            <a:endParaRPr lang="en-US" altLang="ko-KR" sz="2400" dirty="0">
              <a:solidFill>
                <a:schemeClr val="tx1"/>
              </a:solidFill>
            </a:endParaRPr>
          </a:p>
          <a:p>
            <a:r>
              <a:rPr lang="ko-KR" altLang="en-US" sz="2400" dirty="0">
                <a:solidFill>
                  <a:schemeClr val="tx1"/>
                </a:solidFill>
              </a:rPr>
              <a:t>근태관리시스템</a:t>
            </a:r>
            <a:endParaRPr lang="en-US" altLang="ko-KR" sz="24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505326" y="1448790"/>
            <a:ext cx="11804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입학년도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4527301" y="1448790"/>
            <a:ext cx="1149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이름</a:t>
            </a:r>
            <a:r>
              <a:rPr lang="en-US" altLang="ko-KR" sz="1100" dirty="0"/>
              <a:t>(</a:t>
            </a:r>
            <a:r>
              <a:rPr lang="ko-KR" altLang="en-US" sz="1100" dirty="0" err="1"/>
              <a:t>입학년도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45822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1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7427" y="714292"/>
            <a:ext cx="7019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팀원</a:t>
            </a:r>
            <a:r>
              <a:rPr lang="en-US" altLang="ko-KR" sz="1400" dirty="0"/>
              <a:t>2</a:t>
            </a:r>
          </a:p>
          <a:p>
            <a:pPr algn="ctr"/>
            <a:r>
              <a:rPr lang="ko-KR" altLang="en-US" sz="1400" dirty="0"/>
              <a:t>사진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510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 프로젝트는 회사의 근태 관리를 보다 체계적이고 효율적으로 수행하기 위한 시스템입니다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58639" y="22794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공통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로그인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관리자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근태패턴 관리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관리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>
                <a:solidFill>
                  <a:schemeClr val="tx1"/>
                </a:solidFill>
              </a:rPr>
              <a:t>유저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근태 신청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신청한 근태 결재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               </a:t>
            </a:r>
            <a:r>
              <a:rPr lang="ko-KR" altLang="en-US" sz="1100" dirty="0">
                <a:solidFill>
                  <a:schemeClr val="tx1"/>
                </a:solidFill>
              </a:rPr>
              <a:t>근태 신청 내역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부서 근태 조회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0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사원들의 근무 시간을 정확히 파악하고 관리하기 위해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우선 회사의 부서 정보와 각 사원의 근무 패턴을 정의하고 설정합니다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기반으로 사원들은 연장근로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휴일근로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조퇴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외출 등과 같이 다양한 근태를 신청할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시스템은 이처럼 신청된 근태 내역과 기존의 근무 계획을 종합하여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 err="1">
                <a:solidFill>
                  <a:srgbClr val="000000"/>
                </a:solidFill>
                <a:effectLst/>
                <a:latin typeface="+mn-ea"/>
              </a:rPr>
              <a:t>사원별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 주간 근로 시간을 자동으로 계산하고 확인할 수 있도록 지원합니다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 </a:t>
            </a:r>
          </a:p>
          <a:p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이를 통해 관리자와 인사팀은 근무시간 초과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연장근로 발생 여부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100" kern="0" spc="0" dirty="0">
                <a:solidFill>
                  <a:srgbClr val="000000"/>
                </a:solidFill>
                <a:effectLst/>
                <a:latin typeface="+mn-ea"/>
              </a:rPr>
              <a:t>휴일근무 등 전반적인 근태 상황을 명확히 파악하고 관리할 수 있습니다</a:t>
            </a:r>
            <a:r>
              <a:rPr lang="en-US" altLang="ko-KR" sz="11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558639" y="5873585"/>
            <a:ext cx="2755075" cy="297831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해당 칸에 맞는 내용을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 기재하시기 바랍니다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6019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</TotalTime>
  <Words>298</Words>
  <Application>Microsoft Office PowerPoint</Application>
  <PresentationFormat>사용자 지정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나눔스퀘어 네오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10</cp:revision>
  <dcterms:created xsi:type="dcterms:W3CDTF">2023-11-29T05:50:39Z</dcterms:created>
  <dcterms:modified xsi:type="dcterms:W3CDTF">2025-06-16T08:01:29Z</dcterms:modified>
</cp:coreProperties>
</file>