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698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0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7156"/>
            <a:ext cx="5829300" cy="337635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93716"/>
            <a:ext cx="5143500" cy="234144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6331"/>
            <a:ext cx="1478756" cy="82186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6331"/>
            <a:ext cx="4350544" cy="82186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8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7777"/>
            <a:ext cx="5915025" cy="40341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90056"/>
            <a:ext cx="5915025" cy="21214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7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33"/>
            <a:ext cx="5915025" cy="18745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7367"/>
            <a:ext cx="2901255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42478"/>
            <a:ext cx="2901255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7367"/>
            <a:ext cx="2915543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42478"/>
            <a:ext cx="2915543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6340"/>
            <a:ext cx="3471863" cy="68918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6340"/>
            <a:ext cx="3471863" cy="689189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6333"/>
            <a:ext cx="5915025" cy="187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1654"/>
            <a:ext cx="5915025" cy="615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88646"/>
            <a:ext cx="2314575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2411" y="7606672"/>
            <a:ext cx="6203392" cy="20072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 수에 맞게 사진이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버전과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버전을 선택하여 작성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※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본인이 해당하지 않는 페이지는 삭제하여 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사진 및 시스템구성도 부분에 들어가는 이미지가 깨질 경우를 방지하기 위하여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PPT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와 함께 해당 이미지의 별도의 고해상 이미지 파일을 같이 이메일로 보내주시기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파일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송부시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예시</a:t>
            </a:r>
            <a:endParaRPr lang="en-US" altLang="ko-KR" sz="12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1.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 2.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1.jpg, 3.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시스템구성도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.jpg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548"/>
            <a:ext cx="6638925" cy="593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952" y="91370"/>
            <a:ext cx="21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판넬 제작 예시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2" y="773548"/>
            <a:ext cx="4809992" cy="6802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315600" y="2024146"/>
            <a:ext cx="3566650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5599" y="4545548"/>
            <a:ext cx="3566651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0134" y="953445"/>
            <a:ext cx="1837211" cy="672641"/>
          </a:xfrm>
          <a:prstGeom prst="rect">
            <a:avLst/>
          </a:prstGeom>
          <a:solidFill>
            <a:srgbClr val="73B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411" y="929245"/>
            <a:ext cx="3173568" cy="6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해당 칸에 맞게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제목을 입력하세요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7" name="직선 화살표 연결선 6"/>
          <p:cNvCxnSpPr>
            <a:stCxn id="17" idx="3"/>
          </p:cNvCxnSpPr>
          <p:nvPr/>
        </p:nvCxnSpPr>
        <p:spPr>
          <a:xfrm>
            <a:off x="3882250" y="2222962"/>
            <a:ext cx="141964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38931" y="1036009"/>
            <a:ext cx="847369" cy="953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81994" y="1494431"/>
            <a:ext cx="61990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18610" y="5151663"/>
            <a:ext cx="1981965" cy="1797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600575" y="5437781"/>
            <a:ext cx="7013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0432" y="1122425"/>
            <a:ext cx="14097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사진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이름</a:t>
            </a:r>
            <a:r>
              <a:rPr lang="en-US" altLang="ko-KR" sz="1200" dirty="0">
                <a:latin typeface="+mn-ea"/>
              </a:rPr>
              <a:t>(00)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이름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입학년도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2" y="2052446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프로젝트 개요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구현 사항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요약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시스템 구성도는 유동적으로 변경 가능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※</a:t>
            </a:r>
            <a:r>
              <a:rPr lang="ko-KR" altLang="en-US" sz="1200" dirty="0">
                <a:latin typeface="+mn-ea"/>
              </a:rPr>
              <a:t>변경하는 경우에는 바 제목 위에 기재 바랍니다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8" idx="3"/>
          </p:cNvCxnSpPr>
          <p:nvPr/>
        </p:nvCxnSpPr>
        <p:spPr>
          <a:xfrm flipV="1">
            <a:off x="3882250" y="2342629"/>
            <a:ext cx="1419646" cy="24017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0432" y="5211772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 구성도에 들어가는 이미지는 </a:t>
            </a:r>
            <a:b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깨질 위험이 있으므로 </a:t>
            </a:r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입력한 사진과 별도로</a:t>
            </a:r>
            <a:endParaRPr lang="en-US" altLang="ko-KR" sz="12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따로 고해상 이미지를 파일로 보내주시기 바랍니다</a:t>
            </a:r>
            <a:r>
              <a:rPr lang="en-US" altLang="ko-KR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3875" y="804233"/>
            <a:ext cx="2619954" cy="8568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6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278" y="323685"/>
            <a:ext cx="3753922" cy="7812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웹으로 구현하는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근태관리시스템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5326" y="1448790"/>
            <a:ext cx="1180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입학년도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527301" y="1448790"/>
            <a:ext cx="114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박종건</a:t>
            </a:r>
            <a:r>
              <a:rPr lang="en-US" altLang="ko-KR" sz="1100" dirty="0"/>
              <a:t>(2019)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5822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74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2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 프로젝트는 회사 내 사원들의 근태 관리를 보다 체계적이고 효율적으로 수행하기 위해 웹으로 구현한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근태관리시스템입니다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8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공통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관리자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근태패턴 관리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부서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유저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근태 신청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신청한 근태 결재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</a:t>
            </a:r>
            <a:r>
              <a:rPr lang="ko-KR" altLang="en-US" sz="1100" dirty="0">
                <a:solidFill>
                  <a:schemeClr val="tx1"/>
                </a:solidFill>
              </a:rPr>
              <a:t>근태 신청 내역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부서 근태 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0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사원들의 근무 시간을 정확히 파악하고 관리하기 위해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우선 회사의 부서 정보와 각 사원의 근무 패턴을 정의하고 설정합니다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기반으로 사원들은 연장근로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조퇴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외출 등과 같이 다양한 근태를 신청할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시스템은 이처럼 신청된 근태 내역과 기존의 근무 계획을 종합하여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사원별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 주간 근로 시간을 자동으로 계산하고 확인할 수 있도록 지원합니다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통해 관리자와 인사팀은 근무시간 초과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연장근로 발생 여부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휴일근무 등 전반적인 근태 상황을 명확히 파악하고 관리할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8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칸에 맞는 내용을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 기재하시기 바랍니다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B89AA6-0F71-BF8C-B34D-5FC13720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22" y="453358"/>
            <a:ext cx="890586" cy="9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302</Words>
  <Application>Microsoft Office PowerPoint</Application>
  <PresentationFormat>사용자 지정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네오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박종건</cp:lastModifiedBy>
  <cp:revision>11</cp:revision>
  <dcterms:created xsi:type="dcterms:W3CDTF">2023-11-29T05:50:39Z</dcterms:created>
  <dcterms:modified xsi:type="dcterms:W3CDTF">2025-06-16T11:29:52Z</dcterms:modified>
</cp:coreProperties>
</file>