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60" r:id="rId4"/>
    <p:sldId id="258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2D5DE-A42F-42CB-82A5-4DFA8A9ED9CE}" v="861" dt="2023-12-29T20:04:56.434"/>
    <p1510:client id="{45D8E093-C9F7-4DB1-ABB6-27CA8F742C26}" v="299" dt="2023-12-23T21:17:26.597"/>
    <p1510:client id="{917BA6D4-8D7E-4C3F-BB89-3E9DBE984423}" v="1056" dt="2023-12-24T16:16:36.205"/>
    <p1510:client id="{E150F889-126E-4319-9C77-243B9F2B3723}" v="497" dt="2023-12-26T20:15:40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5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7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7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5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2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1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5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8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6811A6C-040C-4C5A-8FF3-63EC6CC40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9853" cy="2939820"/>
          </a:xfrm>
        </p:spPr>
        <p:txBody>
          <a:bodyPr anchor="ctr">
            <a:normAutofit/>
          </a:bodyPr>
          <a:lstStyle/>
          <a:p>
            <a:r>
              <a:rPr lang="ru-RU" sz="4400" dirty="0">
                <a:solidFill>
                  <a:schemeClr val="bg2">
                    <a:lumMod val="75000"/>
                  </a:schemeClr>
                </a:solidFill>
                <a:cs typeface="Calibri Light"/>
              </a:rPr>
              <a:t>Тема проекта:</a:t>
            </a:r>
            <a:br>
              <a:rPr lang="ru-RU" dirty="0">
                <a:cs typeface="Calibri Light"/>
              </a:rPr>
            </a:br>
            <a:r>
              <a:rPr lang="ru-RU" dirty="0">
                <a:cs typeface="Calibri Light"/>
              </a:rPr>
              <a:t>ВИРТУАЛЬНЫЙ КОШЕЛЁК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1182" y="4846029"/>
            <a:ext cx="5363817" cy="1375512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ru-RU" dirty="0"/>
              <a:t>Выполнил: </a:t>
            </a:r>
            <a:r>
              <a:rPr lang="ru-RU" dirty="0" err="1"/>
              <a:t>Келеман</a:t>
            </a:r>
            <a:r>
              <a:rPr lang="ru-RU" dirty="0"/>
              <a:t> </a:t>
            </a:r>
            <a:r>
              <a:rPr lang="ru-RU" dirty="0" err="1"/>
              <a:t>Дэян</a:t>
            </a:r>
          </a:p>
          <a:p>
            <a:pPr>
              <a:lnSpc>
                <a:spcPct val="110000"/>
              </a:lnSpc>
            </a:pPr>
            <a:r>
              <a:rPr lang="ru-RU" dirty="0"/>
              <a:t>Руководитель: Кириллов Дмитрий Сергеевич</a:t>
            </a:r>
            <a:endParaRPr lang="ru-RU" err="1">
              <a:ea typeface="Source Sans Pro"/>
            </a:endParaRPr>
          </a:p>
        </p:txBody>
      </p:sp>
      <p:pic>
        <p:nvPicPr>
          <p:cNvPr id="4" name="Picture 3" descr="Стек банковских карточек">
            <a:extLst>
              <a:ext uri="{FF2B5EF4-FFF2-40B4-BE49-F238E27FC236}">
                <a16:creationId xmlns:a16="http://schemas.microsoft.com/office/drawing/2014/main" id="{03763FD9-E1D5-7E51-2FFA-3B1F478EE2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44" r="2" b="2"/>
          <a:stretch/>
        </p:blipFill>
        <p:spPr>
          <a:xfrm>
            <a:off x="6095999" y="10"/>
            <a:ext cx="609600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A3E56-4F0B-D3EA-766B-828859F2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ru-RU" dirty="0"/>
              <a:t>Основные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BC2EB2-3AE3-0A40-0D0D-3CB0BD1B9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Окно класса </a:t>
            </a:r>
            <a:r>
              <a:rPr lang="ru-RU" dirty="0" err="1">
                <a:solidFill>
                  <a:schemeClr val="bg1"/>
                </a:solidFill>
              </a:rPr>
              <a:t>AddMoneyPage</a:t>
            </a:r>
            <a:r>
              <a:rPr lang="ru-RU" dirty="0">
                <a:solidFill>
                  <a:schemeClr val="bg1"/>
                </a:solidFill>
              </a:rPr>
              <a:t> служит для пополнения списания средств со счетов</a:t>
            </a:r>
          </a:p>
          <a:p>
            <a:r>
              <a:rPr lang="ru-RU" dirty="0">
                <a:solidFill>
                  <a:schemeClr val="bg1"/>
                </a:solidFill>
              </a:rPr>
              <a:t>Можно выбрать сумму пополнения с помощью Double </a:t>
            </a: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QDoubleSpinBox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, а также по желанию указать источник дохода</a:t>
            </a:r>
          </a:p>
        </p:txBody>
      </p:sp>
      <p:pic>
        <p:nvPicPr>
          <p:cNvPr id="4" name="Рисунок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E9E40C6-A5C6-23E8-855F-36DB2CA97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50" y="1369966"/>
            <a:ext cx="5126898" cy="401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2E5B6-63AC-2681-D1B4-875A1D5D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Базы данных</a:t>
            </a:r>
          </a:p>
        </p:txBody>
      </p:sp>
      <p:pic>
        <p:nvPicPr>
          <p:cNvPr id="4" name="Объект 3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E91862E-4C1D-DF3A-107B-7F14B6436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026" y="-306611"/>
            <a:ext cx="7262682" cy="6607762"/>
          </a:xfrm>
        </p:spPr>
      </p:pic>
    </p:spTree>
    <p:extLst>
      <p:ext uri="{BB962C8B-B14F-4D97-AF65-F5344CB8AC3E}">
        <p14:creationId xmlns:p14="http://schemas.microsoft.com/office/powerpoint/2010/main" val="293038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7A5A4-0C41-A058-C15E-DEAAFD5F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22BA97-9127-5E5F-94EF-BB2320F01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10661430" cy="414597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ru-RU" sz="2800" b="1" dirty="0"/>
              <a:t>Выводы к проекту:</a:t>
            </a:r>
          </a:p>
          <a:p>
            <a:r>
              <a:rPr lang="ru-RU" sz="2800" dirty="0"/>
              <a:t>Виртуальный кошелёк является удобным приложением, реализующим базовые функции управления финансами</a:t>
            </a:r>
            <a:endParaRPr lang="ru-RU" dirty="0">
              <a:ea typeface="+mn-lt"/>
              <a:cs typeface="+mn-lt"/>
            </a:endParaRPr>
          </a:p>
          <a:p>
            <a:r>
              <a:rPr lang="ru-RU" sz="2800" dirty="0">
                <a:ea typeface="+mn-lt"/>
                <a:cs typeface="+mn-lt"/>
              </a:rPr>
              <a:t>Благодаря Виртуальному кошельку люди смогут легче достигать своих финансовых целей</a:t>
            </a:r>
            <a:endParaRPr lang="ru-RU" dirty="0"/>
          </a:p>
          <a:p>
            <a:r>
              <a:rPr lang="ru-RU" sz="2800" b="1" dirty="0"/>
              <a:t>Возможности доработки: </a:t>
            </a:r>
            <a:endParaRPr lang="ru-RU" dirty="0"/>
          </a:p>
          <a:p>
            <a:pPr marL="457200" indent="-457200">
              <a:buChar char="•"/>
            </a:pPr>
            <a:r>
              <a:rPr lang="ru-RU" sz="2800" dirty="0"/>
              <a:t>Улучшение работы с различными валютами</a:t>
            </a:r>
            <a:endParaRPr lang="ru-RU" dirty="0"/>
          </a:p>
          <a:p>
            <a:pPr marL="457200" indent="-457200">
              <a:buChar char="•"/>
            </a:pPr>
            <a:r>
              <a:rPr lang="ru-RU" sz="2800" dirty="0"/>
              <a:t>Перевод средств между счетами</a:t>
            </a:r>
            <a:endParaRPr lang="ru-RU" dirty="0"/>
          </a:p>
          <a:p>
            <a:pPr marL="457200" indent="-457200">
              <a:buChar char="•"/>
            </a:pPr>
            <a:r>
              <a:rPr lang="ru-RU" sz="2800" dirty="0"/>
              <a:t>Улучшение интерфейса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773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382F9-7D23-E9F6-2A26-F467B2B6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A25F4D-81E0-0A3F-D3A9-06C097628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11016452" cy="36004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/>
              <a:t>Идея проекта заключается в создании приложения, которое позволяет пользователям удобно управлять своими финансами. Данное приложение поможет пользователям в удобном формате отслеживать доходы и расходы, делать записи о них</a:t>
            </a:r>
          </a:p>
        </p:txBody>
      </p:sp>
    </p:spTree>
    <p:extLst>
      <p:ext uri="{BB962C8B-B14F-4D97-AF65-F5344CB8AC3E}">
        <p14:creationId xmlns:p14="http://schemas.microsoft.com/office/powerpoint/2010/main" val="276631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E26A5-955F-B0E7-B27A-E2AB3D9F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D0E2C0-A106-A3C7-CD3C-302C29670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/>
              <a:t>Приложение Виртуальный кошелёк реализует следующие функции:</a:t>
            </a:r>
          </a:p>
          <a:p>
            <a:pPr marL="342900" indent="-342900">
              <a:buChar char="•"/>
            </a:pPr>
            <a:r>
              <a:rPr lang="ru-RU" sz="2800" dirty="0">
                <a:ea typeface="+mn-lt"/>
                <a:cs typeface="+mn-lt"/>
              </a:rPr>
              <a:t>Добавление различных пользователей</a:t>
            </a:r>
          </a:p>
          <a:p>
            <a:pPr marL="342900" indent="-342900">
              <a:buChar char="•"/>
            </a:pPr>
            <a:r>
              <a:rPr lang="ru-RU" sz="2800" dirty="0">
                <a:ea typeface="+mn-lt"/>
                <a:cs typeface="+mn-lt"/>
              </a:rPr>
              <a:t>Добавление, изменение, удаление финансовых счетов. </a:t>
            </a:r>
          </a:p>
          <a:p>
            <a:pPr marL="342900" indent="-342900">
              <a:buChar char="•"/>
            </a:pPr>
            <a:r>
              <a:rPr lang="ru-RU" sz="2800" dirty="0">
                <a:ea typeface="+mn-lt"/>
                <a:cs typeface="+mn-lt"/>
              </a:rPr>
              <a:t>Совершение пополнений и снятия средств со счетов. </a:t>
            </a:r>
          </a:p>
          <a:p>
            <a:pPr marL="342900" indent="-342900">
              <a:buChar char="•"/>
            </a:pPr>
            <a:r>
              <a:rPr lang="ru-RU" sz="2800" dirty="0">
                <a:ea typeface="+mn-lt"/>
                <a:cs typeface="+mn-lt"/>
              </a:rPr>
              <a:t>Просмотр истории финансовых счетов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4861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6C5DE-DA2A-CEE7-B672-A1E91E80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7C9935-4129-2854-EC44-65C047642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/>
              <a:t>Приложение Виртуальный кошелёк реализовано на языке программирования Python с помощью библиотеки PyQt5. Окна программы представляют собой отдельные классы. Также приложение включает в себя работу с базой данных sqlite3 необходимой для записи данных о пользователях</a:t>
            </a:r>
          </a:p>
          <a:p>
            <a:r>
              <a:rPr lang="ru-RU" sz="2400" dirty="0">
                <a:ea typeface="+mn-lt"/>
                <a:cs typeface="+mn-lt"/>
              </a:rPr>
              <a:t>При создании приложения в основном использовалось технологии фреймворка PyQt5. Помимо этого были использованы такие встроенные модули, как </a:t>
            </a:r>
            <a:r>
              <a:rPr lang="ru-RU" sz="2400" dirty="0" err="1">
                <a:ea typeface="+mn-lt"/>
                <a:cs typeface="+mn-lt"/>
              </a:rPr>
              <a:t>sys</a:t>
            </a:r>
            <a:r>
              <a:rPr lang="ru-RU" sz="2400" dirty="0">
                <a:ea typeface="+mn-lt"/>
                <a:cs typeface="+mn-lt"/>
              </a:rPr>
              <a:t>, sqlite3, </a:t>
            </a:r>
            <a:r>
              <a:rPr lang="ru-RU" sz="2400" dirty="0" err="1">
                <a:ea typeface="+mn-lt"/>
                <a:cs typeface="+mn-lt"/>
              </a:rPr>
              <a:t>datetime</a:t>
            </a:r>
            <a:endParaRPr lang="ru-RU" sz="2400" dirty="0" err="1"/>
          </a:p>
        </p:txBody>
      </p:sp>
    </p:spTree>
    <p:extLst>
      <p:ext uri="{BB962C8B-B14F-4D97-AF65-F5344CB8AC3E}">
        <p14:creationId xmlns:p14="http://schemas.microsoft.com/office/powerpoint/2010/main" val="328387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6C180B-3EC5-FBEC-9674-A22A0C95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ru-RU" dirty="0"/>
              <a:t>Основные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61AE86-7BE5-8D99-AFA0-3908E73BD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4683964" cy="31220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Окно класса </a:t>
            </a:r>
            <a:r>
              <a:rPr lang="ru-RU" err="1">
                <a:solidFill>
                  <a:schemeClr val="bg1"/>
                </a:solidFill>
              </a:rPr>
              <a:t>LoginPage</a:t>
            </a:r>
            <a:r>
              <a:rPr lang="ru-RU" dirty="0">
                <a:solidFill>
                  <a:schemeClr val="bg1"/>
                </a:solidFill>
              </a:rPr>
              <a:t> является приветствующим. С помощью него можно либо войти в аккаунт, либо добавить пользователя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D06957-06E4-37C0-AB1F-32A35F72B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50" y="1363557"/>
            <a:ext cx="5126898" cy="402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6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11B6B-6706-A3DD-F797-4370D5CB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ru-RU" dirty="0"/>
              <a:t>Основные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C0C377-B881-0FBC-99C4-94601C1F0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239000" cy="31220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Окно класса </a:t>
            </a:r>
            <a:r>
              <a:rPr lang="ru-RU" err="1">
                <a:solidFill>
                  <a:schemeClr val="bg1"/>
                </a:solidFill>
              </a:rPr>
              <a:t>MainPage</a:t>
            </a:r>
            <a:r>
              <a:rPr lang="ru-RU" dirty="0">
                <a:solidFill>
                  <a:schemeClr val="bg1"/>
                </a:solidFill>
              </a:rPr>
              <a:t> является основным. С его помощью осуществляется навигация по всем окнам приложения</a:t>
            </a:r>
          </a:p>
          <a:p>
            <a:r>
              <a:rPr lang="ru-RU" dirty="0">
                <a:solidFill>
                  <a:schemeClr val="bg1"/>
                </a:solidFill>
              </a:rPr>
              <a:t>На данном окне отображается информация о всех счетах пользователя, кнопки смены пользователя, управления счетами, просмотра истории и манипуляции средствами</a:t>
            </a:r>
          </a:p>
          <a:p>
            <a:endParaRPr lang="ru-RU" sz="1800">
              <a:solidFill>
                <a:schemeClr val="bg1"/>
              </a:solidFill>
            </a:endParaRPr>
          </a:p>
        </p:txBody>
      </p:sp>
      <p:pic>
        <p:nvPicPr>
          <p:cNvPr id="4" name="Рисунок 3" descr="Изображение выглядит как текст, снимок экрана, Шрифт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4EFF8609-58B7-6034-9F46-4D29927F5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50" y="1363557"/>
            <a:ext cx="5126898" cy="402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5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0B835-9FFD-035E-9A8B-1B25BF8F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ru-RU" dirty="0"/>
              <a:t>Основные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662E4-4B3A-7EB2-D013-B4E62BF9B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Окно класса </a:t>
            </a: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ManipulateAccountsPage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Отвечает</a:t>
            </a:r>
            <a:r>
              <a:rPr lang="ru-RU" dirty="0">
                <a:solidFill>
                  <a:schemeClr val="bg1"/>
                </a:solidFill>
              </a:rPr>
              <a:t> за добавление, удаление и изменение финансовых счетов</a:t>
            </a:r>
          </a:p>
          <a:p>
            <a:r>
              <a:rPr lang="ru-RU" dirty="0">
                <a:solidFill>
                  <a:schemeClr val="bg1"/>
                </a:solidFill>
              </a:rPr>
              <a:t>Основным виджетом данного окна является </a:t>
            </a:r>
            <a:r>
              <a:rPr lang="ru-RU" err="1">
                <a:solidFill>
                  <a:schemeClr val="bg1"/>
                </a:solidFill>
              </a:rPr>
              <a:t>QListWidget</a:t>
            </a:r>
            <a:r>
              <a:rPr lang="ru-RU" dirty="0">
                <a:solidFill>
                  <a:schemeClr val="bg1"/>
                </a:solidFill>
              </a:rPr>
              <a:t> отображающий счета текущего пользователя</a:t>
            </a:r>
          </a:p>
        </p:txBody>
      </p:sp>
      <p:pic>
        <p:nvPicPr>
          <p:cNvPr id="4" name="Рисунок 3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A423135-D479-1D39-55BD-F2101220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50" y="1369966"/>
            <a:ext cx="5126898" cy="401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9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529EA-BD87-CA81-347C-D09F15DA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ru-RU" dirty="0"/>
              <a:t>Основные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A9CED7-0819-48F9-BBF3-CDC803453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Окно класса </a:t>
            </a:r>
            <a:r>
              <a:rPr lang="ru-RU" dirty="0" err="1">
                <a:solidFill>
                  <a:schemeClr val="bg1"/>
                </a:solidFill>
              </a:rPr>
              <a:t>HistoryShowPage</a:t>
            </a:r>
            <a:r>
              <a:rPr lang="ru-RU" dirty="0">
                <a:solidFill>
                  <a:schemeClr val="bg1"/>
                </a:solidFill>
              </a:rPr>
              <a:t> служит для отображения информации о пополнениях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 и снятия средств</a:t>
            </a:r>
            <a:r>
              <a:rPr lang="ru-RU" dirty="0">
                <a:solidFill>
                  <a:schemeClr val="bg1"/>
                </a:solidFill>
              </a:rPr>
              <a:t> со счёта</a:t>
            </a:r>
          </a:p>
          <a:p>
            <a:r>
              <a:rPr lang="ru-RU" dirty="0">
                <a:solidFill>
                  <a:schemeClr val="bg1"/>
                </a:solidFill>
              </a:rPr>
              <a:t>В таблице </a:t>
            </a:r>
            <a:r>
              <a:rPr lang="ru-RU" err="1">
                <a:solidFill>
                  <a:schemeClr val="bg1"/>
                </a:solidFill>
              </a:rPr>
              <a:t>QTableWidget</a:t>
            </a:r>
            <a:r>
              <a:rPr lang="ru-RU" dirty="0">
                <a:solidFill>
                  <a:schemeClr val="bg1"/>
                </a:solidFill>
              </a:rPr>
              <a:t> отображаются: Источник/Цель, сумма и дата совершения операции</a:t>
            </a:r>
          </a:p>
        </p:txBody>
      </p:sp>
      <p:pic>
        <p:nvPicPr>
          <p:cNvPr id="4" name="Рисунок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AC6F4EB-DD88-029C-5A11-211231268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50" y="1369966"/>
            <a:ext cx="5126898" cy="401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0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58EE39B-2894-0A9E-D256-F4FEFC160766}"/>
              </a:ext>
            </a:extLst>
          </p:cNvPr>
          <p:cNvCxnSpPr/>
          <p:nvPr/>
        </p:nvCxnSpPr>
        <p:spPr>
          <a:xfrm>
            <a:off x="3512993" y="3677516"/>
            <a:ext cx="3624694" cy="11048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21D22-0B9A-2DD4-FC7C-1F3F7483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ru-RU" dirty="0"/>
              <a:t>Основные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104FA-3F92-F85B-5F8B-EDEDD2C3B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Окна классов </a:t>
            </a: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AddAccountPage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 и </a:t>
            </a:r>
            <a:r>
              <a:rPr lang="ru-RU" dirty="0" err="1">
                <a:solidFill>
                  <a:schemeClr val="bg1"/>
                </a:solidFill>
                <a:ea typeface="+mn-lt"/>
                <a:cs typeface="+mn-lt"/>
              </a:rPr>
              <a:t>ChangeAccountDataPage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  довольно похожи, они отвечают за добавление и изменение счетов</a:t>
            </a:r>
            <a:endParaRPr lang="ru-RU" dirty="0" err="1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 них располагаются поля для ввода названия счёта и комментария, а также </a:t>
            </a:r>
            <a:r>
              <a:rPr lang="ru-RU" dirty="0" err="1">
                <a:solidFill>
                  <a:schemeClr val="bg1"/>
                </a:solidFill>
              </a:rPr>
              <a:t>QComboBox</a:t>
            </a:r>
            <a:r>
              <a:rPr lang="ru-RU" dirty="0">
                <a:solidFill>
                  <a:schemeClr val="bg1"/>
                </a:solidFill>
              </a:rPr>
              <a:t> выбора валюты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 descr="Изображение выглядит как текст, снимок экран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500D8DF1-4C58-5093-FDA4-1ED8B29E5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700" y="439783"/>
            <a:ext cx="3460243" cy="2724942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76C7D4F1-1B27-E6BF-960A-43A587943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645" y="3503659"/>
            <a:ext cx="3482354" cy="2724942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847155A-249B-B7D1-47ED-07D3356DDA53}"/>
              </a:ext>
            </a:extLst>
          </p:cNvPr>
          <p:cNvCxnSpPr/>
          <p:nvPr/>
        </p:nvCxnSpPr>
        <p:spPr>
          <a:xfrm flipV="1">
            <a:off x="3829051" y="1842655"/>
            <a:ext cx="3321625" cy="12763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7108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MatrixVTI</vt:lpstr>
      <vt:lpstr>Тема проекта: ВИРТУАЛЬНЫЙ КОШЕЛЁК</vt:lpstr>
      <vt:lpstr>Идея проекта</vt:lpstr>
      <vt:lpstr>Функции приложения</vt:lpstr>
      <vt:lpstr>Реализация</vt:lpstr>
      <vt:lpstr>Основные классы</vt:lpstr>
      <vt:lpstr>Основные классы</vt:lpstr>
      <vt:lpstr>Основные классы</vt:lpstr>
      <vt:lpstr>Основные классы</vt:lpstr>
      <vt:lpstr>Основные классы</vt:lpstr>
      <vt:lpstr>Основные классы</vt:lpstr>
      <vt:lpstr>Структура Базы данных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631</cp:revision>
  <dcterms:created xsi:type="dcterms:W3CDTF">2023-12-23T20:27:45Z</dcterms:created>
  <dcterms:modified xsi:type="dcterms:W3CDTF">2023-12-29T20:06:22Z</dcterms:modified>
</cp:coreProperties>
</file>