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4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F8F2A6-164E-4A24-A34D-81DA44192A48}" v="884" dt="2024-04-27T21:22:37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58E8062-9C72-F0B2-E54B-BBEFB6090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7" r="-2" b="2778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9049" y="928464"/>
            <a:ext cx="10708386" cy="2623518"/>
          </a:xfrm>
        </p:spPr>
        <p:txBody>
          <a:bodyPr anchor="t">
            <a:noAutofit/>
          </a:bodyPr>
          <a:lstStyle/>
          <a:p>
            <a:r>
              <a:rPr lang="ru-RU" sz="6600" dirty="0">
                <a:solidFill>
                  <a:srgbClr val="FFFFFF"/>
                </a:solidFill>
                <a:cs typeface="Calibri Light"/>
              </a:rPr>
              <a:t>Тема проекта: Web сайт </a:t>
            </a:r>
            <a:br>
              <a:rPr lang="ru-RU" sz="6600" dirty="0">
                <a:solidFill>
                  <a:srgbClr val="FFFFFF"/>
                </a:solidFill>
                <a:cs typeface="Calibri Light"/>
              </a:rPr>
            </a:br>
            <a:r>
              <a:rPr lang="ru-RU" sz="6600" dirty="0">
                <a:solidFill>
                  <a:srgbClr val="FFFFFF"/>
                </a:solidFill>
                <a:cs typeface="Calibri Light"/>
              </a:rPr>
              <a:t>"Обучающая система </a:t>
            </a:r>
            <a:r>
              <a:rPr lang="ru-RU" sz="6600" dirty="0" err="1">
                <a:solidFill>
                  <a:srgbClr val="FFFFFF"/>
                </a:solidFill>
                <a:cs typeface="Calibri Light"/>
              </a:rPr>
              <a:t>Kelemann</a:t>
            </a:r>
            <a:r>
              <a:rPr lang="ru-RU" sz="6600" dirty="0">
                <a:solidFill>
                  <a:srgbClr val="FFFFFF"/>
                </a:solidFill>
                <a:cs typeface="Calibri Light"/>
              </a:rPr>
              <a:t>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29725" y="2610298"/>
            <a:ext cx="4867354" cy="2425666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ru-RU" dirty="0">
                <a:solidFill>
                  <a:srgbClr val="FFFFFF"/>
                </a:solidFill>
              </a:rPr>
              <a:t>Выполнили: </a:t>
            </a:r>
            <a:r>
              <a:rPr lang="ru-RU" dirty="0" err="1">
                <a:solidFill>
                  <a:srgbClr val="FFFFFF"/>
                </a:solidFill>
              </a:rPr>
              <a:t>Келеман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Дэян</a:t>
            </a:r>
            <a:r>
              <a:rPr lang="ru-RU" dirty="0">
                <a:solidFill>
                  <a:srgbClr val="FFFFFF"/>
                </a:solidFill>
              </a:rPr>
              <a:t> и  </a:t>
            </a:r>
            <a:r>
              <a:rPr lang="ru-RU" dirty="0" err="1">
                <a:solidFill>
                  <a:srgbClr val="FFFFFF"/>
                </a:solidFill>
              </a:rPr>
              <a:t>Сидлецкий</a:t>
            </a:r>
            <a:r>
              <a:rPr lang="ru-RU" dirty="0">
                <a:solidFill>
                  <a:srgbClr val="FFFFFF"/>
                </a:solidFill>
              </a:rPr>
              <a:t> Владислав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4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Кусочки головоломки">
            <a:extLst>
              <a:ext uri="{FF2B5EF4-FFF2-40B4-BE49-F238E27FC236}">
                <a16:creationId xmlns:a16="http://schemas.microsoft.com/office/drawing/2014/main" id="{56F12F8C-6884-BC16-3C0C-C24C0F615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72" r="16472" b="7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AF6D9-C20A-2D16-421D-8519D537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ru-RU" sz="400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DA71F9-4B6A-6574-E7D8-B6A50AF3B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/>
              <a:t>Добавление вкладки "Вопросы" где пользователи могут задавать и отвечать на различные вопросы</a:t>
            </a:r>
          </a:p>
          <a:p>
            <a:r>
              <a:rPr lang="ru-RU" sz="2000" dirty="0"/>
              <a:t>Возможность создавать задания с программированием и их проверкой с помощью тестов</a:t>
            </a:r>
          </a:p>
        </p:txBody>
      </p:sp>
    </p:spTree>
    <p:extLst>
      <p:ext uri="{BB962C8B-B14F-4D97-AF65-F5344CB8AC3E}">
        <p14:creationId xmlns:p14="http://schemas.microsoft.com/office/powerpoint/2010/main" val="212017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96F2A-407D-4FE2-ABCC-C5D5481E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410234-6FBD-C4EC-08BB-9BE4C1BF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295984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Идея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проекта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заключается</a:t>
            </a:r>
            <a:r>
              <a:rPr lang="en-US" sz="2400" dirty="0">
                <a:ea typeface="+mn-lt"/>
                <a:cs typeface="+mn-lt"/>
              </a:rPr>
              <a:t> в  </a:t>
            </a:r>
            <a:r>
              <a:rPr lang="en-US" sz="2400" dirty="0" err="1">
                <a:ea typeface="+mn-lt"/>
                <a:cs typeface="+mn-lt"/>
              </a:rPr>
              <a:t>создании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полезного</a:t>
            </a:r>
            <a:r>
              <a:rPr lang="en-US" sz="2400" dirty="0">
                <a:ea typeface="+mn-lt"/>
                <a:cs typeface="+mn-lt"/>
              </a:rPr>
              <a:t> WEB </a:t>
            </a:r>
            <a:r>
              <a:rPr lang="en-US" sz="2400" dirty="0" err="1">
                <a:ea typeface="+mn-lt"/>
                <a:cs typeface="+mn-lt"/>
              </a:rPr>
              <a:t>приложения</a:t>
            </a:r>
            <a:r>
              <a:rPr lang="en-US" sz="2400" dirty="0">
                <a:ea typeface="+mn-lt"/>
                <a:cs typeface="+mn-lt"/>
              </a:rPr>
              <a:t>, в </a:t>
            </a:r>
            <a:r>
              <a:rPr lang="en-US" sz="2400" dirty="0" err="1">
                <a:ea typeface="+mn-lt"/>
                <a:cs typeface="+mn-lt"/>
              </a:rPr>
              <a:t>котором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можно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проходить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различные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курсы</a:t>
            </a:r>
            <a:r>
              <a:rPr lang="en-US" sz="2400" dirty="0">
                <a:ea typeface="+mn-lt"/>
                <a:cs typeface="+mn-lt"/>
              </a:rPr>
              <a:t>, а </a:t>
            </a:r>
            <a:r>
              <a:rPr lang="en-US" sz="2400" dirty="0" err="1">
                <a:ea typeface="+mn-lt"/>
                <a:cs typeface="+mn-lt"/>
              </a:rPr>
              <a:t>так</a:t>
            </a:r>
            <a:r>
              <a:rPr lang="en-US" sz="2400" dirty="0">
                <a:ea typeface="+mn-lt"/>
                <a:cs typeface="+mn-lt"/>
              </a:rPr>
              <a:t>  </a:t>
            </a:r>
            <a:r>
              <a:rPr lang="en-US" sz="2400" dirty="0" err="1">
                <a:ea typeface="+mn-lt"/>
                <a:cs typeface="+mn-lt"/>
              </a:rPr>
              <a:t>же</a:t>
            </a:r>
            <a:r>
              <a:rPr lang="en-US" sz="2400" dirty="0">
                <a:ea typeface="+mn-lt"/>
                <a:cs typeface="+mn-lt"/>
              </a:rPr>
              <a:t>  </a:t>
            </a:r>
            <a:r>
              <a:rPr lang="en-US" sz="2400" dirty="0" err="1">
                <a:ea typeface="+mn-lt"/>
                <a:cs typeface="+mn-lt"/>
              </a:rPr>
              <a:t>создавать</a:t>
            </a:r>
            <a:r>
              <a:rPr lang="en-US" sz="2400" dirty="0">
                <a:ea typeface="+mn-lt"/>
                <a:cs typeface="+mn-lt"/>
              </a:rPr>
              <a:t> и </a:t>
            </a:r>
            <a:r>
              <a:rPr lang="en-US" sz="2400" dirty="0" err="1">
                <a:ea typeface="+mn-lt"/>
                <a:cs typeface="+mn-lt"/>
              </a:rPr>
              <a:t>редактировать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собственные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/>
          </a:p>
        </p:txBody>
      </p:sp>
      <p:pic>
        <p:nvPicPr>
          <p:cNvPr id="17" name="Picture 13" descr="Белые лампы, среди которых одна желтая">
            <a:extLst>
              <a:ext uri="{FF2B5EF4-FFF2-40B4-BE49-F238E27FC236}">
                <a16:creationId xmlns:a16="http://schemas.microsoft.com/office/drawing/2014/main" id="{A7F97AD4-BADB-9A08-1531-9C54DC298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99" r="10388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7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24A7F-2EF7-0311-DA5B-5E751632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ru-RU" sz="400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40963-F558-2B7E-1293-93CDEC61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 dirty="0"/>
              <a:t>WEB приложение реализовано на языке программирования Python, с использованием фреймворка </a:t>
            </a:r>
            <a:r>
              <a:rPr lang="ru-RU" sz="2000" dirty="0" err="1"/>
              <a:t>flask</a:t>
            </a:r>
          </a:p>
          <a:p>
            <a:pPr marL="0" indent="0">
              <a:buNone/>
            </a:pPr>
            <a:r>
              <a:rPr lang="ru-RU" sz="2000" dirty="0"/>
              <a:t>Так же были использованы такие </a:t>
            </a:r>
            <a:r>
              <a:rPr lang="ru-RU" sz="2000" dirty="0" err="1"/>
              <a:t>технолигии</a:t>
            </a:r>
            <a:r>
              <a:rPr lang="ru-RU" sz="2000" dirty="0"/>
              <a:t> как </a:t>
            </a:r>
            <a:r>
              <a:rPr lang="ru-RU" sz="2000" dirty="0" err="1"/>
              <a:t>flask-wtf</a:t>
            </a:r>
            <a:r>
              <a:rPr lang="ru-RU" sz="2000" dirty="0"/>
              <a:t>, </a:t>
            </a:r>
            <a:r>
              <a:rPr lang="ru-RU" sz="2000" dirty="0" err="1"/>
              <a:t>flask-login</a:t>
            </a:r>
            <a:r>
              <a:rPr lang="ru-RU" sz="2000" dirty="0"/>
              <a:t>, </a:t>
            </a:r>
            <a:r>
              <a:rPr lang="ru-RU" sz="2000" dirty="0" err="1"/>
              <a:t>sqlite</a:t>
            </a:r>
            <a:r>
              <a:rPr lang="ru-RU" sz="2000" dirty="0"/>
              <a:t>, </a:t>
            </a:r>
            <a:r>
              <a:rPr lang="ru-RU" sz="2000" dirty="0" err="1"/>
              <a:t>SQLalchemy</a:t>
            </a:r>
            <a:r>
              <a:rPr lang="ru-RU" sz="2000" dirty="0"/>
              <a:t>, ORM, jinja2, REST</a:t>
            </a:r>
          </a:p>
        </p:txBody>
      </p:sp>
      <p:pic>
        <p:nvPicPr>
          <p:cNvPr id="5" name="Picture 4" descr="Абстрактный фон с данными">
            <a:extLst>
              <a:ext uri="{FF2B5EF4-FFF2-40B4-BE49-F238E27FC236}">
                <a16:creationId xmlns:a16="http://schemas.microsoft.com/office/drawing/2014/main" id="{EEABBC91-2FB9-2D9B-035C-4BEB4332C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9" r="31364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3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A9E94-1C06-83DC-1681-D957C062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ru-RU" dirty="0"/>
              <a:t>Структура базы данных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6EDFA4EF-17F0-E78A-B520-8D934B1AD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365" y="511293"/>
            <a:ext cx="1813014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3220ED-D912-7E78-1C76-0DC91926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База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  <a:r>
              <a:rPr lang="en-US" dirty="0" err="1"/>
              <a:t>состоит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4 </a:t>
            </a:r>
            <a:r>
              <a:rPr lang="en-US" dirty="0" err="1"/>
              <a:t>таблиц</a:t>
            </a:r>
          </a:p>
        </p:txBody>
      </p:sp>
    </p:spTree>
    <p:extLst>
      <p:ext uri="{BB962C8B-B14F-4D97-AF65-F5344CB8AC3E}">
        <p14:creationId xmlns:p14="http://schemas.microsoft.com/office/powerpoint/2010/main" val="56035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B2CBC-C277-7F1B-5799-A56BAFB2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ru-RU" sz="4000"/>
              <a:t>Основные функции WEB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DBF45F-27D3-90E3-1FB1-766CE035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000"/>
              <a:t>Регистрация и вход</a:t>
            </a:r>
          </a:p>
          <a:p>
            <a:pPr marL="457200" indent="-457200"/>
            <a:r>
              <a:rPr lang="ru-RU" sz="2000" dirty="0"/>
              <a:t>Прохождение курсов: теория и практика</a:t>
            </a:r>
          </a:p>
          <a:p>
            <a:pPr marL="457200" indent="-457200"/>
            <a:r>
              <a:rPr lang="ru-RU" sz="2000" dirty="0"/>
              <a:t>Добавление и редактирование собственных курсов</a:t>
            </a:r>
          </a:p>
          <a:p>
            <a:pPr marL="457200" indent="-457200"/>
            <a:endParaRPr lang="ru-RU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8BA7F-8A1A-053C-6546-57FBA59D1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2" r="29620" b="625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6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817C2-1717-B309-D247-50EEC767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Страница списка курсов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0259C6EB-D43F-340F-3987-EF8239A6E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4347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81145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ADD27-83B7-72B3-7303-0ADE13F7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Форма редактирования курсов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0F5AE26-3334-6888-D364-9EF590EE7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9540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246349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11AD3-3ED6-0A2C-A401-9A967B3B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Cтраница урока с теорией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9C92E7E8-43C8-357E-21E5-BC87C8282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393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61351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5B841-C962-D6CE-CECC-94EC767F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Страница урока с тестом</a:t>
            </a:r>
          </a:p>
        </p:txBody>
      </p:sp>
      <p:pic>
        <p:nvPicPr>
          <p:cNvPr id="8" name="Объект 7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3D9AB3BF-B826-2289-64D6-6CC11775E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393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251291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Тема проекта: Web сайт  "Обучающая система Kelemann"</vt:lpstr>
      <vt:lpstr>Идея проекта</vt:lpstr>
      <vt:lpstr>Реализация</vt:lpstr>
      <vt:lpstr>Структура базы данных</vt:lpstr>
      <vt:lpstr>Основные функции WEB сайта</vt:lpstr>
      <vt:lpstr>Страница списка курсов</vt:lpstr>
      <vt:lpstr>Форма редактирования курсов</vt:lpstr>
      <vt:lpstr>Cтраница урока с теорией</vt:lpstr>
      <vt:lpstr>Страница урока с тестом</vt:lpstr>
      <vt:lpstr>Возможности для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283</cp:revision>
  <dcterms:created xsi:type="dcterms:W3CDTF">2024-04-27T19:24:01Z</dcterms:created>
  <dcterms:modified xsi:type="dcterms:W3CDTF">2024-04-27T21:24:40Z</dcterms:modified>
</cp:coreProperties>
</file>