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646D1-085B-4322-8E2F-37A28A7C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A7D56-7F99-44D0-82E5-DCED922F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1A44B-EDDB-496D-8781-74F35C52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161EA-113C-4571-B742-539171BA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CA535-790D-41FD-A55A-4D6A0C48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8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4D762-4E25-4E91-8437-E60329C2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7145EC-08E5-4383-BFD8-C043B7D3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E358F-43F6-4F7D-BD45-8478C25B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905A8-6F8B-469F-995A-4ADA69E6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FB113-E82D-4380-AB67-694C0C84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2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3D2F88-792F-4863-BE5D-24118038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5F35A8-CFED-4A18-8B7A-82E63CCA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F33DB-4A4B-49DE-9892-011CD4BA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2173C-D535-4CE0-9B0D-E65B0254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1A195-E696-4144-A513-F6A10EE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6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766DE-AE1A-4F89-BAD1-F08B4385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2C3D8-77C6-441B-A26C-0377D8DE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0904A-96F6-4BF5-8F52-DC055FFB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216B3-68AD-4861-831B-05EEE5C6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11C93-8E20-41EA-9252-102F2705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6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74AF-08DA-4469-BD39-757FEF45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F306-0D18-4D0D-AD76-E8D620A9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66B8-32AF-4D0A-9BB0-ECFE8304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E9CF-7571-43C0-927B-F4254144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475EF-0BAF-4575-915E-8AAB903A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B943C-A78C-4E25-8C75-EF4C340D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AA5FB-0635-4559-95CE-551F69D15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28D2E-07AB-439B-AD0B-BE986A20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96DDE-7053-4857-B71C-72A9857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95CA6-6CB8-4C8C-A525-012E4BDC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9544F-47D5-44F2-9722-CD033C61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8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21EB-28C2-4EAC-BECD-9F08B1E0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3D9C9-1F4F-45C1-9363-1683E652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AED9B-BBD1-4797-9683-17498570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610CD3-50CB-4E5E-B285-DEB90C893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E0A39-88BC-47A1-A86E-7C23DA5C4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1BF92-B0E3-4398-A8A7-395C3D83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00605A-55D1-4E82-B4DA-FAF21CF9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77863-7064-4743-B5B8-0C2EC60B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7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9CD0F-E89A-41CF-833D-C4D74F4B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3A1E4B-D707-46D9-A904-554C07D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D4C3D9-56A4-4248-B711-3A972A7B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FDE49-D730-47CF-A4C0-D32C32E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9A90DB-5456-4BF9-87A1-FC2A1A89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EE2443-DB70-47FE-9887-79D382E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CD840-0222-46CC-9636-13BF71D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15B84-204B-494F-A030-B90DA54F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ED9DA-6D3C-4AC1-AF90-7874D7F6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DAAB3-EDB7-49EB-B160-DB673F87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2A6BA-9567-4D7D-B8D2-DDBDFA3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A44CA-B713-4091-B263-C060F535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1D113-829A-486A-AC46-327FCAEC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109B1-32D1-44D7-97C4-6B5726C0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663D48-0A13-40B4-BB11-8C3FC3F3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D93B2-9CF9-4711-A70A-9205E7F0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2ED0E-23D7-4457-B8E1-C10FFA3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175EF-AA4E-458B-A65F-D65A376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8C515-9B77-449C-BF2D-CEABCD2D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8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7D65D6-5A06-444A-ACD4-D3A762CF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3DE5D-2B65-4F5F-92EF-D565D4E0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7366F-DC7B-4B00-9E5D-8EB1D4065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59F7-21D3-4F77-B0E8-AB7DFBEF32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A6146-6842-4154-A596-41E34D29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10658-F08D-40F2-B44F-7AB9010FE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B121-0B63-41FD-AF7F-930E6B79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BE184-927E-4ED6-AE8A-7A21E5C84B72}"/>
              </a:ext>
            </a:extLst>
          </p:cNvPr>
          <p:cNvGrpSpPr/>
          <p:nvPr/>
        </p:nvGrpSpPr>
        <p:grpSpPr>
          <a:xfrm>
            <a:off x="914400" y="2334547"/>
            <a:ext cx="8380815" cy="1934527"/>
            <a:chOff x="914400" y="2334547"/>
            <a:chExt cx="8380815" cy="193452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80982D-AC09-4EE6-B55A-A4D7182F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2341422"/>
              <a:ext cx="3268006" cy="192765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A7ADA5-F428-4BB9-A50B-F58F2C0B8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522" y="2334547"/>
              <a:ext cx="1444262" cy="19271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0F97150-1245-4990-89CF-EFC452AD7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371" y="2348761"/>
              <a:ext cx="3400844" cy="1912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9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Haocheng</dc:creator>
  <cp:lastModifiedBy>Tang Haocheng</cp:lastModifiedBy>
  <cp:revision>2</cp:revision>
  <dcterms:created xsi:type="dcterms:W3CDTF">2024-03-10T03:48:47Z</dcterms:created>
  <dcterms:modified xsi:type="dcterms:W3CDTF">2024-03-10T03:49:55Z</dcterms:modified>
</cp:coreProperties>
</file>