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7.jpg" ContentType="image/png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88" r:id="rId3"/>
    <p:sldId id="258" r:id="rId4"/>
    <p:sldId id="260" r:id="rId5"/>
    <p:sldId id="320" r:id="rId6"/>
    <p:sldId id="263" r:id="rId7"/>
    <p:sldId id="314" r:id="rId8"/>
    <p:sldId id="315" r:id="rId9"/>
    <p:sldId id="316" r:id="rId10"/>
    <p:sldId id="264" r:id="rId11"/>
    <p:sldId id="266" r:id="rId12"/>
    <p:sldId id="261" r:id="rId13"/>
    <p:sldId id="262" r:id="rId14"/>
    <p:sldId id="317" r:id="rId15"/>
    <p:sldId id="318" r:id="rId16"/>
    <p:sldId id="279" r:id="rId17"/>
    <p:sldId id="287" r:id="rId18"/>
    <p:sldId id="319" r:id="rId19"/>
    <p:sldId id="289" r:id="rId20"/>
  </p:sldIdLst>
  <p:sldSz cx="9144000" cy="5143500" type="screen16x9"/>
  <p:notesSz cx="6858000" cy="9144000"/>
  <p:embeddedFontLst>
    <p:embeddedFont>
      <p:font typeface="Barlow" panose="00000500000000000000" pitchFamily="2" charset="-93"/>
      <p:regular r:id="rId22"/>
      <p:bold r:id="rId23"/>
      <p:italic r:id="rId24"/>
      <p:boldItalic r:id="rId25"/>
    </p:embeddedFont>
    <p:embeddedFont>
      <p:font typeface="Barlow Light" panose="00000400000000000000" pitchFamily="2" charset="-93"/>
      <p:regular r:id="rId26"/>
      <p:bold r:id="rId27"/>
      <p:italic r:id="rId28"/>
      <p:boldItalic r:id="rId29"/>
    </p:embeddedFont>
    <p:embeddedFont>
      <p:font typeface="Days One" panose="020B0604020202020204" charset="0"/>
      <p:regular r:id="rId30"/>
    </p:embeddedFont>
    <p:embeddedFont>
      <p:font typeface="Work Sans" pitchFamily="2" charset="-93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956"/>
    <a:srgbClr val="00677B"/>
    <a:srgbClr val="EBB45E"/>
    <a:srgbClr val="E93C3C"/>
    <a:srgbClr val="0C8FA1"/>
    <a:srgbClr val="64C6AC"/>
    <a:srgbClr val="EF7171"/>
    <a:srgbClr val="00899C"/>
    <a:srgbClr val="EDB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1CD73-F278-4B47-9148-E940F78E0E1C}" v="148" dt="2022-01-19T13:42:01.443"/>
    <p1510:client id="{B3CFD481-9FCE-4941-958A-6C11841E1545}" v="14" dt="2022-01-19T18:05:00.747"/>
    <p1510:client id="{FBF4C17A-AA68-440A-BE11-220234DF5298}" v="187" dt="2022-01-19T16:59:53.417"/>
  </p1510:revLst>
</p1510:revInfo>
</file>

<file path=ppt/tableStyles.xml><?xml version="1.0" encoding="utf-8"?>
<a:tblStyleLst xmlns:a="http://schemas.openxmlformats.org/drawingml/2006/main" def="{688DEB71-260F-48A4-A312-1B7EB211C93D}">
  <a:tblStyle styleId="{688DEB71-260F-48A4-A312-1B7EB211C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82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AN TRUNG" userId="28bd213a03196a61" providerId="LiveId" clId="{B3CFD481-9FCE-4941-958A-6C11841E1545}"/>
    <pc:docChg chg="undo custSel addSld delSld modSld sldOrd">
      <pc:chgData name="DOAN TRUNG" userId="28bd213a03196a61" providerId="LiveId" clId="{B3CFD481-9FCE-4941-958A-6C11841E1545}" dt="2022-01-19T18:05:00.747" v="177"/>
      <pc:docMkLst>
        <pc:docMk/>
      </pc:docMkLst>
      <pc:sldChg chg="modSp mod modAnim">
        <pc:chgData name="DOAN TRUNG" userId="28bd213a03196a61" providerId="LiveId" clId="{B3CFD481-9FCE-4941-958A-6C11841E1545}" dt="2022-01-19T17:39:19.336" v="17"/>
        <pc:sldMkLst>
          <pc:docMk/>
          <pc:sldMk cId="0" sldId="258"/>
        </pc:sldMkLst>
        <pc:spChg chg="mod">
          <ac:chgData name="DOAN TRUNG" userId="28bd213a03196a61" providerId="LiveId" clId="{B3CFD481-9FCE-4941-958A-6C11841E1545}" dt="2022-01-19T17:38:51.365" v="13" actId="14100"/>
          <ac:spMkLst>
            <pc:docMk/>
            <pc:sldMk cId="0" sldId="258"/>
            <ac:spMk id="2237" creationId="{00000000-0000-0000-0000-000000000000}"/>
          </ac:spMkLst>
        </pc:spChg>
        <pc:spChg chg="mod">
          <ac:chgData name="DOAN TRUNG" userId="28bd213a03196a61" providerId="LiveId" clId="{B3CFD481-9FCE-4941-958A-6C11841E1545}" dt="2022-01-19T17:38:54.485" v="14" actId="1076"/>
          <ac:spMkLst>
            <pc:docMk/>
            <pc:sldMk cId="0" sldId="258"/>
            <ac:spMk id="2239" creationId="{00000000-0000-0000-0000-000000000000}"/>
          </ac:spMkLst>
        </pc:spChg>
        <pc:grpChg chg="mod">
          <ac:chgData name="DOAN TRUNG" userId="28bd213a03196a61" providerId="LiveId" clId="{B3CFD481-9FCE-4941-958A-6C11841E1545}" dt="2022-01-19T17:38:51.365" v="13" actId="14100"/>
          <ac:grpSpMkLst>
            <pc:docMk/>
            <pc:sldMk cId="0" sldId="258"/>
            <ac:grpSpMk id="2249" creationId="{00000000-0000-0000-0000-000000000000}"/>
          </ac:grpSpMkLst>
        </pc:grpChg>
      </pc:sldChg>
      <pc:sldChg chg="modSp">
        <pc:chgData name="DOAN TRUNG" userId="28bd213a03196a61" providerId="LiveId" clId="{B3CFD481-9FCE-4941-958A-6C11841E1545}" dt="2022-01-19T17:35:53.733" v="3" actId="20577"/>
        <pc:sldMkLst>
          <pc:docMk/>
          <pc:sldMk cId="0" sldId="288"/>
        </pc:sldMkLst>
        <pc:spChg chg="mod">
          <ac:chgData name="DOAN TRUNG" userId="28bd213a03196a61" providerId="LiveId" clId="{B3CFD481-9FCE-4941-958A-6C11841E1545}" dt="2022-01-19T17:35:53.733" v="3" actId="20577"/>
          <ac:spMkLst>
            <pc:docMk/>
            <pc:sldMk cId="0" sldId="288"/>
            <ac:spMk id="3103" creationId="{00000000-0000-0000-0000-000000000000}"/>
          </ac:spMkLst>
        </pc:spChg>
      </pc:sldChg>
      <pc:sldChg chg="del">
        <pc:chgData name="DOAN TRUNG" userId="28bd213a03196a61" providerId="LiveId" clId="{B3CFD481-9FCE-4941-958A-6C11841E1545}" dt="2022-01-19T17:36:12.119" v="4" actId="47"/>
        <pc:sldMkLst>
          <pc:docMk/>
          <pc:sldMk cId="0" sldId="291"/>
        </pc:sldMkLst>
      </pc:sldChg>
      <pc:sldChg chg="addSp delSp modSp mod">
        <pc:chgData name="DOAN TRUNG" userId="28bd213a03196a61" providerId="LiveId" clId="{B3CFD481-9FCE-4941-958A-6C11841E1545}" dt="2022-01-19T17:43:38.963" v="25" actId="1076"/>
        <pc:sldMkLst>
          <pc:docMk/>
          <pc:sldMk cId="3031350920" sldId="316"/>
        </pc:sldMkLst>
        <pc:picChg chg="add mod">
          <ac:chgData name="DOAN TRUNG" userId="28bd213a03196a61" providerId="LiveId" clId="{B3CFD481-9FCE-4941-958A-6C11841E1545}" dt="2022-01-19T17:43:38.963" v="25" actId="1076"/>
          <ac:picMkLst>
            <pc:docMk/>
            <pc:sldMk cId="3031350920" sldId="316"/>
            <ac:picMk id="4" creationId="{BDCCDF1A-9AED-4AD5-94BC-69195C54F282}"/>
          </ac:picMkLst>
        </pc:picChg>
        <pc:picChg chg="del">
          <ac:chgData name="DOAN TRUNG" userId="28bd213a03196a61" providerId="LiveId" clId="{B3CFD481-9FCE-4941-958A-6C11841E1545}" dt="2022-01-19T17:42:58.854" v="18" actId="478"/>
          <ac:picMkLst>
            <pc:docMk/>
            <pc:sldMk cId="3031350920" sldId="316"/>
            <ac:picMk id="8" creationId="{D83B173F-8D27-451E-A91E-E807D777A3CC}"/>
          </ac:picMkLst>
        </pc:picChg>
      </pc:sldChg>
      <pc:sldChg chg="addSp delSp modSp new mod ord modTransition modAnim">
        <pc:chgData name="DOAN TRUNG" userId="28bd213a03196a61" providerId="LiveId" clId="{B3CFD481-9FCE-4941-958A-6C11841E1545}" dt="2022-01-19T18:05:00.747" v="177"/>
        <pc:sldMkLst>
          <pc:docMk/>
          <pc:sldMk cId="1163582181" sldId="320"/>
        </pc:sldMkLst>
        <pc:spChg chg="del">
          <ac:chgData name="DOAN TRUNG" userId="28bd213a03196a61" providerId="LiveId" clId="{B3CFD481-9FCE-4941-958A-6C11841E1545}" dt="2022-01-19T17:52:19.176" v="46" actId="478"/>
          <ac:spMkLst>
            <pc:docMk/>
            <pc:sldMk cId="1163582181" sldId="320"/>
            <ac:spMk id="2" creationId="{F3355B21-F8BD-465B-9092-94A78353BD1D}"/>
          </ac:spMkLst>
        </pc:spChg>
        <pc:spChg chg="del">
          <ac:chgData name="DOAN TRUNG" userId="28bd213a03196a61" providerId="LiveId" clId="{B3CFD481-9FCE-4941-958A-6C11841E1545}" dt="2022-01-19T17:52:01.316" v="31" actId="478"/>
          <ac:spMkLst>
            <pc:docMk/>
            <pc:sldMk cId="1163582181" sldId="320"/>
            <ac:spMk id="3" creationId="{582E79B0-75AD-47C1-BEEE-4FB30ECED527}"/>
          </ac:spMkLst>
        </pc:spChg>
        <pc:spChg chg="del">
          <ac:chgData name="DOAN TRUNG" userId="28bd213a03196a61" providerId="LiveId" clId="{B3CFD481-9FCE-4941-958A-6C11841E1545}" dt="2022-01-19T17:52:03.881" v="33" actId="478"/>
          <ac:spMkLst>
            <pc:docMk/>
            <pc:sldMk cId="1163582181" sldId="320"/>
            <ac:spMk id="4" creationId="{D3EE518E-724F-4DCE-9177-2F20103A1A13}"/>
          </ac:spMkLst>
        </pc:spChg>
        <pc:spChg chg="del">
          <ac:chgData name="DOAN TRUNG" userId="28bd213a03196a61" providerId="LiveId" clId="{B3CFD481-9FCE-4941-958A-6C11841E1545}" dt="2022-01-19T17:52:02.310" v="32" actId="478"/>
          <ac:spMkLst>
            <pc:docMk/>
            <pc:sldMk cId="1163582181" sldId="320"/>
            <ac:spMk id="5" creationId="{685CAB77-73B6-4859-A82C-04671820A4FB}"/>
          </ac:spMkLst>
        </pc:spChg>
        <pc:spChg chg="del">
          <ac:chgData name="DOAN TRUNG" userId="28bd213a03196a61" providerId="LiveId" clId="{B3CFD481-9FCE-4941-958A-6C11841E1545}" dt="2022-01-19T17:52:05.409" v="34" actId="478"/>
          <ac:spMkLst>
            <pc:docMk/>
            <pc:sldMk cId="1163582181" sldId="320"/>
            <ac:spMk id="6" creationId="{EC89F5A8-50E5-465F-8DFB-697B34888D64}"/>
          </ac:spMkLst>
        </pc:spChg>
        <pc:spChg chg="del">
          <ac:chgData name="DOAN TRUNG" userId="28bd213a03196a61" providerId="LiveId" clId="{B3CFD481-9FCE-4941-958A-6C11841E1545}" dt="2022-01-19T17:52:07.876" v="36" actId="478"/>
          <ac:spMkLst>
            <pc:docMk/>
            <pc:sldMk cId="1163582181" sldId="320"/>
            <ac:spMk id="7" creationId="{C8D7DD1B-136F-4624-A7F0-2C7A4FFA8A6B}"/>
          </ac:spMkLst>
        </pc:spChg>
        <pc:spChg chg="del">
          <ac:chgData name="DOAN TRUNG" userId="28bd213a03196a61" providerId="LiveId" clId="{B3CFD481-9FCE-4941-958A-6C11841E1545}" dt="2022-01-19T17:52:06.561" v="35" actId="478"/>
          <ac:spMkLst>
            <pc:docMk/>
            <pc:sldMk cId="1163582181" sldId="320"/>
            <ac:spMk id="8" creationId="{C62D9556-6CD6-4FE3-A1CA-445F2A559A30}"/>
          </ac:spMkLst>
        </pc:spChg>
        <pc:spChg chg="del">
          <ac:chgData name="DOAN TRUNG" userId="28bd213a03196a61" providerId="LiveId" clId="{B3CFD481-9FCE-4941-958A-6C11841E1545}" dt="2022-01-19T17:52:09.509" v="37" actId="478"/>
          <ac:spMkLst>
            <pc:docMk/>
            <pc:sldMk cId="1163582181" sldId="320"/>
            <ac:spMk id="9" creationId="{186DDD60-6A55-4D56-B806-F60822F290EA}"/>
          </ac:spMkLst>
        </pc:spChg>
        <pc:spChg chg="del">
          <ac:chgData name="DOAN TRUNG" userId="28bd213a03196a61" providerId="LiveId" clId="{B3CFD481-9FCE-4941-958A-6C11841E1545}" dt="2022-01-19T17:52:11.768" v="39" actId="478"/>
          <ac:spMkLst>
            <pc:docMk/>
            <pc:sldMk cId="1163582181" sldId="320"/>
            <ac:spMk id="10" creationId="{2A4309A6-45A7-4023-ADAA-634A9EDD2615}"/>
          </ac:spMkLst>
        </pc:spChg>
        <pc:spChg chg="del">
          <ac:chgData name="DOAN TRUNG" userId="28bd213a03196a61" providerId="LiveId" clId="{B3CFD481-9FCE-4941-958A-6C11841E1545}" dt="2022-01-19T17:52:10.576" v="38" actId="478"/>
          <ac:spMkLst>
            <pc:docMk/>
            <pc:sldMk cId="1163582181" sldId="320"/>
            <ac:spMk id="11" creationId="{E0852642-F291-4B88-B1C8-A76508DD3378}"/>
          </ac:spMkLst>
        </pc:spChg>
        <pc:spChg chg="del">
          <ac:chgData name="DOAN TRUNG" userId="28bd213a03196a61" providerId="LiveId" clId="{B3CFD481-9FCE-4941-958A-6C11841E1545}" dt="2022-01-19T17:52:12.948" v="40" actId="478"/>
          <ac:spMkLst>
            <pc:docMk/>
            <pc:sldMk cId="1163582181" sldId="320"/>
            <ac:spMk id="12" creationId="{6404B93A-6E17-4BC2-A04E-553CD166EBD1}"/>
          </ac:spMkLst>
        </pc:spChg>
        <pc:spChg chg="del">
          <ac:chgData name="DOAN TRUNG" userId="28bd213a03196a61" providerId="LiveId" clId="{B3CFD481-9FCE-4941-958A-6C11841E1545}" dt="2022-01-19T17:52:14.759" v="42" actId="478"/>
          <ac:spMkLst>
            <pc:docMk/>
            <pc:sldMk cId="1163582181" sldId="320"/>
            <ac:spMk id="13" creationId="{F50D3A39-0E1F-4719-8E6D-B8D5D77FCEB1}"/>
          </ac:spMkLst>
        </pc:spChg>
        <pc:spChg chg="del">
          <ac:chgData name="DOAN TRUNG" userId="28bd213a03196a61" providerId="LiveId" clId="{B3CFD481-9FCE-4941-958A-6C11841E1545}" dt="2022-01-19T17:52:13.615" v="41" actId="478"/>
          <ac:spMkLst>
            <pc:docMk/>
            <pc:sldMk cId="1163582181" sldId="320"/>
            <ac:spMk id="14" creationId="{16468A3A-040F-4EB3-8245-08FBE5BB2203}"/>
          </ac:spMkLst>
        </pc:spChg>
        <pc:spChg chg="add mod">
          <ac:chgData name="DOAN TRUNG" userId="28bd213a03196a61" providerId="LiveId" clId="{B3CFD481-9FCE-4941-958A-6C11841E1545}" dt="2022-01-19T18:00:12.499" v="170" actId="1076"/>
          <ac:spMkLst>
            <pc:docMk/>
            <pc:sldMk cId="1163582181" sldId="320"/>
            <ac:spMk id="15" creationId="{B5B26EEE-9CB2-4BC6-9DD8-B128E90017AB}"/>
          </ac:spMkLst>
        </pc:spChg>
        <pc:spChg chg="add mod">
          <ac:chgData name="DOAN TRUNG" userId="28bd213a03196a61" providerId="LiveId" clId="{B3CFD481-9FCE-4941-958A-6C11841E1545}" dt="2022-01-19T18:01:15.963" v="172" actId="14100"/>
          <ac:spMkLst>
            <pc:docMk/>
            <pc:sldMk cId="1163582181" sldId="320"/>
            <ac:spMk id="16" creationId="{938CFE3C-1BA1-42DD-AB31-74D4040237E3}"/>
          </ac:spMkLst>
        </pc:spChg>
      </pc:sldChg>
      <pc:sldChg chg="del">
        <pc:chgData name="DOAN TRUNG" userId="28bd213a03196a61" providerId="LiveId" clId="{B3CFD481-9FCE-4941-958A-6C11841E1545}" dt="2022-01-19T17:36:13.860" v="5" actId="47"/>
        <pc:sldMkLst>
          <pc:docMk/>
          <pc:sldMk cId="2239141720" sldId="320"/>
        </pc:sldMkLst>
      </pc:sldChg>
      <pc:sldChg chg="del">
        <pc:chgData name="DOAN TRUNG" userId="28bd213a03196a61" providerId="LiveId" clId="{B3CFD481-9FCE-4941-958A-6C11841E1545}" dt="2022-01-19T17:36:19.737" v="7" actId="47"/>
        <pc:sldMkLst>
          <pc:docMk/>
          <pc:sldMk cId="1541297015" sldId="321"/>
        </pc:sldMkLst>
      </pc:sldChg>
      <pc:sldChg chg="del">
        <pc:chgData name="DOAN TRUNG" userId="28bd213a03196a61" providerId="LiveId" clId="{B3CFD481-9FCE-4941-958A-6C11841E1545}" dt="2022-01-19T17:36:22.385" v="9" actId="47"/>
        <pc:sldMkLst>
          <pc:docMk/>
          <pc:sldMk cId="879832010" sldId="322"/>
        </pc:sldMkLst>
      </pc:sldChg>
      <pc:sldChg chg="del">
        <pc:chgData name="DOAN TRUNG" userId="28bd213a03196a61" providerId="LiveId" clId="{B3CFD481-9FCE-4941-958A-6C11841E1545}" dt="2022-01-19T17:36:21.433" v="8" actId="47"/>
        <pc:sldMkLst>
          <pc:docMk/>
          <pc:sldMk cId="2967543718" sldId="323"/>
        </pc:sldMkLst>
      </pc:sldChg>
      <pc:sldChg chg="del">
        <pc:chgData name="DOAN TRUNG" userId="28bd213a03196a61" providerId="LiveId" clId="{B3CFD481-9FCE-4941-958A-6C11841E1545}" dt="2022-01-19T17:36:26.484" v="10" actId="47"/>
        <pc:sldMkLst>
          <pc:docMk/>
          <pc:sldMk cId="60040211" sldId="324"/>
        </pc:sldMkLst>
      </pc:sldChg>
      <pc:sldChg chg="del">
        <pc:chgData name="DOAN TRUNG" userId="28bd213a03196a61" providerId="LiveId" clId="{B3CFD481-9FCE-4941-958A-6C11841E1545}" dt="2022-01-19T17:36:27.528" v="12" actId="47"/>
        <pc:sldMkLst>
          <pc:docMk/>
          <pc:sldMk cId="3377969073" sldId="325"/>
        </pc:sldMkLst>
      </pc:sldChg>
      <pc:sldChg chg="del">
        <pc:chgData name="DOAN TRUNG" userId="28bd213a03196a61" providerId="LiveId" clId="{B3CFD481-9FCE-4941-958A-6C11841E1545}" dt="2022-01-19T17:36:15.695" v="6" actId="47"/>
        <pc:sldMkLst>
          <pc:docMk/>
          <pc:sldMk cId="3064761349" sldId="326"/>
        </pc:sldMkLst>
      </pc:sldChg>
      <pc:sldChg chg="del">
        <pc:chgData name="DOAN TRUNG" userId="28bd213a03196a61" providerId="LiveId" clId="{B3CFD481-9FCE-4941-958A-6C11841E1545}" dt="2022-01-19T17:36:27.019" v="11" actId="47"/>
        <pc:sldMkLst>
          <pc:docMk/>
          <pc:sldMk cId="895893123" sldId="327"/>
        </pc:sldMkLst>
      </pc:sldChg>
      <pc:sldMasterChg chg="delSldLayout">
        <pc:chgData name="DOAN TRUNG" userId="28bd213a03196a61" providerId="LiveId" clId="{B3CFD481-9FCE-4941-958A-6C11841E1545}" dt="2022-01-19T17:36:27.528" v="12" actId="47"/>
        <pc:sldMasterMkLst>
          <pc:docMk/>
          <pc:sldMasterMk cId="0" sldId="2147483675"/>
        </pc:sldMasterMkLst>
        <pc:sldLayoutChg chg="del">
          <pc:chgData name="DOAN TRUNG" userId="28bd213a03196a61" providerId="LiveId" clId="{B3CFD481-9FCE-4941-958A-6C11841E1545}" dt="2022-01-19T17:36:27.528" v="12" actId="47"/>
          <pc:sldLayoutMkLst>
            <pc:docMk/>
            <pc:sldMasterMk cId="0" sldId="2147483675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ac9d3843f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ac9d3843f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ac8208b228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ac8208b228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86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ac8208b228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ac8208b228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ac8208b228_0_4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ac8208b228_0_4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ac8208b228_0_4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6" name="Google Shape;3076;gac8208b228_0_4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2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ac8208b22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ac8208b22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ac8208b228_0_2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gac8208b228_0_2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8d3aa2a3e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8d3aa2a3e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ac8208b228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ac8208b228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ac8208b228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ac8208b228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ac8208b228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ac8208b228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a715632f6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a715632f6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ac8208b228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ac8208b228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20475" y="2986675"/>
            <a:ext cx="4110300" cy="11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0475" y="4131875"/>
            <a:ext cx="41103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0355" y="494889"/>
            <a:ext cx="4431057" cy="4567718"/>
            <a:chOff x="5135218" y="870615"/>
            <a:chExt cx="3333627" cy="3436441"/>
          </a:xfrm>
        </p:grpSpPr>
        <p:sp>
          <p:nvSpPr>
            <p:cNvPr id="12" name="Google Shape;12;p2"/>
            <p:cNvSpPr/>
            <p:nvPr/>
          </p:nvSpPr>
          <p:spPr>
            <a:xfrm rot="-906607" flipH="1">
              <a:off x="5829747" y="1902188"/>
              <a:ext cx="2162464" cy="2160436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3599892" flipH="1">
              <a:off x="5612011" y="1312580"/>
              <a:ext cx="2414869" cy="2414869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00225">
              <a:off x="5366172" y="1488619"/>
              <a:ext cx="1745196" cy="1745196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907138" flipH="1">
              <a:off x="5376932" y="1781727"/>
              <a:ext cx="2137072" cy="2135334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4940825" y="614513"/>
            <a:ext cx="285600" cy="285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548250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8" name="Google Shape;18;p2"/>
          <p:cNvSpPr/>
          <p:nvPr/>
        </p:nvSpPr>
        <p:spPr>
          <a:xfrm>
            <a:off x="0" y="1562700"/>
            <a:ext cx="2194100" cy="750100"/>
          </a:xfrm>
          <a:custGeom>
            <a:avLst/>
            <a:gdLst/>
            <a:ahLst/>
            <a:cxnLst/>
            <a:rect l="l" t="t" r="r" b="b"/>
            <a:pathLst>
              <a:path w="87764" h="30004" extrusionOk="0">
                <a:moveTo>
                  <a:pt x="0" y="497"/>
                </a:moveTo>
                <a:lnTo>
                  <a:pt x="67761" y="0"/>
                </a:lnTo>
                <a:lnTo>
                  <a:pt x="87764" y="30004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9" name="Google Shape;19;p2"/>
          <p:cNvSpPr/>
          <p:nvPr/>
        </p:nvSpPr>
        <p:spPr>
          <a:xfrm>
            <a:off x="0" y="1272588"/>
            <a:ext cx="2282395" cy="624675"/>
          </a:xfrm>
          <a:custGeom>
            <a:avLst/>
            <a:gdLst/>
            <a:ahLst/>
            <a:cxnLst/>
            <a:rect l="l" t="t" r="r" b="b"/>
            <a:pathLst>
              <a:path w="135033" h="24987" extrusionOk="0">
                <a:moveTo>
                  <a:pt x="0" y="0"/>
                </a:moveTo>
                <a:lnTo>
                  <a:pt x="110046" y="0"/>
                </a:lnTo>
                <a:lnTo>
                  <a:pt x="135033" y="2498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" name="Google Shape;20;p2"/>
          <p:cNvSpPr/>
          <p:nvPr/>
        </p:nvSpPr>
        <p:spPr>
          <a:xfrm>
            <a:off x="0" y="464925"/>
            <a:ext cx="1980325" cy="584775"/>
          </a:xfrm>
          <a:custGeom>
            <a:avLst/>
            <a:gdLst/>
            <a:ahLst/>
            <a:cxnLst/>
            <a:rect l="l" t="t" r="r" b="b"/>
            <a:pathLst>
              <a:path w="79213" h="23391" extrusionOk="0">
                <a:moveTo>
                  <a:pt x="0" y="23391"/>
                </a:moveTo>
                <a:lnTo>
                  <a:pt x="55821" y="23391"/>
                </a:lnTo>
                <a:lnTo>
                  <a:pt x="79213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1" name="Google Shape;21;p2"/>
          <p:cNvSpPr/>
          <p:nvPr/>
        </p:nvSpPr>
        <p:spPr>
          <a:xfrm rot="10800000">
            <a:off x="7937650" y="1825125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" name="Google Shape;22;p2"/>
          <p:cNvSpPr/>
          <p:nvPr/>
        </p:nvSpPr>
        <p:spPr>
          <a:xfrm rot="10800000">
            <a:off x="7768400" y="548250"/>
            <a:ext cx="1375600" cy="591450"/>
          </a:xfrm>
          <a:custGeom>
            <a:avLst/>
            <a:gdLst/>
            <a:ahLst/>
            <a:cxnLst/>
            <a:rect l="l" t="t" r="r" b="b"/>
            <a:pathLst>
              <a:path w="55024" h="23658" extrusionOk="0">
                <a:moveTo>
                  <a:pt x="0" y="23658"/>
                </a:moveTo>
                <a:lnTo>
                  <a:pt x="31366" y="23658"/>
                </a:lnTo>
                <a:lnTo>
                  <a:pt x="5502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3" name="Google Shape;23;p2"/>
          <p:cNvSpPr/>
          <p:nvPr/>
        </p:nvSpPr>
        <p:spPr>
          <a:xfrm rot="10800000">
            <a:off x="7002039" y="1013425"/>
            <a:ext cx="2141961" cy="624675"/>
          </a:xfrm>
          <a:custGeom>
            <a:avLst/>
            <a:gdLst/>
            <a:ahLst/>
            <a:cxnLst/>
            <a:rect l="l" t="t" r="r" b="b"/>
            <a:pathLst>
              <a:path w="135033" h="24987" extrusionOk="0">
                <a:moveTo>
                  <a:pt x="0" y="0"/>
                </a:moveTo>
                <a:lnTo>
                  <a:pt x="110046" y="0"/>
                </a:lnTo>
                <a:lnTo>
                  <a:pt x="135033" y="2498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4" name="Google Shape;24;p2"/>
          <p:cNvSpPr/>
          <p:nvPr/>
        </p:nvSpPr>
        <p:spPr>
          <a:xfrm>
            <a:off x="2005200" y="1063725"/>
            <a:ext cx="4169225" cy="1694550"/>
          </a:xfrm>
          <a:custGeom>
            <a:avLst/>
            <a:gdLst/>
            <a:ahLst/>
            <a:cxnLst/>
            <a:rect l="l" t="t" r="r" b="b"/>
            <a:pathLst>
              <a:path w="166769" h="67782" extrusionOk="0">
                <a:moveTo>
                  <a:pt x="0" y="26825"/>
                </a:moveTo>
                <a:lnTo>
                  <a:pt x="30480" y="67782"/>
                </a:lnTo>
                <a:lnTo>
                  <a:pt x="127635" y="67782"/>
                </a:lnTo>
                <a:lnTo>
                  <a:pt x="166769" y="0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25" name="Google Shape;25;p2"/>
          <p:cNvGrpSpPr/>
          <p:nvPr/>
        </p:nvGrpSpPr>
        <p:grpSpPr>
          <a:xfrm>
            <a:off x="6356855" y="803806"/>
            <a:ext cx="462777" cy="339944"/>
            <a:chOff x="6656400" y="589276"/>
            <a:chExt cx="545213" cy="400500"/>
          </a:xfrm>
        </p:grpSpPr>
        <p:sp>
          <p:nvSpPr>
            <p:cNvPr id="26" name="Google Shape;26;p2"/>
            <p:cNvSpPr/>
            <p:nvPr/>
          </p:nvSpPr>
          <p:spPr>
            <a:xfrm>
              <a:off x="6717752" y="622660"/>
              <a:ext cx="425461" cy="289639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56400" y="589276"/>
              <a:ext cx="545213" cy="400500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4685775" y="127862"/>
            <a:ext cx="850600" cy="1066029"/>
            <a:chOff x="4762013" y="1937275"/>
            <a:chExt cx="850600" cy="1066029"/>
          </a:xfrm>
        </p:grpSpPr>
        <p:sp>
          <p:nvSpPr>
            <p:cNvPr id="29" name="Google Shape;29;p2"/>
            <p:cNvSpPr/>
            <p:nvPr/>
          </p:nvSpPr>
          <p:spPr>
            <a:xfrm>
              <a:off x="4762013" y="2908504"/>
              <a:ext cx="94800" cy="94800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17813" y="2309579"/>
              <a:ext cx="94800" cy="94800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27775" y="1937275"/>
              <a:ext cx="309600" cy="309600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4759145" y="665875"/>
            <a:ext cx="648949" cy="1269159"/>
            <a:chOff x="251083" y="2106000"/>
            <a:chExt cx="648949" cy="1269159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251083" y="2271728"/>
              <a:ext cx="648949" cy="1103431"/>
              <a:chOff x="6108676" y="735139"/>
              <a:chExt cx="893377" cy="151904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306550" y="1246475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81B0C5">
                  <a:alpha val="410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306553" y="915679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108676" y="1246475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321250" y="735139"/>
                <a:ext cx="465900" cy="782400"/>
              </a:xfrm>
              <a:prstGeom prst="triangle">
                <a:avLst>
                  <a:gd name="adj" fmla="val 50000"/>
                </a:avLst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402053" y="1246479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39;p2"/>
            <p:cNvSpPr/>
            <p:nvPr/>
          </p:nvSpPr>
          <p:spPr>
            <a:xfrm>
              <a:off x="479511" y="2106000"/>
              <a:ext cx="192600" cy="1830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870164" y="342752"/>
            <a:ext cx="152173" cy="152150"/>
            <a:chOff x="810321" y="2832391"/>
            <a:chExt cx="266457" cy="266416"/>
          </a:xfrm>
        </p:grpSpPr>
        <p:sp>
          <p:nvSpPr>
            <p:cNvPr id="41" name="Google Shape;41;p2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2477361" y="729345"/>
            <a:ext cx="217054" cy="229271"/>
            <a:chOff x="368150" y="2725550"/>
            <a:chExt cx="257600" cy="272100"/>
          </a:xfrm>
        </p:grpSpPr>
        <p:sp>
          <p:nvSpPr>
            <p:cNvPr id="60" name="Google Shape;60;p2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8658910" y="1358092"/>
            <a:ext cx="143790" cy="153248"/>
            <a:chOff x="461025" y="2465625"/>
            <a:chExt cx="170650" cy="181875"/>
          </a:xfrm>
        </p:grpSpPr>
        <p:sp>
          <p:nvSpPr>
            <p:cNvPr id="91" name="Google Shape;91;p2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069310" y="834817"/>
            <a:ext cx="143790" cy="153248"/>
            <a:chOff x="461025" y="2465625"/>
            <a:chExt cx="170650" cy="181875"/>
          </a:xfrm>
        </p:grpSpPr>
        <p:sp>
          <p:nvSpPr>
            <p:cNvPr id="110" name="Google Shape;110;p2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6945599" y="127870"/>
            <a:ext cx="217054" cy="229271"/>
            <a:chOff x="368150" y="2725550"/>
            <a:chExt cx="257600" cy="272100"/>
          </a:xfrm>
        </p:grpSpPr>
        <p:sp>
          <p:nvSpPr>
            <p:cNvPr id="129" name="Google Shape;129;p2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4116989" y="1116565"/>
            <a:ext cx="152173" cy="152150"/>
            <a:chOff x="810321" y="2832391"/>
            <a:chExt cx="266457" cy="266416"/>
          </a:xfrm>
        </p:grpSpPr>
        <p:sp>
          <p:nvSpPr>
            <p:cNvPr id="160" name="Google Shape;160;p2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435863" y="1416554"/>
            <a:ext cx="94800" cy="94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"/>
          <p:cNvSpPr/>
          <p:nvPr/>
        </p:nvSpPr>
        <p:spPr>
          <a:xfrm>
            <a:off x="1409900" y="258950"/>
            <a:ext cx="3555900" cy="434600"/>
          </a:xfrm>
          <a:custGeom>
            <a:avLst/>
            <a:gdLst/>
            <a:ahLst/>
            <a:cxnLst/>
            <a:rect l="l" t="t" r="r" b="b"/>
            <a:pathLst>
              <a:path w="142236" h="17384" extrusionOk="0">
                <a:moveTo>
                  <a:pt x="0" y="17384"/>
                </a:moveTo>
                <a:lnTo>
                  <a:pt x="17384" y="0"/>
                </a:lnTo>
                <a:lnTo>
                  <a:pt x="125730" y="0"/>
                </a:lnTo>
                <a:lnTo>
                  <a:pt x="142236" y="16147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180" name="Google Shape;180;p2"/>
          <p:cNvGrpSpPr/>
          <p:nvPr/>
        </p:nvGrpSpPr>
        <p:grpSpPr>
          <a:xfrm rot="5400000">
            <a:off x="6008377" y="484159"/>
            <a:ext cx="1159769" cy="1270452"/>
            <a:chOff x="5135218" y="870615"/>
            <a:chExt cx="3333627" cy="3436441"/>
          </a:xfrm>
        </p:grpSpPr>
        <p:sp>
          <p:nvSpPr>
            <p:cNvPr id="181" name="Google Shape;181;p2"/>
            <p:cNvSpPr/>
            <p:nvPr/>
          </p:nvSpPr>
          <p:spPr>
            <a:xfrm rot="-906607" flipH="1">
              <a:off x="5829747" y="1902188"/>
              <a:ext cx="2162464" cy="2160436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-3599892" flipH="1">
              <a:off x="5612011" y="1312580"/>
              <a:ext cx="2414869" cy="2414869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900225">
              <a:off x="5366172" y="1488619"/>
              <a:ext cx="1745196" cy="1745196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-907138" flipH="1">
              <a:off x="5376932" y="1781727"/>
              <a:ext cx="2137072" cy="2135334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"/>
          <p:cNvGrpSpPr/>
          <p:nvPr/>
        </p:nvGrpSpPr>
        <p:grpSpPr>
          <a:xfrm>
            <a:off x="6309593" y="879469"/>
            <a:ext cx="462777" cy="339944"/>
            <a:chOff x="6656400" y="589276"/>
            <a:chExt cx="545213" cy="400500"/>
          </a:xfrm>
        </p:grpSpPr>
        <p:sp>
          <p:nvSpPr>
            <p:cNvPr id="186" name="Google Shape;186;p2"/>
            <p:cNvSpPr/>
            <p:nvPr/>
          </p:nvSpPr>
          <p:spPr>
            <a:xfrm>
              <a:off x="6717752" y="622660"/>
              <a:ext cx="425461" cy="289639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56400" y="589276"/>
              <a:ext cx="545213" cy="400500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"/>
          <p:cNvSpPr/>
          <p:nvPr/>
        </p:nvSpPr>
        <p:spPr>
          <a:xfrm>
            <a:off x="-25" y="4972800"/>
            <a:ext cx="91440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9"/>
          <p:cNvSpPr txBox="1">
            <a:spLocks noGrp="1"/>
          </p:cNvSpPr>
          <p:nvPr>
            <p:ph type="subTitle" idx="1"/>
          </p:nvPr>
        </p:nvSpPr>
        <p:spPr>
          <a:xfrm>
            <a:off x="5591950" y="3227375"/>
            <a:ext cx="28389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41" name="Google Shape;1541;p19"/>
          <p:cNvSpPr txBox="1">
            <a:spLocks noGrp="1"/>
          </p:cNvSpPr>
          <p:nvPr>
            <p:ph type="title"/>
          </p:nvPr>
        </p:nvSpPr>
        <p:spPr>
          <a:xfrm>
            <a:off x="5591950" y="1739825"/>
            <a:ext cx="2838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19"/>
          <p:cNvSpPr/>
          <p:nvPr/>
        </p:nvSpPr>
        <p:spPr>
          <a:xfrm rot="-109476" flipH="1">
            <a:off x="7866703" y="1814627"/>
            <a:ext cx="433420" cy="433139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19"/>
          <p:cNvSpPr/>
          <p:nvPr/>
        </p:nvSpPr>
        <p:spPr>
          <a:xfrm rot="1691205" flipH="1">
            <a:off x="8102528" y="811958"/>
            <a:ext cx="132741" cy="132741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4" name="Google Shape;1544;p19"/>
          <p:cNvCxnSpPr>
            <a:stCxn id="1542" idx="0"/>
            <a:endCxn id="1543" idx="3"/>
          </p:cNvCxnSpPr>
          <p:nvPr/>
        </p:nvCxnSpPr>
        <p:spPr>
          <a:xfrm rot="10800000" flipH="1">
            <a:off x="8076213" y="941747"/>
            <a:ext cx="111900" cy="873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19"/>
          <p:cNvCxnSpPr>
            <a:stCxn id="1543" idx="6"/>
          </p:cNvCxnSpPr>
          <p:nvPr/>
        </p:nvCxnSpPr>
        <p:spPr>
          <a:xfrm flipH="1">
            <a:off x="7288099" y="846979"/>
            <a:ext cx="822300" cy="15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6" name="Google Shape;1546;p19"/>
          <p:cNvSpPr/>
          <p:nvPr/>
        </p:nvSpPr>
        <p:spPr>
          <a:xfrm rot="-1913702">
            <a:off x="6670779" y="575281"/>
            <a:ext cx="610942" cy="610942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itle and text 3">
  <p:cSld name="CUSTOM_6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0"/>
          <p:cNvSpPr txBox="1">
            <a:spLocks noGrp="1"/>
          </p:cNvSpPr>
          <p:nvPr>
            <p:ph type="ctrTitle"/>
          </p:nvPr>
        </p:nvSpPr>
        <p:spPr>
          <a:xfrm>
            <a:off x="713250" y="3139088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49" name="Google Shape;1549;p20"/>
          <p:cNvSpPr txBox="1">
            <a:spLocks noGrp="1"/>
          </p:cNvSpPr>
          <p:nvPr>
            <p:ph type="subTitle" idx="1"/>
          </p:nvPr>
        </p:nvSpPr>
        <p:spPr>
          <a:xfrm>
            <a:off x="1333500" y="3944600"/>
            <a:ext cx="64770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0"/>
          <p:cNvSpPr/>
          <p:nvPr/>
        </p:nvSpPr>
        <p:spPr>
          <a:xfrm>
            <a:off x="124007" y="2107438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20"/>
          <p:cNvSpPr/>
          <p:nvPr/>
        </p:nvSpPr>
        <p:spPr>
          <a:xfrm>
            <a:off x="9009183" y="2107438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20"/>
          <p:cNvSpPr/>
          <p:nvPr/>
        </p:nvSpPr>
        <p:spPr>
          <a:xfrm>
            <a:off x="9009183" y="2554131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0"/>
          <p:cNvSpPr/>
          <p:nvPr/>
        </p:nvSpPr>
        <p:spPr>
          <a:xfrm>
            <a:off x="124007" y="2554131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20"/>
          <p:cNvGrpSpPr/>
          <p:nvPr/>
        </p:nvGrpSpPr>
        <p:grpSpPr>
          <a:xfrm>
            <a:off x="2860487" y="-182853"/>
            <a:ext cx="3559981" cy="3669776"/>
            <a:chOff x="5135218" y="870615"/>
            <a:chExt cx="3333627" cy="3436441"/>
          </a:xfrm>
        </p:grpSpPr>
        <p:sp>
          <p:nvSpPr>
            <p:cNvPr id="1555" name="Google Shape;1555;p20"/>
            <p:cNvSpPr/>
            <p:nvPr/>
          </p:nvSpPr>
          <p:spPr>
            <a:xfrm rot="-906607" flipH="1">
              <a:off x="5829747" y="1902188"/>
              <a:ext cx="2162464" cy="2160436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 rot="-3599892" flipH="1">
              <a:off x="5612011" y="1312580"/>
              <a:ext cx="2414869" cy="2414869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 rot="900225">
              <a:off x="5366172" y="1488619"/>
              <a:ext cx="1745196" cy="1745196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 rot="-907138" flipH="1">
              <a:off x="5376932" y="1781727"/>
              <a:ext cx="2137072" cy="2135334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20"/>
          <p:cNvSpPr/>
          <p:nvPr/>
        </p:nvSpPr>
        <p:spPr>
          <a:xfrm rot="1801514" flipH="1">
            <a:off x="1111373" y="1897730"/>
            <a:ext cx="433469" cy="433319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0"/>
          <p:cNvSpPr/>
          <p:nvPr/>
        </p:nvSpPr>
        <p:spPr>
          <a:xfrm flipH="1">
            <a:off x="5257953" y="1886156"/>
            <a:ext cx="666600" cy="6663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20"/>
          <p:cNvSpPr/>
          <p:nvPr/>
        </p:nvSpPr>
        <p:spPr>
          <a:xfrm flipH="1">
            <a:off x="6268392" y="1585780"/>
            <a:ext cx="132600" cy="1326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20"/>
          <p:cNvSpPr/>
          <p:nvPr/>
        </p:nvSpPr>
        <p:spPr>
          <a:xfrm rot="3600843" flipH="1">
            <a:off x="1943443" y="1114200"/>
            <a:ext cx="132656" cy="132656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20"/>
          <p:cNvSpPr/>
          <p:nvPr/>
        </p:nvSpPr>
        <p:spPr>
          <a:xfrm rot="5397621" flipH="1">
            <a:off x="6063474" y="636473"/>
            <a:ext cx="433500" cy="4332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4" name="Google Shape;1564;p20"/>
          <p:cNvCxnSpPr>
            <a:stCxn id="1559" idx="0"/>
            <a:endCxn id="1562" idx="3"/>
          </p:cNvCxnSpPr>
          <p:nvPr/>
        </p:nvCxnSpPr>
        <p:spPr>
          <a:xfrm rot="10800000" flipH="1">
            <a:off x="1436407" y="1244540"/>
            <a:ext cx="556200" cy="682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20"/>
          <p:cNvCxnSpPr>
            <a:stCxn id="1563" idx="2"/>
            <a:endCxn id="1561" idx="0"/>
          </p:cNvCxnSpPr>
          <p:nvPr/>
        </p:nvCxnSpPr>
        <p:spPr>
          <a:xfrm>
            <a:off x="6280374" y="1069823"/>
            <a:ext cx="54300" cy="516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20"/>
          <p:cNvCxnSpPr>
            <a:stCxn id="1561" idx="5"/>
          </p:cNvCxnSpPr>
          <p:nvPr/>
        </p:nvCxnSpPr>
        <p:spPr>
          <a:xfrm flipH="1">
            <a:off x="5870811" y="1698961"/>
            <a:ext cx="417000" cy="328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67" name="Google Shape;1567;p20"/>
          <p:cNvCxnSpPr>
            <a:stCxn id="1562" idx="6"/>
          </p:cNvCxnSpPr>
          <p:nvPr/>
        </p:nvCxnSpPr>
        <p:spPr>
          <a:xfrm rot="10800000">
            <a:off x="1270121" y="702179"/>
            <a:ext cx="706500" cy="420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68" name="Google Shape;1568;p20"/>
          <p:cNvSpPr/>
          <p:nvPr/>
        </p:nvSpPr>
        <p:spPr>
          <a:xfrm>
            <a:off x="690140" y="247238"/>
            <a:ext cx="610800" cy="610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20"/>
          <p:cNvGrpSpPr/>
          <p:nvPr/>
        </p:nvGrpSpPr>
        <p:grpSpPr>
          <a:xfrm>
            <a:off x="5890981" y="496699"/>
            <a:ext cx="887486" cy="576896"/>
            <a:chOff x="7811019" y="1134049"/>
            <a:chExt cx="887486" cy="576896"/>
          </a:xfrm>
        </p:grpSpPr>
        <p:sp>
          <p:nvSpPr>
            <p:cNvPr id="1570" name="Google Shape;1570;p20"/>
            <p:cNvSpPr/>
            <p:nvPr/>
          </p:nvSpPr>
          <p:spPr>
            <a:xfrm>
              <a:off x="8438121" y="1607363"/>
              <a:ext cx="67381" cy="52530"/>
            </a:xfrm>
            <a:custGeom>
              <a:avLst/>
              <a:gdLst/>
              <a:ahLst/>
              <a:cxnLst/>
              <a:rect l="l" t="t" r="r" b="b"/>
              <a:pathLst>
                <a:path w="1275" h="994" extrusionOk="0">
                  <a:moveTo>
                    <a:pt x="644" y="0"/>
                  </a:moveTo>
                  <a:cubicBezTo>
                    <a:pt x="1" y="0"/>
                    <a:pt x="1" y="994"/>
                    <a:pt x="644" y="994"/>
                  </a:cubicBezTo>
                  <a:cubicBezTo>
                    <a:pt x="1274" y="994"/>
                    <a:pt x="1274" y="0"/>
                    <a:pt x="64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7953763" y="1502352"/>
              <a:ext cx="68068" cy="52530"/>
            </a:xfrm>
            <a:custGeom>
              <a:avLst/>
              <a:gdLst/>
              <a:ahLst/>
              <a:cxnLst/>
              <a:rect l="l" t="t" r="r" b="b"/>
              <a:pathLst>
                <a:path w="1288" h="994" extrusionOk="0">
                  <a:moveTo>
                    <a:pt x="644" y="0"/>
                  </a:moveTo>
                  <a:cubicBezTo>
                    <a:pt x="0" y="0"/>
                    <a:pt x="0" y="994"/>
                    <a:pt x="644" y="994"/>
                  </a:cubicBezTo>
                  <a:cubicBezTo>
                    <a:pt x="1274" y="994"/>
                    <a:pt x="1288" y="0"/>
                    <a:pt x="64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8262875" y="1245719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8" y="994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8262875" y="1537814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5"/>
                    <a:pt x="644" y="995"/>
                  </a:cubicBezTo>
                  <a:cubicBezTo>
                    <a:pt x="1288" y="995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7811019" y="1358128"/>
              <a:ext cx="38526" cy="31867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364" y="1"/>
                  </a:moveTo>
                  <a:cubicBezTo>
                    <a:pt x="0" y="29"/>
                    <a:pt x="0" y="574"/>
                    <a:pt x="364" y="602"/>
                  </a:cubicBezTo>
                  <a:cubicBezTo>
                    <a:pt x="728" y="574"/>
                    <a:pt x="728" y="29"/>
                    <a:pt x="364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8461057" y="1384764"/>
              <a:ext cx="39266" cy="31867"/>
            </a:xfrm>
            <a:custGeom>
              <a:avLst/>
              <a:gdLst/>
              <a:ahLst/>
              <a:cxnLst/>
              <a:rect l="l" t="t" r="r" b="b"/>
              <a:pathLst>
                <a:path w="743" h="603" extrusionOk="0">
                  <a:moveTo>
                    <a:pt x="364" y="0"/>
                  </a:moveTo>
                  <a:cubicBezTo>
                    <a:pt x="1" y="28"/>
                    <a:pt x="1" y="560"/>
                    <a:pt x="364" y="602"/>
                  </a:cubicBezTo>
                  <a:cubicBezTo>
                    <a:pt x="742" y="560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8018080" y="1200639"/>
              <a:ext cx="38526" cy="31814"/>
            </a:xfrm>
            <a:custGeom>
              <a:avLst/>
              <a:gdLst/>
              <a:ahLst/>
              <a:cxnLst/>
              <a:rect l="l" t="t" r="r" b="b"/>
              <a:pathLst>
                <a:path w="729" h="602" extrusionOk="0">
                  <a:moveTo>
                    <a:pt x="364" y="0"/>
                  </a:moveTo>
                  <a:cubicBezTo>
                    <a:pt x="1" y="28"/>
                    <a:pt x="1" y="574"/>
                    <a:pt x="364" y="602"/>
                  </a:cubicBezTo>
                  <a:cubicBezTo>
                    <a:pt x="728" y="574"/>
                    <a:pt x="728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8140107" y="1679078"/>
              <a:ext cx="39266" cy="31867"/>
            </a:xfrm>
            <a:custGeom>
              <a:avLst/>
              <a:gdLst/>
              <a:ahLst/>
              <a:cxnLst/>
              <a:rect l="l" t="t" r="r" b="b"/>
              <a:pathLst>
                <a:path w="743" h="603" extrusionOk="0">
                  <a:moveTo>
                    <a:pt x="378" y="1"/>
                  </a:moveTo>
                  <a:cubicBezTo>
                    <a:pt x="0" y="29"/>
                    <a:pt x="0" y="574"/>
                    <a:pt x="378" y="602"/>
                  </a:cubicBezTo>
                  <a:cubicBezTo>
                    <a:pt x="742" y="574"/>
                    <a:pt x="742" y="29"/>
                    <a:pt x="378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8659240" y="1551132"/>
              <a:ext cx="39266" cy="31127"/>
            </a:xfrm>
            <a:custGeom>
              <a:avLst/>
              <a:gdLst/>
              <a:ahLst/>
              <a:cxnLst/>
              <a:rect l="l" t="t" r="r" b="b"/>
              <a:pathLst>
                <a:path w="743" h="589" extrusionOk="0">
                  <a:moveTo>
                    <a:pt x="365" y="1"/>
                  </a:moveTo>
                  <a:cubicBezTo>
                    <a:pt x="1" y="29"/>
                    <a:pt x="1" y="561"/>
                    <a:pt x="365" y="589"/>
                  </a:cubicBezTo>
                  <a:cubicBezTo>
                    <a:pt x="742" y="561"/>
                    <a:pt x="742" y="29"/>
                    <a:pt x="365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8630437" y="1294551"/>
              <a:ext cx="38473" cy="31074"/>
            </a:xfrm>
            <a:custGeom>
              <a:avLst/>
              <a:gdLst/>
              <a:ahLst/>
              <a:cxnLst/>
              <a:rect l="l" t="t" r="r" b="b"/>
              <a:pathLst>
                <a:path w="728" h="588" extrusionOk="0">
                  <a:moveTo>
                    <a:pt x="364" y="0"/>
                  </a:moveTo>
                  <a:cubicBezTo>
                    <a:pt x="0" y="28"/>
                    <a:pt x="0" y="560"/>
                    <a:pt x="364" y="588"/>
                  </a:cubicBezTo>
                  <a:cubicBezTo>
                    <a:pt x="728" y="560"/>
                    <a:pt x="728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8339030" y="1134049"/>
              <a:ext cx="34827" cy="31127"/>
            </a:xfrm>
            <a:custGeom>
              <a:avLst/>
              <a:gdLst/>
              <a:ahLst/>
              <a:cxnLst/>
              <a:rect l="l" t="t" r="r" b="b"/>
              <a:pathLst>
                <a:path w="659" h="589" extrusionOk="0">
                  <a:moveTo>
                    <a:pt x="309" y="1"/>
                  </a:moveTo>
                  <a:cubicBezTo>
                    <a:pt x="267" y="1"/>
                    <a:pt x="225" y="1"/>
                    <a:pt x="183" y="29"/>
                  </a:cubicBezTo>
                  <a:cubicBezTo>
                    <a:pt x="155" y="29"/>
                    <a:pt x="113" y="57"/>
                    <a:pt x="99" y="85"/>
                  </a:cubicBezTo>
                  <a:cubicBezTo>
                    <a:pt x="71" y="113"/>
                    <a:pt x="43" y="141"/>
                    <a:pt x="29" y="183"/>
                  </a:cubicBezTo>
                  <a:cubicBezTo>
                    <a:pt x="15" y="211"/>
                    <a:pt x="1" y="253"/>
                    <a:pt x="15" y="294"/>
                  </a:cubicBezTo>
                  <a:lnTo>
                    <a:pt x="15" y="378"/>
                  </a:lnTo>
                  <a:cubicBezTo>
                    <a:pt x="29" y="420"/>
                    <a:pt x="57" y="462"/>
                    <a:pt x="99" y="504"/>
                  </a:cubicBezTo>
                  <a:lnTo>
                    <a:pt x="155" y="546"/>
                  </a:lnTo>
                  <a:cubicBezTo>
                    <a:pt x="197" y="574"/>
                    <a:pt x="253" y="588"/>
                    <a:pt x="309" y="588"/>
                  </a:cubicBezTo>
                  <a:lnTo>
                    <a:pt x="364" y="588"/>
                  </a:lnTo>
                  <a:cubicBezTo>
                    <a:pt x="392" y="588"/>
                    <a:pt x="434" y="588"/>
                    <a:pt x="476" y="574"/>
                  </a:cubicBezTo>
                  <a:cubicBezTo>
                    <a:pt x="546" y="532"/>
                    <a:pt x="602" y="476"/>
                    <a:pt x="630" y="406"/>
                  </a:cubicBezTo>
                  <a:cubicBezTo>
                    <a:pt x="644" y="378"/>
                    <a:pt x="658" y="336"/>
                    <a:pt x="658" y="294"/>
                  </a:cubicBezTo>
                  <a:lnTo>
                    <a:pt x="644" y="211"/>
                  </a:lnTo>
                  <a:cubicBezTo>
                    <a:pt x="630" y="169"/>
                    <a:pt x="602" y="127"/>
                    <a:pt x="574" y="85"/>
                  </a:cubicBezTo>
                  <a:lnTo>
                    <a:pt x="504" y="43"/>
                  </a:lnTo>
                  <a:cubicBezTo>
                    <a:pt x="462" y="15"/>
                    <a:pt x="406" y="1"/>
                    <a:pt x="364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20"/>
          <p:cNvGrpSpPr/>
          <p:nvPr/>
        </p:nvGrpSpPr>
        <p:grpSpPr>
          <a:xfrm>
            <a:off x="1719450" y="1447321"/>
            <a:ext cx="816049" cy="573568"/>
            <a:chOff x="293775" y="1137009"/>
            <a:chExt cx="816049" cy="573568"/>
          </a:xfrm>
        </p:grpSpPr>
        <p:sp>
          <p:nvSpPr>
            <p:cNvPr id="1582" name="Google Shape;1582;p20"/>
            <p:cNvSpPr/>
            <p:nvPr/>
          </p:nvSpPr>
          <p:spPr>
            <a:xfrm>
              <a:off x="497876" y="1572588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8" y="994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667203" y="1327793"/>
              <a:ext cx="67381" cy="52583"/>
            </a:xfrm>
            <a:custGeom>
              <a:avLst/>
              <a:gdLst/>
              <a:ahLst/>
              <a:cxnLst/>
              <a:rect l="l" t="t" r="r" b="b"/>
              <a:pathLst>
                <a:path w="1275" h="995" extrusionOk="0">
                  <a:moveTo>
                    <a:pt x="644" y="1"/>
                  </a:moveTo>
                  <a:cubicBezTo>
                    <a:pt x="1" y="1"/>
                    <a:pt x="1" y="994"/>
                    <a:pt x="644" y="994"/>
                  </a:cubicBezTo>
                  <a:cubicBezTo>
                    <a:pt x="1274" y="994"/>
                    <a:pt x="1274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364011" y="1327793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8" y="994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1041704" y="1438372"/>
              <a:ext cx="68120" cy="52530"/>
            </a:xfrm>
            <a:custGeom>
              <a:avLst/>
              <a:gdLst/>
              <a:ahLst/>
              <a:cxnLst/>
              <a:rect l="l" t="t" r="r" b="b"/>
              <a:pathLst>
                <a:path w="1289" h="994" extrusionOk="0">
                  <a:moveTo>
                    <a:pt x="645" y="0"/>
                  </a:moveTo>
                  <a:cubicBezTo>
                    <a:pt x="1" y="0"/>
                    <a:pt x="1" y="994"/>
                    <a:pt x="645" y="994"/>
                  </a:cubicBezTo>
                  <a:cubicBezTo>
                    <a:pt x="1288" y="994"/>
                    <a:pt x="1288" y="0"/>
                    <a:pt x="645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1056500" y="1679450"/>
              <a:ext cx="38526" cy="31127"/>
            </a:xfrm>
            <a:custGeom>
              <a:avLst/>
              <a:gdLst/>
              <a:ahLst/>
              <a:cxnLst/>
              <a:rect l="l" t="t" r="r" b="b"/>
              <a:pathLst>
                <a:path w="729" h="589" extrusionOk="0">
                  <a:moveTo>
                    <a:pt x="365" y="1"/>
                  </a:moveTo>
                  <a:cubicBezTo>
                    <a:pt x="1" y="29"/>
                    <a:pt x="1" y="560"/>
                    <a:pt x="365" y="588"/>
                  </a:cubicBezTo>
                  <a:cubicBezTo>
                    <a:pt x="729" y="560"/>
                    <a:pt x="729" y="29"/>
                    <a:pt x="365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898681" y="1154026"/>
              <a:ext cx="42225" cy="31867"/>
            </a:xfrm>
            <a:custGeom>
              <a:avLst/>
              <a:gdLst/>
              <a:ahLst/>
              <a:cxnLst/>
              <a:rect l="l" t="t" r="r" b="b"/>
              <a:pathLst>
                <a:path w="799" h="603" extrusionOk="0">
                  <a:moveTo>
                    <a:pt x="392" y="0"/>
                  </a:moveTo>
                  <a:cubicBezTo>
                    <a:pt x="1" y="0"/>
                    <a:pt x="1" y="602"/>
                    <a:pt x="392" y="602"/>
                  </a:cubicBezTo>
                  <a:cubicBezTo>
                    <a:pt x="798" y="602"/>
                    <a:pt x="798" y="0"/>
                    <a:pt x="392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53315" y="1137009"/>
              <a:ext cx="38526" cy="31127"/>
            </a:xfrm>
            <a:custGeom>
              <a:avLst/>
              <a:gdLst/>
              <a:ahLst/>
              <a:cxnLst/>
              <a:rect l="l" t="t" r="r" b="b"/>
              <a:pathLst>
                <a:path w="729" h="589" extrusionOk="0">
                  <a:moveTo>
                    <a:pt x="365" y="1"/>
                  </a:moveTo>
                  <a:cubicBezTo>
                    <a:pt x="1" y="29"/>
                    <a:pt x="1" y="560"/>
                    <a:pt x="365" y="588"/>
                  </a:cubicBezTo>
                  <a:cubicBezTo>
                    <a:pt x="728" y="560"/>
                    <a:pt x="728" y="29"/>
                    <a:pt x="365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307780" y="1449081"/>
              <a:ext cx="39266" cy="31127"/>
            </a:xfrm>
            <a:custGeom>
              <a:avLst/>
              <a:gdLst/>
              <a:ahLst/>
              <a:cxnLst/>
              <a:rect l="l" t="t" r="r" b="b"/>
              <a:pathLst>
                <a:path w="743" h="589" extrusionOk="0">
                  <a:moveTo>
                    <a:pt x="379" y="1"/>
                  </a:moveTo>
                  <a:cubicBezTo>
                    <a:pt x="1" y="29"/>
                    <a:pt x="1" y="561"/>
                    <a:pt x="379" y="589"/>
                  </a:cubicBezTo>
                  <a:cubicBezTo>
                    <a:pt x="743" y="561"/>
                    <a:pt x="743" y="29"/>
                    <a:pt x="379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293775" y="1145887"/>
              <a:ext cx="38473" cy="31127"/>
            </a:xfrm>
            <a:custGeom>
              <a:avLst/>
              <a:gdLst/>
              <a:ahLst/>
              <a:cxnLst/>
              <a:rect l="l" t="t" r="r" b="b"/>
              <a:pathLst>
                <a:path w="728" h="589" extrusionOk="0">
                  <a:moveTo>
                    <a:pt x="364" y="1"/>
                  </a:moveTo>
                  <a:cubicBezTo>
                    <a:pt x="0" y="29"/>
                    <a:pt x="0" y="560"/>
                    <a:pt x="364" y="588"/>
                  </a:cubicBezTo>
                  <a:cubicBezTo>
                    <a:pt x="728" y="560"/>
                    <a:pt x="728" y="29"/>
                    <a:pt x="364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662755" y="1551116"/>
              <a:ext cx="41485" cy="31127"/>
            </a:xfrm>
            <a:custGeom>
              <a:avLst/>
              <a:gdLst/>
              <a:ahLst/>
              <a:cxnLst/>
              <a:rect l="l" t="t" r="r" b="b"/>
              <a:pathLst>
                <a:path w="785" h="589" extrusionOk="0">
                  <a:moveTo>
                    <a:pt x="393" y="1"/>
                  </a:moveTo>
                  <a:cubicBezTo>
                    <a:pt x="1" y="1"/>
                    <a:pt x="1" y="589"/>
                    <a:pt x="393" y="589"/>
                  </a:cubicBezTo>
                  <a:cubicBezTo>
                    <a:pt x="784" y="589"/>
                    <a:pt x="784" y="1"/>
                    <a:pt x="393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844341" y="1502727"/>
              <a:ext cx="38526" cy="31127"/>
            </a:xfrm>
            <a:custGeom>
              <a:avLst/>
              <a:gdLst/>
              <a:ahLst/>
              <a:cxnLst/>
              <a:rect l="l" t="t" r="r" b="b"/>
              <a:pathLst>
                <a:path w="729" h="589" extrusionOk="0">
                  <a:moveTo>
                    <a:pt x="365" y="0"/>
                  </a:moveTo>
                  <a:cubicBezTo>
                    <a:pt x="1" y="28"/>
                    <a:pt x="1" y="560"/>
                    <a:pt x="365" y="588"/>
                  </a:cubicBezTo>
                  <a:cubicBezTo>
                    <a:pt x="728" y="560"/>
                    <a:pt x="728" y="28"/>
                    <a:pt x="365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20"/>
          <p:cNvGrpSpPr/>
          <p:nvPr/>
        </p:nvGrpSpPr>
        <p:grpSpPr>
          <a:xfrm>
            <a:off x="8085011" y="4392923"/>
            <a:ext cx="931139" cy="636827"/>
            <a:chOff x="7906411" y="3766023"/>
            <a:chExt cx="931139" cy="636827"/>
          </a:xfrm>
        </p:grpSpPr>
        <p:sp>
          <p:nvSpPr>
            <p:cNvPr id="1594" name="Google Shape;1594;p20"/>
            <p:cNvSpPr/>
            <p:nvPr/>
          </p:nvSpPr>
          <p:spPr>
            <a:xfrm>
              <a:off x="8140847" y="4174279"/>
              <a:ext cx="67328" cy="52530"/>
            </a:xfrm>
            <a:custGeom>
              <a:avLst/>
              <a:gdLst/>
              <a:ahLst/>
              <a:cxnLst/>
              <a:rect l="l" t="t" r="r" b="b"/>
              <a:pathLst>
                <a:path w="1274" h="994" extrusionOk="0">
                  <a:moveTo>
                    <a:pt x="630" y="0"/>
                  </a:moveTo>
                  <a:cubicBezTo>
                    <a:pt x="0" y="0"/>
                    <a:pt x="0" y="994"/>
                    <a:pt x="630" y="994"/>
                  </a:cubicBezTo>
                  <a:cubicBezTo>
                    <a:pt x="1274" y="994"/>
                    <a:pt x="1274" y="0"/>
                    <a:pt x="630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8408578" y="3998980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7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8729528" y="3766023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74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8418144" y="4214920"/>
              <a:ext cx="67381" cy="52583"/>
            </a:xfrm>
            <a:custGeom>
              <a:avLst/>
              <a:gdLst/>
              <a:ahLst/>
              <a:cxnLst/>
              <a:rect l="l" t="t" r="r" b="b"/>
              <a:pathLst>
                <a:path w="1275" h="995" extrusionOk="0">
                  <a:moveTo>
                    <a:pt x="645" y="1"/>
                  </a:moveTo>
                  <a:cubicBezTo>
                    <a:pt x="1" y="1"/>
                    <a:pt x="1" y="994"/>
                    <a:pt x="645" y="994"/>
                  </a:cubicBezTo>
                  <a:cubicBezTo>
                    <a:pt x="1274" y="994"/>
                    <a:pt x="1274" y="1"/>
                    <a:pt x="645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8573466" y="4023396"/>
              <a:ext cx="41485" cy="31127"/>
            </a:xfrm>
            <a:custGeom>
              <a:avLst/>
              <a:gdLst/>
              <a:ahLst/>
              <a:cxnLst/>
              <a:rect l="l" t="t" r="r" b="b"/>
              <a:pathLst>
                <a:path w="785" h="589" extrusionOk="0">
                  <a:moveTo>
                    <a:pt x="406" y="0"/>
                  </a:moveTo>
                  <a:cubicBezTo>
                    <a:pt x="401" y="0"/>
                    <a:pt x="397" y="0"/>
                    <a:pt x="392" y="1"/>
                  </a:cubicBezTo>
                  <a:cubicBezTo>
                    <a:pt x="1" y="1"/>
                    <a:pt x="1" y="588"/>
                    <a:pt x="392" y="588"/>
                  </a:cubicBezTo>
                  <a:cubicBezTo>
                    <a:pt x="780" y="588"/>
                    <a:pt x="784" y="0"/>
                    <a:pt x="406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8559408" y="3770462"/>
              <a:ext cx="42225" cy="31127"/>
            </a:xfrm>
            <a:custGeom>
              <a:avLst/>
              <a:gdLst/>
              <a:ahLst/>
              <a:cxnLst/>
              <a:rect l="l" t="t" r="r" b="b"/>
              <a:pathLst>
                <a:path w="799" h="589" extrusionOk="0">
                  <a:moveTo>
                    <a:pt x="406" y="1"/>
                  </a:moveTo>
                  <a:cubicBezTo>
                    <a:pt x="1" y="1"/>
                    <a:pt x="1" y="589"/>
                    <a:pt x="406" y="589"/>
                  </a:cubicBezTo>
                  <a:cubicBezTo>
                    <a:pt x="798" y="589"/>
                    <a:pt x="798" y="1"/>
                    <a:pt x="406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8798284" y="3937623"/>
              <a:ext cx="39266" cy="31127"/>
            </a:xfrm>
            <a:custGeom>
              <a:avLst/>
              <a:gdLst/>
              <a:ahLst/>
              <a:cxnLst/>
              <a:rect l="l" t="t" r="r" b="b"/>
              <a:pathLst>
                <a:path w="743" h="589" extrusionOk="0">
                  <a:moveTo>
                    <a:pt x="364" y="0"/>
                  </a:moveTo>
                  <a:cubicBezTo>
                    <a:pt x="0" y="28"/>
                    <a:pt x="0" y="560"/>
                    <a:pt x="364" y="588"/>
                  </a:cubicBezTo>
                  <a:cubicBezTo>
                    <a:pt x="742" y="560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8174142" y="4357665"/>
              <a:ext cx="39213" cy="31127"/>
            </a:xfrm>
            <a:custGeom>
              <a:avLst/>
              <a:gdLst/>
              <a:ahLst/>
              <a:cxnLst/>
              <a:rect l="l" t="t" r="r" b="b"/>
              <a:pathLst>
                <a:path w="742" h="589" extrusionOk="0">
                  <a:moveTo>
                    <a:pt x="378" y="1"/>
                  </a:moveTo>
                  <a:cubicBezTo>
                    <a:pt x="0" y="29"/>
                    <a:pt x="0" y="560"/>
                    <a:pt x="378" y="588"/>
                  </a:cubicBezTo>
                  <a:cubicBezTo>
                    <a:pt x="742" y="560"/>
                    <a:pt x="742" y="29"/>
                    <a:pt x="378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7960422" y="4166881"/>
              <a:ext cx="39213" cy="31814"/>
            </a:xfrm>
            <a:custGeom>
              <a:avLst/>
              <a:gdLst/>
              <a:ahLst/>
              <a:cxnLst/>
              <a:rect l="l" t="t" r="r" b="b"/>
              <a:pathLst>
                <a:path w="742" h="602" extrusionOk="0">
                  <a:moveTo>
                    <a:pt x="364" y="0"/>
                  </a:moveTo>
                  <a:cubicBezTo>
                    <a:pt x="0" y="28"/>
                    <a:pt x="0" y="574"/>
                    <a:pt x="364" y="602"/>
                  </a:cubicBezTo>
                  <a:cubicBezTo>
                    <a:pt x="742" y="574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7906411" y="4370983"/>
              <a:ext cx="42225" cy="31867"/>
            </a:xfrm>
            <a:custGeom>
              <a:avLst/>
              <a:gdLst/>
              <a:ahLst/>
              <a:cxnLst/>
              <a:rect l="l" t="t" r="r" b="b"/>
              <a:pathLst>
                <a:path w="799" h="603" extrusionOk="0">
                  <a:moveTo>
                    <a:pt x="392" y="0"/>
                  </a:moveTo>
                  <a:cubicBezTo>
                    <a:pt x="1" y="0"/>
                    <a:pt x="1" y="602"/>
                    <a:pt x="392" y="602"/>
                  </a:cubicBezTo>
                  <a:cubicBezTo>
                    <a:pt x="798" y="602"/>
                    <a:pt x="798" y="0"/>
                    <a:pt x="392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20"/>
          <p:cNvGrpSpPr/>
          <p:nvPr/>
        </p:nvGrpSpPr>
        <p:grpSpPr>
          <a:xfrm>
            <a:off x="131950" y="4187400"/>
            <a:ext cx="1105645" cy="842356"/>
            <a:chOff x="306300" y="3598175"/>
            <a:chExt cx="1105645" cy="842356"/>
          </a:xfrm>
        </p:grpSpPr>
        <p:sp>
          <p:nvSpPr>
            <p:cNvPr id="1605" name="Google Shape;1605;p20"/>
            <p:cNvSpPr/>
            <p:nvPr/>
          </p:nvSpPr>
          <p:spPr>
            <a:xfrm>
              <a:off x="439426" y="3754185"/>
              <a:ext cx="68120" cy="52583"/>
            </a:xfrm>
            <a:custGeom>
              <a:avLst/>
              <a:gdLst/>
              <a:ahLst/>
              <a:cxnLst/>
              <a:rect l="l" t="t" r="r" b="b"/>
              <a:pathLst>
                <a:path w="1289" h="995" extrusionOk="0">
                  <a:moveTo>
                    <a:pt x="644" y="1"/>
                  </a:moveTo>
                  <a:cubicBezTo>
                    <a:pt x="1" y="1"/>
                    <a:pt x="1" y="995"/>
                    <a:pt x="644" y="995"/>
                  </a:cubicBezTo>
                  <a:cubicBezTo>
                    <a:pt x="1288" y="995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859467" y="4045593"/>
              <a:ext cx="68120" cy="52530"/>
            </a:xfrm>
            <a:custGeom>
              <a:avLst/>
              <a:gdLst/>
              <a:ahLst/>
              <a:cxnLst/>
              <a:rect l="l" t="t" r="r" b="b"/>
              <a:pathLst>
                <a:path w="1289" h="994" extrusionOk="0">
                  <a:moveTo>
                    <a:pt x="645" y="0"/>
                  </a:moveTo>
                  <a:cubicBezTo>
                    <a:pt x="1" y="0"/>
                    <a:pt x="1" y="994"/>
                    <a:pt x="645" y="994"/>
                  </a:cubicBezTo>
                  <a:cubicBezTo>
                    <a:pt x="1288" y="994"/>
                    <a:pt x="1288" y="0"/>
                    <a:pt x="645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1343877" y="4191297"/>
              <a:ext cx="68068" cy="52530"/>
            </a:xfrm>
            <a:custGeom>
              <a:avLst/>
              <a:gdLst/>
              <a:ahLst/>
              <a:cxnLst/>
              <a:rect l="l" t="t" r="r" b="b"/>
              <a:pathLst>
                <a:path w="1288" h="994" extrusionOk="0">
                  <a:moveTo>
                    <a:pt x="644" y="0"/>
                  </a:moveTo>
                  <a:cubicBezTo>
                    <a:pt x="1" y="0"/>
                    <a:pt x="1" y="994"/>
                    <a:pt x="644" y="994"/>
                  </a:cubicBezTo>
                  <a:cubicBezTo>
                    <a:pt x="1288" y="994"/>
                    <a:pt x="1288" y="0"/>
                    <a:pt x="644" y="0"/>
                  </a:cubicBezTo>
                  <a:close/>
                </a:path>
              </a:pathLst>
            </a:cu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847682" y="4249695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7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515634" y="4057431"/>
              <a:ext cx="67328" cy="52530"/>
            </a:xfrm>
            <a:custGeom>
              <a:avLst/>
              <a:gdLst/>
              <a:ahLst/>
              <a:cxnLst/>
              <a:rect l="l" t="t" r="r" b="b"/>
              <a:pathLst>
                <a:path w="1274" h="994" extrusionOk="0">
                  <a:moveTo>
                    <a:pt x="630" y="0"/>
                  </a:moveTo>
                  <a:cubicBezTo>
                    <a:pt x="0" y="0"/>
                    <a:pt x="0" y="994"/>
                    <a:pt x="630" y="994"/>
                  </a:cubicBezTo>
                  <a:cubicBezTo>
                    <a:pt x="1273" y="994"/>
                    <a:pt x="1273" y="0"/>
                    <a:pt x="630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662764" y="3898409"/>
              <a:ext cx="41485" cy="31867"/>
            </a:xfrm>
            <a:custGeom>
              <a:avLst/>
              <a:gdLst/>
              <a:ahLst/>
              <a:cxnLst/>
              <a:rect l="l" t="t" r="r" b="b"/>
              <a:pathLst>
                <a:path w="785" h="603" extrusionOk="0">
                  <a:moveTo>
                    <a:pt x="393" y="1"/>
                  </a:moveTo>
                  <a:cubicBezTo>
                    <a:pt x="1" y="1"/>
                    <a:pt x="1" y="602"/>
                    <a:pt x="393" y="602"/>
                  </a:cubicBezTo>
                  <a:cubicBezTo>
                    <a:pt x="784" y="602"/>
                    <a:pt x="784" y="1"/>
                    <a:pt x="393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653886" y="4306613"/>
              <a:ext cx="41485" cy="31867"/>
            </a:xfrm>
            <a:custGeom>
              <a:avLst/>
              <a:gdLst/>
              <a:ahLst/>
              <a:cxnLst/>
              <a:rect l="l" t="t" r="r" b="b"/>
              <a:pathLst>
                <a:path w="785" h="603" extrusionOk="0">
                  <a:moveTo>
                    <a:pt x="393" y="1"/>
                  </a:moveTo>
                  <a:cubicBezTo>
                    <a:pt x="1" y="1"/>
                    <a:pt x="1" y="603"/>
                    <a:pt x="393" y="603"/>
                  </a:cubicBezTo>
                  <a:cubicBezTo>
                    <a:pt x="784" y="603"/>
                    <a:pt x="784" y="1"/>
                    <a:pt x="393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1231468" y="4408717"/>
              <a:ext cx="41485" cy="31814"/>
            </a:xfrm>
            <a:custGeom>
              <a:avLst/>
              <a:gdLst/>
              <a:ahLst/>
              <a:cxnLst/>
              <a:rect l="l" t="t" r="r" b="b"/>
              <a:pathLst>
                <a:path w="785" h="602" extrusionOk="0">
                  <a:moveTo>
                    <a:pt x="392" y="0"/>
                  </a:moveTo>
                  <a:cubicBezTo>
                    <a:pt x="1" y="0"/>
                    <a:pt x="1" y="602"/>
                    <a:pt x="392" y="602"/>
                  </a:cubicBezTo>
                  <a:cubicBezTo>
                    <a:pt x="784" y="602"/>
                    <a:pt x="784" y="0"/>
                    <a:pt x="392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306300" y="3884351"/>
              <a:ext cx="42225" cy="31127"/>
            </a:xfrm>
            <a:custGeom>
              <a:avLst/>
              <a:gdLst/>
              <a:ahLst/>
              <a:cxnLst/>
              <a:rect l="l" t="t" r="r" b="b"/>
              <a:pathLst>
                <a:path w="799" h="589" extrusionOk="0">
                  <a:moveTo>
                    <a:pt x="420" y="1"/>
                  </a:moveTo>
                  <a:cubicBezTo>
                    <a:pt x="416" y="1"/>
                    <a:pt x="411" y="1"/>
                    <a:pt x="407" y="1"/>
                  </a:cubicBezTo>
                  <a:cubicBezTo>
                    <a:pt x="1" y="1"/>
                    <a:pt x="1" y="589"/>
                    <a:pt x="407" y="589"/>
                  </a:cubicBezTo>
                  <a:cubicBezTo>
                    <a:pt x="794" y="589"/>
                    <a:pt x="799" y="1"/>
                    <a:pt x="420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488998" y="3598175"/>
              <a:ext cx="39213" cy="31867"/>
            </a:xfrm>
            <a:custGeom>
              <a:avLst/>
              <a:gdLst/>
              <a:ahLst/>
              <a:cxnLst/>
              <a:rect l="l" t="t" r="r" b="b"/>
              <a:pathLst>
                <a:path w="742" h="603" extrusionOk="0">
                  <a:moveTo>
                    <a:pt x="364" y="0"/>
                  </a:moveTo>
                  <a:cubicBezTo>
                    <a:pt x="0" y="28"/>
                    <a:pt x="0" y="574"/>
                    <a:pt x="364" y="602"/>
                  </a:cubicBezTo>
                  <a:cubicBezTo>
                    <a:pt x="742" y="574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316658" y="3770462"/>
              <a:ext cx="41485" cy="31127"/>
            </a:xfrm>
            <a:custGeom>
              <a:avLst/>
              <a:gdLst/>
              <a:ahLst/>
              <a:cxnLst/>
              <a:rect l="l" t="t" r="r" b="b"/>
              <a:pathLst>
                <a:path w="785" h="589" extrusionOk="0">
                  <a:moveTo>
                    <a:pt x="393" y="1"/>
                  </a:moveTo>
                  <a:cubicBezTo>
                    <a:pt x="1" y="1"/>
                    <a:pt x="1" y="589"/>
                    <a:pt x="393" y="589"/>
                  </a:cubicBezTo>
                  <a:cubicBezTo>
                    <a:pt x="785" y="589"/>
                    <a:pt x="785" y="1"/>
                    <a:pt x="393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20"/>
          <p:cNvGrpSpPr/>
          <p:nvPr/>
        </p:nvGrpSpPr>
        <p:grpSpPr>
          <a:xfrm>
            <a:off x="729743" y="395207"/>
            <a:ext cx="531617" cy="314893"/>
            <a:chOff x="5297100" y="1489625"/>
            <a:chExt cx="391125" cy="231675"/>
          </a:xfrm>
        </p:grpSpPr>
        <p:sp>
          <p:nvSpPr>
            <p:cNvPr id="1617" name="Google Shape;1617;p20"/>
            <p:cNvSpPr/>
            <p:nvPr/>
          </p:nvSpPr>
          <p:spPr>
            <a:xfrm>
              <a:off x="5385775" y="1489625"/>
              <a:ext cx="157425" cy="115500"/>
            </a:xfrm>
            <a:custGeom>
              <a:avLst/>
              <a:gdLst/>
              <a:ahLst/>
              <a:cxnLst/>
              <a:rect l="l" t="t" r="r" b="b"/>
              <a:pathLst>
                <a:path w="6297" h="4620" extrusionOk="0">
                  <a:moveTo>
                    <a:pt x="5361" y="1"/>
                  </a:moveTo>
                  <a:cubicBezTo>
                    <a:pt x="4537" y="1"/>
                    <a:pt x="3822" y="496"/>
                    <a:pt x="3519" y="1265"/>
                  </a:cubicBezTo>
                  <a:cubicBezTo>
                    <a:pt x="3327" y="1155"/>
                    <a:pt x="3107" y="1100"/>
                    <a:pt x="2887" y="1100"/>
                  </a:cubicBezTo>
                  <a:cubicBezTo>
                    <a:pt x="2420" y="1100"/>
                    <a:pt x="2007" y="1320"/>
                    <a:pt x="1732" y="1705"/>
                  </a:cubicBezTo>
                  <a:lnTo>
                    <a:pt x="1705" y="1705"/>
                  </a:lnTo>
                  <a:cubicBezTo>
                    <a:pt x="770" y="1705"/>
                    <a:pt x="0" y="2475"/>
                    <a:pt x="0" y="3410"/>
                  </a:cubicBezTo>
                  <a:cubicBezTo>
                    <a:pt x="0" y="3712"/>
                    <a:pt x="83" y="4015"/>
                    <a:pt x="220" y="4262"/>
                  </a:cubicBezTo>
                  <a:cubicBezTo>
                    <a:pt x="330" y="4482"/>
                    <a:pt x="550" y="4592"/>
                    <a:pt x="797" y="4592"/>
                  </a:cubicBezTo>
                  <a:lnTo>
                    <a:pt x="770" y="4620"/>
                  </a:lnTo>
                  <a:lnTo>
                    <a:pt x="2282" y="4620"/>
                  </a:lnTo>
                  <a:cubicBezTo>
                    <a:pt x="2392" y="4620"/>
                    <a:pt x="2502" y="4537"/>
                    <a:pt x="2530" y="4427"/>
                  </a:cubicBezTo>
                  <a:cubicBezTo>
                    <a:pt x="2530" y="4290"/>
                    <a:pt x="2420" y="4152"/>
                    <a:pt x="2282" y="4152"/>
                  </a:cubicBezTo>
                  <a:lnTo>
                    <a:pt x="770" y="4152"/>
                  </a:lnTo>
                  <a:cubicBezTo>
                    <a:pt x="687" y="4152"/>
                    <a:pt x="632" y="4125"/>
                    <a:pt x="605" y="4070"/>
                  </a:cubicBezTo>
                  <a:cubicBezTo>
                    <a:pt x="495" y="3877"/>
                    <a:pt x="440" y="3657"/>
                    <a:pt x="440" y="3438"/>
                  </a:cubicBezTo>
                  <a:cubicBezTo>
                    <a:pt x="440" y="2750"/>
                    <a:pt x="1017" y="2173"/>
                    <a:pt x="1705" y="2173"/>
                  </a:cubicBezTo>
                  <a:lnTo>
                    <a:pt x="1842" y="2173"/>
                  </a:lnTo>
                  <a:cubicBezTo>
                    <a:pt x="1925" y="2173"/>
                    <a:pt x="2007" y="2118"/>
                    <a:pt x="2062" y="2035"/>
                  </a:cubicBezTo>
                  <a:cubicBezTo>
                    <a:pt x="2227" y="1760"/>
                    <a:pt x="2557" y="1568"/>
                    <a:pt x="2887" y="1568"/>
                  </a:cubicBezTo>
                  <a:cubicBezTo>
                    <a:pt x="3107" y="1568"/>
                    <a:pt x="3327" y="1650"/>
                    <a:pt x="3519" y="1815"/>
                  </a:cubicBezTo>
                  <a:cubicBezTo>
                    <a:pt x="3547" y="1843"/>
                    <a:pt x="3602" y="1870"/>
                    <a:pt x="3657" y="1870"/>
                  </a:cubicBezTo>
                  <a:cubicBezTo>
                    <a:pt x="3767" y="1870"/>
                    <a:pt x="3877" y="1788"/>
                    <a:pt x="3877" y="1678"/>
                  </a:cubicBezTo>
                  <a:cubicBezTo>
                    <a:pt x="4014" y="963"/>
                    <a:pt x="4647" y="468"/>
                    <a:pt x="5361" y="441"/>
                  </a:cubicBezTo>
                  <a:cubicBezTo>
                    <a:pt x="5554" y="468"/>
                    <a:pt x="5746" y="496"/>
                    <a:pt x="5939" y="551"/>
                  </a:cubicBezTo>
                  <a:cubicBezTo>
                    <a:pt x="5968" y="570"/>
                    <a:pt x="6001" y="579"/>
                    <a:pt x="6033" y="579"/>
                  </a:cubicBezTo>
                  <a:cubicBezTo>
                    <a:pt x="6092" y="579"/>
                    <a:pt x="6151" y="549"/>
                    <a:pt x="6186" y="496"/>
                  </a:cubicBezTo>
                  <a:cubicBezTo>
                    <a:pt x="6296" y="386"/>
                    <a:pt x="6241" y="193"/>
                    <a:pt x="6104" y="138"/>
                  </a:cubicBezTo>
                  <a:cubicBezTo>
                    <a:pt x="5856" y="56"/>
                    <a:pt x="5609" y="1"/>
                    <a:pt x="5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5297100" y="1506300"/>
              <a:ext cx="391125" cy="215000"/>
            </a:xfrm>
            <a:custGeom>
              <a:avLst/>
              <a:gdLst/>
              <a:ahLst/>
              <a:cxnLst/>
              <a:rect l="l" t="t" r="r" b="b"/>
              <a:pathLst>
                <a:path w="15645" h="8600" extrusionOk="0">
                  <a:moveTo>
                    <a:pt x="7864" y="3375"/>
                  </a:moveTo>
                  <a:cubicBezTo>
                    <a:pt x="8056" y="3375"/>
                    <a:pt x="8194" y="3513"/>
                    <a:pt x="8194" y="3705"/>
                  </a:cubicBezTo>
                  <a:cubicBezTo>
                    <a:pt x="8194" y="3898"/>
                    <a:pt x="8056" y="4063"/>
                    <a:pt x="7864" y="4063"/>
                  </a:cubicBezTo>
                  <a:cubicBezTo>
                    <a:pt x="7671" y="4063"/>
                    <a:pt x="7506" y="3898"/>
                    <a:pt x="7506" y="3705"/>
                  </a:cubicBezTo>
                  <a:cubicBezTo>
                    <a:pt x="7506" y="3513"/>
                    <a:pt x="7671" y="3375"/>
                    <a:pt x="7864" y="3375"/>
                  </a:cubicBezTo>
                  <a:close/>
                  <a:moveTo>
                    <a:pt x="3877" y="7445"/>
                  </a:moveTo>
                  <a:cubicBezTo>
                    <a:pt x="4069" y="7445"/>
                    <a:pt x="4234" y="7610"/>
                    <a:pt x="4234" y="7802"/>
                  </a:cubicBezTo>
                  <a:cubicBezTo>
                    <a:pt x="4234" y="7967"/>
                    <a:pt x="4069" y="8132"/>
                    <a:pt x="3877" y="8132"/>
                  </a:cubicBezTo>
                  <a:cubicBezTo>
                    <a:pt x="3685" y="8132"/>
                    <a:pt x="3547" y="7967"/>
                    <a:pt x="3547" y="7802"/>
                  </a:cubicBezTo>
                  <a:cubicBezTo>
                    <a:pt x="3547" y="7610"/>
                    <a:pt x="3685" y="7445"/>
                    <a:pt x="3877" y="7445"/>
                  </a:cubicBezTo>
                  <a:close/>
                  <a:moveTo>
                    <a:pt x="7836" y="7445"/>
                  </a:moveTo>
                  <a:cubicBezTo>
                    <a:pt x="8029" y="7445"/>
                    <a:pt x="8194" y="7610"/>
                    <a:pt x="8194" y="7802"/>
                  </a:cubicBezTo>
                  <a:cubicBezTo>
                    <a:pt x="8194" y="7967"/>
                    <a:pt x="8029" y="8132"/>
                    <a:pt x="7836" y="8132"/>
                  </a:cubicBezTo>
                  <a:cubicBezTo>
                    <a:pt x="7644" y="8132"/>
                    <a:pt x="7506" y="7967"/>
                    <a:pt x="7506" y="7802"/>
                  </a:cubicBezTo>
                  <a:cubicBezTo>
                    <a:pt x="7506" y="7610"/>
                    <a:pt x="7644" y="7445"/>
                    <a:pt x="7836" y="7445"/>
                  </a:cubicBezTo>
                  <a:close/>
                  <a:moveTo>
                    <a:pt x="11795" y="7445"/>
                  </a:moveTo>
                  <a:cubicBezTo>
                    <a:pt x="11988" y="7445"/>
                    <a:pt x="12125" y="7610"/>
                    <a:pt x="12125" y="7802"/>
                  </a:cubicBezTo>
                  <a:cubicBezTo>
                    <a:pt x="12125" y="7967"/>
                    <a:pt x="11988" y="8132"/>
                    <a:pt x="11795" y="8132"/>
                  </a:cubicBezTo>
                  <a:cubicBezTo>
                    <a:pt x="11603" y="8132"/>
                    <a:pt x="11438" y="7967"/>
                    <a:pt x="11438" y="7802"/>
                  </a:cubicBezTo>
                  <a:cubicBezTo>
                    <a:pt x="11438" y="7610"/>
                    <a:pt x="11603" y="7445"/>
                    <a:pt x="11795" y="7445"/>
                  </a:cubicBezTo>
                  <a:close/>
                  <a:moveTo>
                    <a:pt x="10284" y="1"/>
                  </a:moveTo>
                  <a:cubicBezTo>
                    <a:pt x="10237" y="1"/>
                    <a:pt x="10189" y="16"/>
                    <a:pt x="10146" y="49"/>
                  </a:cubicBezTo>
                  <a:cubicBezTo>
                    <a:pt x="10063" y="131"/>
                    <a:pt x="10036" y="269"/>
                    <a:pt x="10118" y="378"/>
                  </a:cubicBezTo>
                  <a:cubicBezTo>
                    <a:pt x="10311" y="626"/>
                    <a:pt x="10421" y="956"/>
                    <a:pt x="10421" y="1286"/>
                  </a:cubicBezTo>
                  <a:cubicBezTo>
                    <a:pt x="10421" y="1396"/>
                    <a:pt x="10503" y="1478"/>
                    <a:pt x="10613" y="1506"/>
                  </a:cubicBezTo>
                  <a:cubicBezTo>
                    <a:pt x="11246" y="1616"/>
                    <a:pt x="11685" y="2138"/>
                    <a:pt x="11713" y="2771"/>
                  </a:cubicBezTo>
                  <a:cubicBezTo>
                    <a:pt x="11685" y="2990"/>
                    <a:pt x="11630" y="3183"/>
                    <a:pt x="11548" y="3375"/>
                  </a:cubicBezTo>
                  <a:cubicBezTo>
                    <a:pt x="11493" y="3458"/>
                    <a:pt x="11438" y="3485"/>
                    <a:pt x="11356" y="3485"/>
                  </a:cubicBezTo>
                  <a:lnTo>
                    <a:pt x="8579" y="3485"/>
                  </a:lnTo>
                  <a:cubicBezTo>
                    <a:pt x="8496" y="3155"/>
                    <a:pt x="8166" y="2935"/>
                    <a:pt x="7809" y="2908"/>
                  </a:cubicBezTo>
                  <a:cubicBezTo>
                    <a:pt x="7479" y="2935"/>
                    <a:pt x="7149" y="3155"/>
                    <a:pt x="7066" y="3485"/>
                  </a:cubicBezTo>
                  <a:lnTo>
                    <a:pt x="6736" y="3485"/>
                  </a:lnTo>
                  <a:cubicBezTo>
                    <a:pt x="6626" y="3485"/>
                    <a:pt x="6516" y="3568"/>
                    <a:pt x="6516" y="3678"/>
                  </a:cubicBezTo>
                  <a:cubicBezTo>
                    <a:pt x="6489" y="3815"/>
                    <a:pt x="6599" y="3953"/>
                    <a:pt x="6736" y="3953"/>
                  </a:cubicBezTo>
                  <a:lnTo>
                    <a:pt x="7066" y="3953"/>
                  </a:lnTo>
                  <a:cubicBezTo>
                    <a:pt x="7149" y="4200"/>
                    <a:pt x="7341" y="4393"/>
                    <a:pt x="7616" y="4475"/>
                  </a:cubicBezTo>
                  <a:lnTo>
                    <a:pt x="7616" y="7032"/>
                  </a:lnTo>
                  <a:cubicBezTo>
                    <a:pt x="7341" y="7115"/>
                    <a:pt x="7149" y="7307"/>
                    <a:pt x="7066" y="7582"/>
                  </a:cubicBezTo>
                  <a:lnTo>
                    <a:pt x="4647" y="7582"/>
                  </a:lnTo>
                  <a:cubicBezTo>
                    <a:pt x="4537" y="7225"/>
                    <a:pt x="4234" y="7005"/>
                    <a:pt x="3877" y="7005"/>
                  </a:cubicBezTo>
                  <a:cubicBezTo>
                    <a:pt x="3520" y="7005"/>
                    <a:pt x="3217" y="7225"/>
                    <a:pt x="3107" y="7582"/>
                  </a:cubicBezTo>
                  <a:lnTo>
                    <a:pt x="275" y="7582"/>
                  </a:lnTo>
                  <a:cubicBezTo>
                    <a:pt x="261" y="7579"/>
                    <a:pt x="247" y="7578"/>
                    <a:pt x="234" y="7578"/>
                  </a:cubicBezTo>
                  <a:cubicBezTo>
                    <a:pt x="121" y="7578"/>
                    <a:pt x="52" y="7676"/>
                    <a:pt x="28" y="7774"/>
                  </a:cubicBezTo>
                  <a:cubicBezTo>
                    <a:pt x="0" y="7912"/>
                    <a:pt x="110" y="8022"/>
                    <a:pt x="248" y="8022"/>
                  </a:cubicBezTo>
                  <a:lnTo>
                    <a:pt x="3135" y="8022"/>
                  </a:lnTo>
                  <a:cubicBezTo>
                    <a:pt x="3245" y="8352"/>
                    <a:pt x="3547" y="8599"/>
                    <a:pt x="3905" y="8599"/>
                  </a:cubicBezTo>
                  <a:cubicBezTo>
                    <a:pt x="4262" y="8599"/>
                    <a:pt x="4564" y="8352"/>
                    <a:pt x="4674" y="8022"/>
                  </a:cubicBezTo>
                  <a:lnTo>
                    <a:pt x="7094" y="8022"/>
                  </a:lnTo>
                  <a:cubicBezTo>
                    <a:pt x="7204" y="8352"/>
                    <a:pt x="7506" y="8599"/>
                    <a:pt x="7864" y="8599"/>
                  </a:cubicBezTo>
                  <a:cubicBezTo>
                    <a:pt x="8194" y="8599"/>
                    <a:pt x="8524" y="8352"/>
                    <a:pt x="8606" y="8022"/>
                  </a:cubicBezTo>
                  <a:lnTo>
                    <a:pt x="11026" y="8022"/>
                  </a:lnTo>
                  <a:cubicBezTo>
                    <a:pt x="11136" y="8352"/>
                    <a:pt x="11438" y="8599"/>
                    <a:pt x="11795" y="8599"/>
                  </a:cubicBezTo>
                  <a:cubicBezTo>
                    <a:pt x="12153" y="8599"/>
                    <a:pt x="12455" y="8352"/>
                    <a:pt x="12565" y="8022"/>
                  </a:cubicBezTo>
                  <a:lnTo>
                    <a:pt x="15425" y="8022"/>
                  </a:lnTo>
                  <a:cubicBezTo>
                    <a:pt x="15535" y="8022"/>
                    <a:pt x="15617" y="7939"/>
                    <a:pt x="15645" y="7829"/>
                  </a:cubicBezTo>
                  <a:cubicBezTo>
                    <a:pt x="15645" y="7692"/>
                    <a:pt x="15562" y="7582"/>
                    <a:pt x="15425" y="7582"/>
                  </a:cubicBezTo>
                  <a:lnTo>
                    <a:pt x="12565" y="7582"/>
                  </a:lnTo>
                  <a:cubicBezTo>
                    <a:pt x="12455" y="7252"/>
                    <a:pt x="12153" y="7005"/>
                    <a:pt x="11795" y="7005"/>
                  </a:cubicBezTo>
                  <a:cubicBezTo>
                    <a:pt x="11438" y="7005"/>
                    <a:pt x="11136" y="7252"/>
                    <a:pt x="11026" y="7582"/>
                  </a:cubicBezTo>
                  <a:lnTo>
                    <a:pt x="8606" y="7582"/>
                  </a:lnTo>
                  <a:cubicBezTo>
                    <a:pt x="8551" y="7307"/>
                    <a:pt x="8331" y="7115"/>
                    <a:pt x="8084" y="7032"/>
                  </a:cubicBezTo>
                  <a:lnTo>
                    <a:pt x="8084" y="4475"/>
                  </a:lnTo>
                  <a:cubicBezTo>
                    <a:pt x="8331" y="4420"/>
                    <a:pt x="8551" y="4200"/>
                    <a:pt x="8606" y="3953"/>
                  </a:cubicBezTo>
                  <a:lnTo>
                    <a:pt x="11356" y="3953"/>
                  </a:lnTo>
                  <a:cubicBezTo>
                    <a:pt x="11603" y="3953"/>
                    <a:pt x="11823" y="3815"/>
                    <a:pt x="11933" y="3595"/>
                  </a:cubicBezTo>
                  <a:cubicBezTo>
                    <a:pt x="12070" y="3348"/>
                    <a:pt x="12153" y="3073"/>
                    <a:pt x="12153" y="2771"/>
                  </a:cubicBezTo>
                  <a:cubicBezTo>
                    <a:pt x="12153" y="2358"/>
                    <a:pt x="12015" y="1946"/>
                    <a:pt x="11740" y="1643"/>
                  </a:cubicBezTo>
                  <a:cubicBezTo>
                    <a:pt x="11493" y="1368"/>
                    <a:pt x="11191" y="1176"/>
                    <a:pt x="10861" y="1093"/>
                  </a:cubicBezTo>
                  <a:cubicBezTo>
                    <a:pt x="10833" y="736"/>
                    <a:pt x="10696" y="378"/>
                    <a:pt x="10476" y="104"/>
                  </a:cubicBezTo>
                  <a:cubicBezTo>
                    <a:pt x="10426" y="37"/>
                    <a:pt x="10356" y="1"/>
                    <a:pt x="10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9" name="Google Shape;1619;p20"/>
          <p:cNvCxnSpPr>
            <a:stCxn id="1561" idx="2"/>
            <a:endCxn id="1620" idx="6"/>
          </p:cNvCxnSpPr>
          <p:nvPr/>
        </p:nvCxnSpPr>
        <p:spPr>
          <a:xfrm>
            <a:off x="6400992" y="1652080"/>
            <a:ext cx="793200" cy="127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20" name="Google Shape;1620;p20"/>
          <p:cNvSpPr/>
          <p:nvPr/>
        </p:nvSpPr>
        <p:spPr>
          <a:xfrm flipH="1">
            <a:off x="7194205" y="1426550"/>
            <a:ext cx="706500" cy="706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20"/>
          <p:cNvGrpSpPr/>
          <p:nvPr/>
        </p:nvGrpSpPr>
        <p:grpSpPr>
          <a:xfrm>
            <a:off x="7352225" y="1626950"/>
            <a:ext cx="390450" cy="339575"/>
            <a:chOff x="1924200" y="4043850"/>
            <a:chExt cx="390450" cy="339575"/>
          </a:xfrm>
        </p:grpSpPr>
        <p:sp>
          <p:nvSpPr>
            <p:cNvPr id="1622" name="Google Shape;1622;p20"/>
            <p:cNvSpPr/>
            <p:nvPr/>
          </p:nvSpPr>
          <p:spPr>
            <a:xfrm>
              <a:off x="1994325" y="4043850"/>
              <a:ext cx="246775" cy="132000"/>
            </a:xfrm>
            <a:custGeom>
              <a:avLst/>
              <a:gdLst/>
              <a:ahLst/>
              <a:cxnLst/>
              <a:rect l="l" t="t" r="r" b="b"/>
              <a:pathLst>
                <a:path w="9871" h="5280" extrusionOk="0">
                  <a:moveTo>
                    <a:pt x="6187" y="1"/>
                  </a:moveTo>
                  <a:cubicBezTo>
                    <a:pt x="5252" y="1"/>
                    <a:pt x="4399" y="606"/>
                    <a:pt x="4097" y="1485"/>
                  </a:cubicBezTo>
                  <a:cubicBezTo>
                    <a:pt x="3850" y="1348"/>
                    <a:pt x="3602" y="1293"/>
                    <a:pt x="3327" y="1293"/>
                  </a:cubicBezTo>
                  <a:cubicBezTo>
                    <a:pt x="2805" y="1293"/>
                    <a:pt x="2310" y="1568"/>
                    <a:pt x="2035" y="1980"/>
                  </a:cubicBezTo>
                  <a:lnTo>
                    <a:pt x="1980" y="1980"/>
                  </a:lnTo>
                  <a:cubicBezTo>
                    <a:pt x="880" y="1980"/>
                    <a:pt x="0" y="2860"/>
                    <a:pt x="28" y="3932"/>
                  </a:cubicBezTo>
                  <a:cubicBezTo>
                    <a:pt x="0" y="4290"/>
                    <a:pt x="110" y="4620"/>
                    <a:pt x="275" y="4895"/>
                  </a:cubicBezTo>
                  <a:cubicBezTo>
                    <a:pt x="376" y="5096"/>
                    <a:pt x="592" y="5228"/>
                    <a:pt x="838" y="5228"/>
                  </a:cubicBezTo>
                  <a:cubicBezTo>
                    <a:pt x="861" y="5228"/>
                    <a:pt x="884" y="5227"/>
                    <a:pt x="908" y="5225"/>
                  </a:cubicBezTo>
                  <a:lnTo>
                    <a:pt x="908" y="5280"/>
                  </a:lnTo>
                  <a:lnTo>
                    <a:pt x="2970" y="5280"/>
                  </a:lnTo>
                  <a:cubicBezTo>
                    <a:pt x="3052" y="5280"/>
                    <a:pt x="3135" y="5197"/>
                    <a:pt x="3190" y="5115"/>
                  </a:cubicBezTo>
                  <a:cubicBezTo>
                    <a:pt x="3245" y="4950"/>
                    <a:pt x="3135" y="4785"/>
                    <a:pt x="2942" y="4785"/>
                  </a:cubicBezTo>
                  <a:lnTo>
                    <a:pt x="880" y="4785"/>
                  </a:lnTo>
                  <a:cubicBezTo>
                    <a:pt x="880" y="4785"/>
                    <a:pt x="715" y="4730"/>
                    <a:pt x="660" y="4647"/>
                  </a:cubicBezTo>
                  <a:cubicBezTo>
                    <a:pt x="550" y="4427"/>
                    <a:pt x="468" y="4180"/>
                    <a:pt x="468" y="3932"/>
                  </a:cubicBezTo>
                  <a:cubicBezTo>
                    <a:pt x="468" y="3080"/>
                    <a:pt x="1155" y="2420"/>
                    <a:pt x="1980" y="2420"/>
                  </a:cubicBezTo>
                  <a:lnTo>
                    <a:pt x="2117" y="2420"/>
                  </a:lnTo>
                  <a:cubicBezTo>
                    <a:pt x="2227" y="2420"/>
                    <a:pt x="2310" y="2393"/>
                    <a:pt x="2337" y="2310"/>
                  </a:cubicBezTo>
                  <a:cubicBezTo>
                    <a:pt x="2557" y="1953"/>
                    <a:pt x="2915" y="1733"/>
                    <a:pt x="3327" y="1733"/>
                  </a:cubicBezTo>
                  <a:cubicBezTo>
                    <a:pt x="3602" y="1733"/>
                    <a:pt x="3877" y="1815"/>
                    <a:pt x="4070" y="2008"/>
                  </a:cubicBezTo>
                  <a:cubicBezTo>
                    <a:pt x="4130" y="2048"/>
                    <a:pt x="4190" y="2074"/>
                    <a:pt x="4251" y="2074"/>
                  </a:cubicBezTo>
                  <a:cubicBezTo>
                    <a:pt x="4273" y="2074"/>
                    <a:pt x="4295" y="2070"/>
                    <a:pt x="4317" y="2063"/>
                  </a:cubicBezTo>
                  <a:cubicBezTo>
                    <a:pt x="4372" y="2035"/>
                    <a:pt x="4427" y="1953"/>
                    <a:pt x="4454" y="1870"/>
                  </a:cubicBezTo>
                  <a:cubicBezTo>
                    <a:pt x="4616" y="1064"/>
                    <a:pt x="5330" y="467"/>
                    <a:pt x="6133" y="467"/>
                  </a:cubicBezTo>
                  <a:cubicBezTo>
                    <a:pt x="6151" y="467"/>
                    <a:pt x="6169" y="468"/>
                    <a:pt x="6187" y="468"/>
                  </a:cubicBezTo>
                  <a:cubicBezTo>
                    <a:pt x="7176" y="468"/>
                    <a:pt x="7946" y="1238"/>
                    <a:pt x="7974" y="2228"/>
                  </a:cubicBezTo>
                  <a:cubicBezTo>
                    <a:pt x="7974" y="2338"/>
                    <a:pt x="8056" y="2420"/>
                    <a:pt x="8166" y="2448"/>
                  </a:cubicBezTo>
                  <a:cubicBezTo>
                    <a:pt x="8881" y="2558"/>
                    <a:pt x="9431" y="3190"/>
                    <a:pt x="9431" y="3932"/>
                  </a:cubicBezTo>
                  <a:cubicBezTo>
                    <a:pt x="9431" y="4180"/>
                    <a:pt x="9376" y="4427"/>
                    <a:pt x="9239" y="4647"/>
                  </a:cubicBezTo>
                  <a:cubicBezTo>
                    <a:pt x="9211" y="4730"/>
                    <a:pt x="9019" y="4812"/>
                    <a:pt x="9019" y="4812"/>
                  </a:cubicBezTo>
                  <a:lnTo>
                    <a:pt x="3877" y="4812"/>
                  </a:lnTo>
                  <a:cubicBezTo>
                    <a:pt x="3740" y="4812"/>
                    <a:pt x="3657" y="4895"/>
                    <a:pt x="3630" y="5032"/>
                  </a:cubicBezTo>
                  <a:cubicBezTo>
                    <a:pt x="3630" y="5142"/>
                    <a:pt x="3740" y="5252"/>
                    <a:pt x="3850" y="5252"/>
                  </a:cubicBezTo>
                  <a:lnTo>
                    <a:pt x="9019" y="5252"/>
                  </a:lnTo>
                  <a:cubicBezTo>
                    <a:pt x="9019" y="5252"/>
                    <a:pt x="9513" y="5115"/>
                    <a:pt x="9651" y="4895"/>
                  </a:cubicBezTo>
                  <a:cubicBezTo>
                    <a:pt x="9788" y="4592"/>
                    <a:pt x="9871" y="4262"/>
                    <a:pt x="9871" y="3932"/>
                  </a:cubicBezTo>
                  <a:cubicBezTo>
                    <a:pt x="9871" y="3465"/>
                    <a:pt x="9706" y="2998"/>
                    <a:pt x="9403" y="2640"/>
                  </a:cubicBezTo>
                  <a:cubicBezTo>
                    <a:pt x="9129" y="2365"/>
                    <a:pt x="8799" y="2145"/>
                    <a:pt x="8414" y="2035"/>
                  </a:cubicBezTo>
                  <a:cubicBezTo>
                    <a:pt x="8304" y="881"/>
                    <a:pt x="7341" y="28"/>
                    <a:pt x="6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2183350" y="4283700"/>
              <a:ext cx="121000" cy="99050"/>
            </a:xfrm>
            <a:custGeom>
              <a:avLst/>
              <a:gdLst/>
              <a:ahLst/>
              <a:cxnLst/>
              <a:rect l="l" t="t" r="r" b="b"/>
              <a:pathLst>
                <a:path w="4840" h="3962" extrusionOk="0">
                  <a:moveTo>
                    <a:pt x="619" y="1"/>
                  </a:moveTo>
                  <a:cubicBezTo>
                    <a:pt x="280" y="1"/>
                    <a:pt x="0" y="320"/>
                    <a:pt x="0" y="690"/>
                  </a:cubicBezTo>
                  <a:lnTo>
                    <a:pt x="0" y="3714"/>
                  </a:lnTo>
                  <a:cubicBezTo>
                    <a:pt x="0" y="3852"/>
                    <a:pt x="110" y="3962"/>
                    <a:pt x="248" y="3962"/>
                  </a:cubicBezTo>
                  <a:lnTo>
                    <a:pt x="1513" y="3962"/>
                  </a:lnTo>
                  <a:cubicBezTo>
                    <a:pt x="1540" y="3962"/>
                    <a:pt x="1568" y="3962"/>
                    <a:pt x="1595" y="3934"/>
                  </a:cubicBezTo>
                  <a:cubicBezTo>
                    <a:pt x="1760" y="3769"/>
                    <a:pt x="1678" y="3494"/>
                    <a:pt x="1458" y="3467"/>
                  </a:cubicBezTo>
                  <a:lnTo>
                    <a:pt x="550" y="3467"/>
                  </a:lnTo>
                  <a:cubicBezTo>
                    <a:pt x="495" y="3467"/>
                    <a:pt x="468" y="3439"/>
                    <a:pt x="468" y="3384"/>
                  </a:cubicBezTo>
                  <a:lnTo>
                    <a:pt x="468" y="690"/>
                  </a:lnTo>
                  <a:cubicBezTo>
                    <a:pt x="468" y="552"/>
                    <a:pt x="550" y="470"/>
                    <a:pt x="660" y="470"/>
                  </a:cubicBezTo>
                  <a:lnTo>
                    <a:pt x="2310" y="470"/>
                  </a:lnTo>
                  <a:cubicBezTo>
                    <a:pt x="2420" y="470"/>
                    <a:pt x="2530" y="552"/>
                    <a:pt x="2530" y="690"/>
                  </a:cubicBezTo>
                  <a:lnTo>
                    <a:pt x="2530" y="855"/>
                  </a:lnTo>
                  <a:cubicBezTo>
                    <a:pt x="2530" y="1102"/>
                    <a:pt x="2722" y="1295"/>
                    <a:pt x="2970" y="1295"/>
                  </a:cubicBezTo>
                  <a:lnTo>
                    <a:pt x="4289" y="1295"/>
                  </a:lnTo>
                  <a:cubicBezTo>
                    <a:pt x="4344" y="1295"/>
                    <a:pt x="4372" y="1322"/>
                    <a:pt x="4372" y="1377"/>
                  </a:cubicBezTo>
                  <a:lnTo>
                    <a:pt x="4372" y="3412"/>
                  </a:lnTo>
                  <a:cubicBezTo>
                    <a:pt x="4372" y="3467"/>
                    <a:pt x="4344" y="3522"/>
                    <a:pt x="4289" y="3522"/>
                  </a:cubicBezTo>
                  <a:lnTo>
                    <a:pt x="2667" y="3522"/>
                  </a:lnTo>
                  <a:cubicBezTo>
                    <a:pt x="2557" y="3522"/>
                    <a:pt x="2475" y="3577"/>
                    <a:pt x="2447" y="3687"/>
                  </a:cubicBezTo>
                  <a:cubicBezTo>
                    <a:pt x="2420" y="3824"/>
                    <a:pt x="2530" y="3934"/>
                    <a:pt x="2667" y="3934"/>
                  </a:cubicBezTo>
                  <a:lnTo>
                    <a:pt x="4289" y="3934"/>
                  </a:lnTo>
                  <a:cubicBezTo>
                    <a:pt x="4592" y="3934"/>
                    <a:pt x="4839" y="3687"/>
                    <a:pt x="4839" y="3384"/>
                  </a:cubicBezTo>
                  <a:lnTo>
                    <a:pt x="4839" y="1377"/>
                  </a:lnTo>
                  <a:cubicBezTo>
                    <a:pt x="4839" y="1075"/>
                    <a:pt x="4592" y="827"/>
                    <a:pt x="4289" y="827"/>
                  </a:cubicBezTo>
                  <a:lnTo>
                    <a:pt x="2997" y="827"/>
                  </a:lnTo>
                  <a:lnTo>
                    <a:pt x="2997" y="690"/>
                  </a:lnTo>
                  <a:cubicBezTo>
                    <a:pt x="2997" y="305"/>
                    <a:pt x="2695" y="2"/>
                    <a:pt x="2310" y="2"/>
                  </a:cubicBezTo>
                  <a:lnTo>
                    <a:pt x="660" y="2"/>
                  </a:lnTo>
                  <a:cubicBezTo>
                    <a:pt x="646" y="1"/>
                    <a:pt x="632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1942775" y="4279625"/>
              <a:ext cx="116175" cy="103125"/>
            </a:xfrm>
            <a:custGeom>
              <a:avLst/>
              <a:gdLst/>
              <a:ahLst/>
              <a:cxnLst/>
              <a:rect l="l" t="t" r="r" b="b"/>
              <a:pathLst>
                <a:path w="4647" h="4125" extrusionOk="0">
                  <a:moveTo>
                    <a:pt x="4179" y="440"/>
                  </a:moveTo>
                  <a:lnTo>
                    <a:pt x="4179" y="2832"/>
                  </a:lnTo>
                  <a:lnTo>
                    <a:pt x="468" y="2832"/>
                  </a:lnTo>
                  <a:lnTo>
                    <a:pt x="468" y="440"/>
                  </a:lnTo>
                  <a:close/>
                  <a:moveTo>
                    <a:pt x="2750" y="3300"/>
                  </a:moveTo>
                  <a:lnTo>
                    <a:pt x="2750" y="3685"/>
                  </a:lnTo>
                  <a:lnTo>
                    <a:pt x="1897" y="3685"/>
                  </a:lnTo>
                  <a:lnTo>
                    <a:pt x="1897" y="3300"/>
                  </a:lnTo>
                  <a:close/>
                  <a:moveTo>
                    <a:pt x="413" y="0"/>
                  </a:moveTo>
                  <a:cubicBezTo>
                    <a:pt x="193" y="0"/>
                    <a:pt x="0" y="165"/>
                    <a:pt x="0" y="413"/>
                  </a:cubicBezTo>
                  <a:lnTo>
                    <a:pt x="0" y="2887"/>
                  </a:lnTo>
                  <a:cubicBezTo>
                    <a:pt x="0" y="3107"/>
                    <a:pt x="193" y="3272"/>
                    <a:pt x="413" y="3272"/>
                  </a:cubicBezTo>
                  <a:lnTo>
                    <a:pt x="1430" y="3272"/>
                  </a:lnTo>
                  <a:lnTo>
                    <a:pt x="1430" y="3685"/>
                  </a:lnTo>
                  <a:lnTo>
                    <a:pt x="1265" y="3685"/>
                  </a:lnTo>
                  <a:cubicBezTo>
                    <a:pt x="1210" y="3685"/>
                    <a:pt x="1155" y="3712"/>
                    <a:pt x="1128" y="3740"/>
                  </a:cubicBezTo>
                  <a:cubicBezTo>
                    <a:pt x="1018" y="3905"/>
                    <a:pt x="1100" y="4125"/>
                    <a:pt x="1320" y="4125"/>
                  </a:cubicBezTo>
                  <a:lnTo>
                    <a:pt x="3382" y="4125"/>
                  </a:lnTo>
                  <a:cubicBezTo>
                    <a:pt x="3410" y="4125"/>
                    <a:pt x="3465" y="4097"/>
                    <a:pt x="3520" y="4070"/>
                  </a:cubicBezTo>
                  <a:cubicBezTo>
                    <a:pt x="3630" y="3905"/>
                    <a:pt x="3520" y="3685"/>
                    <a:pt x="3327" y="3685"/>
                  </a:cubicBezTo>
                  <a:lnTo>
                    <a:pt x="3190" y="3685"/>
                  </a:lnTo>
                  <a:lnTo>
                    <a:pt x="3190" y="3272"/>
                  </a:lnTo>
                  <a:lnTo>
                    <a:pt x="4234" y="3272"/>
                  </a:lnTo>
                  <a:cubicBezTo>
                    <a:pt x="4454" y="3272"/>
                    <a:pt x="4647" y="3107"/>
                    <a:pt x="4647" y="2887"/>
                  </a:cubicBezTo>
                  <a:lnTo>
                    <a:pt x="4647" y="413"/>
                  </a:lnTo>
                  <a:cubicBezTo>
                    <a:pt x="4647" y="165"/>
                    <a:pt x="4454" y="0"/>
                    <a:pt x="4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2078175" y="4280300"/>
              <a:ext cx="82525" cy="103125"/>
            </a:xfrm>
            <a:custGeom>
              <a:avLst/>
              <a:gdLst/>
              <a:ahLst/>
              <a:cxnLst/>
              <a:rect l="l" t="t" r="r" b="b"/>
              <a:pathLst>
                <a:path w="3301" h="4125" extrusionOk="0">
                  <a:moveTo>
                    <a:pt x="2833" y="441"/>
                  </a:moveTo>
                  <a:lnTo>
                    <a:pt x="2833" y="3658"/>
                  </a:lnTo>
                  <a:lnTo>
                    <a:pt x="468" y="3658"/>
                  </a:lnTo>
                  <a:lnTo>
                    <a:pt x="468" y="441"/>
                  </a:lnTo>
                  <a:close/>
                  <a:moveTo>
                    <a:pt x="413" y="1"/>
                  </a:moveTo>
                  <a:cubicBezTo>
                    <a:pt x="193" y="1"/>
                    <a:pt x="1" y="166"/>
                    <a:pt x="1" y="413"/>
                  </a:cubicBezTo>
                  <a:lnTo>
                    <a:pt x="1" y="3713"/>
                  </a:lnTo>
                  <a:cubicBezTo>
                    <a:pt x="1" y="3933"/>
                    <a:pt x="193" y="4125"/>
                    <a:pt x="413" y="4125"/>
                  </a:cubicBezTo>
                  <a:lnTo>
                    <a:pt x="2888" y="4125"/>
                  </a:lnTo>
                  <a:cubicBezTo>
                    <a:pt x="3108" y="4125"/>
                    <a:pt x="3300" y="3933"/>
                    <a:pt x="3300" y="3713"/>
                  </a:cubicBezTo>
                  <a:lnTo>
                    <a:pt x="3300" y="413"/>
                  </a:lnTo>
                  <a:cubicBezTo>
                    <a:pt x="3300" y="166"/>
                    <a:pt x="3108" y="1"/>
                    <a:pt x="2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2102925" y="4302300"/>
              <a:ext cx="33025" cy="11725"/>
            </a:xfrm>
            <a:custGeom>
              <a:avLst/>
              <a:gdLst/>
              <a:ahLst/>
              <a:cxnLst/>
              <a:rect l="l" t="t" r="r" b="b"/>
              <a:pathLst>
                <a:path w="1321" h="469" extrusionOk="0">
                  <a:moveTo>
                    <a:pt x="248" y="1"/>
                  </a:moveTo>
                  <a:cubicBezTo>
                    <a:pt x="138" y="1"/>
                    <a:pt x="28" y="83"/>
                    <a:pt x="28" y="193"/>
                  </a:cubicBezTo>
                  <a:cubicBezTo>
                    <a:pt x="0" y="331"/>
                    <a:pt x="110" y="468"/>
                    <a:pt x="248" y="468"/>
                  </a:cubicBezTo>
                  <a:lnTo>
                    <a:pt x="1073" y="468"/>
                  </a:lnTo>
                  <a:cubicBezTo>
                    <a:pt x="1183" y="468"/>
                    <a:pt x="1293" y="358"/>
                    <a:pt x="1320" y="248"/>
                  </a:cubicBezTo>
                  <a:cubicBezTo>
                    <a:pt x="1320" y="111"/>
                    <a:pt x="1210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2102925" y="4325675"/>
              <a:ext cx="33025" cy="11700"/>
            </a:xfrm>
            <a:custGeom>
              <a:avLst/>
              <a:gdLst/>
              <a:ahLst/>
              <a:cxnLst/>
              <a:rect l="l" t="t" r="r" b="b"/>
              <a:pathLst>
                <a:path w="1321" h="468" extrusionOk="0">
                  <a:moveTo>
                    <a:pt x="248" y="0"/>
                  </a:moveTo>
                  <a:cubicBezTo>
                    <a:pt x="138" y="0"/>
                    <a:pt x="28" y="83"/>
                    <a:pt x="28" y="220"/>
                  </a:cubicBezTo>
                  <a:cubicBezTo>
                    <a:pt x="0" y="330"/>
                    <a:pt x="110" y="468"/>
                    <a:pt x="248" y="468"/>
                  </a:cubicBezTo>
                  <a:lnTo>
                    <a:pt x="1073" y="468"/>
                  </a:lnTo>
                  <a:cubicBezTo>
                    <a:pt x="1183" y="468"/>
                    <a:pt x="1293" y="385"/>
                    <a:pt x="1320" y="275"/>
                  </a:cubicBezTo>
                  <a:cubicBezTo>
                    <a:pt x="1320" y="138"/>
                    <a:pt x="121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2102925" y="4348950"/>
              <a:ext cx="33025" cy="11125"/>
            </a:xfrm>
            <a:custGeom>
              <a:avLst/>
              <a:gdLst/>
              <a:ahLst/>
              <a:cxnLst/>
              <a:rect l="l" t="t" r="r" b="b"/>
              <a:pathLst>
                <a:path w="1321" h="445" extrusionOk="0">
                  <a:moveTo>
                    <a:pt x="213" y="0"/>
                  </a:moveTo>
                  <a:cubicBezTo>
                    <a:pt x="116" y="0"/>
                    <a:pt x="28" y="98"/>
                    <a:pt x="28" y="197"/>
                  </a:cubicBezTo>
                  <a:cubicBezTo>
                    <a:pt x="0" y="334"/>
                    <a:pt x="110" y="444"/>
                    <a:pt x="248" y="444"/>
                  </a:cubicBezTo>
                  <a:lnTo>
                    <a:pt x="1073" y="444"/>
                  </a:lnTo>
                  <a:cubicBezTo>
                    <a:pt x="1183" y="444"/>
                    <a:pt x="1293" y="362"/>
                    <a:pt x="1320" y="252"/>
                  </a:cubicBezTo>
                  <a:cubicBezTo>
                    <a:pt x="1320" y="126"/>
                    <a:pt x="1229" y="1"/>
                    <a:pt x="1108" y="1"/>
                  </a:cubicBezTo>
                  <a:cubicBezTo>
                    <a:pt x="1097" y="1"/>
                    <a:pt x="1085" y="2"/>
                    <a:pt x="1073" y="4"/>
                  </a:cubicBezTo>
                  <a:lnTo>
                    <a:pt x="248" y="4"/>
                  </a:lnTo>
                  <a:cubicBezTo>
                    <a:pt x="236" y="1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1924200" y="4217075"/>
              <a:ext cx="390450" cy="39950"/>
            </a:xfrm>
            <a:custGeom>
              <a:avLst/>
              <a:gdLst/>
              <a:ahLst/>
              <a:cxnLst/>
              <a:rect l="l" t="t" r="r" b="b"/>
              <a:pathLst>
                <a:path w="15618" h="1598" extrusionOk="0">
                  <a:moveTo>
                    <a:pt x="12538" y="440"/>
                  </a:moveTo>
                  <a:cubicBezTo>
                    <a:pt x="12731" y="440"/>
                    <a:pt x="12868" y="605"/>
                    <a:pt x="12868" y="798"/>
                  </a:cubicBezTo>
                  <a:cubicBezTo>
                    <a:pt x="12868" y="986"/>
                    <a:pt x="12711" y="1121"/>
                    <a:pt x="12525" y="1127"/>
                  </a:cubicBezTo>
                  <a:lnTo>
                    <a:pt x="12525" y="1127"/>
                  </a:lnTo>
                  <a:cubicBezTo>
                    <a:pt x="12338" y="1121"/>
                    <a:pt x="12181" y="986"/>
                    <a:pt x="12181" y="798"/>
                  </a:cubicBezTo>
                  <a:cubicBezTo>
                    <a:pt x="12181" y="605"/>
                    <a:pt x="12346" y="440"/>
                    <a:pt x="12538" y="440"/>
                  </a:cubicBezTo>
                  <a:close/>
                  <a:moveTo>
                    <a:pt x="3108" y="440"/>
                  </a:moveTo>
                  <a:cubicBezTo>
                    <a:pt x="3300" y="440"/>
                    <a:pt x="3465" y="605"/>
                    <a:pt x="3465" y="798"/>
                  </a:cubicBezTo>
                  <a:cubicBezTo>
                    <a:pt x="3465" y="990"/>
                    <a:pt x="3300" y="1128"/>
                    <a:pt x="3108" y="1128"/>
                  </a:cubicBezTo>
                  <a:cubicBezTo>
                    <a:pt x="2915" y="1128"/>
                    <a:pt x="2778" y="990"/>
                    <a:pt x="2778" y="798"/>
                  </a:cubicBezTo>
                  <a:cubicBezTo>
                    <a:pt x="2778" y="605"/>
                    <a:pt x="2915" y="440"/>
                    <a:pt x="3108" y="440"/>
                  </a:cubicBezTo>
                  <a:close/>
                  <a:moveTo>
                    <a:pt x="7837" y="440"/>
                  </a:moveTo>
                  <a:cubicBezTo>
                    <a:pt x="8002" y="440"/>
                    <a:pt x="8167" y="605"/>
                    <a:pt x="8167" y="798"/>
                  </a:cubicBezTo>
                  <a:cubicBezTo>
                    <a:pt x="8167" y="990"/>
                    <a:pt x="8002" y="1128"/>
                    <a:pt x="7837" y="1128"/>
                  </a:cubicBezTo>
                  <a:cubicBezTo>
                    <a:pt x="7644" y="1128"/>
                    <a:pt x="7479" y="990"/>
                    <a:pt x="7479" y="798"/>
                  </a:cubicBezTo>
                  <a:cubicBezTo>
                    <a:pt x="7479" y="605"/>
                    <a:pt x="7644" y="440"/>
                    <a:pt x="7837" y="440"/>
                  </a:cubicBezTo>
                  <a:close/>
                  <a:moveTo>
                    <a:pt x="3108" y="0"/>
                  </a:moveTo>
                  <a:cubicBezTo>
                    <a:pt x="2750" y="0"/>
                    <a:pt x="2420" y="220"/>
                    <a:pt x="2338" y="578"/>
                  </a:cubicBezTo>
                  <a:lnTo>
                    <a:pt x="276" y="578"/>
                  </a:lnTo>
                  <a:cubicBezTo>
                    <a:pt x="138" y="578"/>
                    <a:pt x="56" y="660"/>
                    <a:pt x="28" y="770"/>
                  </a:cubicBezTo>
                  <a:cubicBezTo>
                    <a:pt x="1" y="908"/>
                    <a:pt x="111" y="1045"/>
                    <a:pt x="248" y="1045"/>
                  </a:cubicBezTo>
                  <a:lnTo>
                    <a:pt x="2338" y="1045"/>
                  </a:lnTo>
                  <a:cubicBezTo>
                    <a:pt x="2420" y="1375"/>
                    <a:pt x="2723" y="1595"/>
                    <a:pt x="3080" y="1595"/>
                  </a:cubicBezTo>
                  <a:cubicBezTo>
                    <a:pt x="3438" y="1595"/>
                    <a:pt x="3740" y="1375"/>
                    <a:pt x="3850" y="1045"/>
                  </a:cubicBezTo>
                  <a:lnTo>
                    <a:pt x="7040" y="1045"/>
                  </a:lnTo>
                  <a:cubicBezTo>
                    <a:pt x="7144" y="1358"/>
                    <a:pt x="7422" y="1597"/>
                    <a:pt x="7779" y="1597"/>
                  </a:cubicBezTo>
                  <a:cubicBezTo>
                    <a:pt x="7798" y="1597"/>
                    <a:pt x="7817" y="1596"/>
                    <a:pt x="7837" y="1595"/>
                  </a:cubicBezTo>
                  <a:cubicBezTo>
                    <a:pt x="8167" y="1595"/>
                    <a:pt x="8497" y="1375"/>
                    <a:pt x="8579" y="1045"/>
                  </a:cubicBezTo>
                  <a:lnTo>
                    <a:pt x="11769" y="1045"/>
                  </a:lnTo>
                  <a:cubicBezTo>
                    <a:pt x="11879" y="1375"/>
                    <a:pt x="12181" y="1595"/>
                    <a:pt x="12538" y="1595"/>
                  </a:cubicBezTo>
                  <a:cubicBezTo>
                    <a:pt x="12896" y="1595"/>
                    <a:pt x="13198" y="1375"/>
                    <a:pt x="13308" y="1045"/>
                  </a:cubicBezTo>
                  <a:lnTo>
                    <a:pt x="15398" y="1045"/>
                  </a:lnTo>
                  <a:cubicBezTo>
                    <a:pt x="15508" y="1045"/>
                    <a:pt x="15618" y="908"/>
                    <a:pt x="15618" y="770"/>
                  </a:cubicBezTo>
                  <a:cubicBezTo>
                    <a:pt x="15590" y="660"/>
                    <a:pt x="15508" y="578"/>
                    <a:pt x="15398" y="578"/>
                  </a:cubicBezTo>
                  <a:lnTo>
                    <a:pt x="13308" y="578"/>
                  </a:lnTo>
                  <a:cubicBezTo>
                    <a:pt x="13198" y="248"/>
                    <a:pt x="12896" y="0"/>
                    <a:pt x="12538" y="0"/>
                  </a:cubicBezTo>
                  <a:cubicBezTo>
                    <a:pt x="12181" y="0"/>
                    <a:pt x="11879" y="248"/>
                    <a:pt x="11769" y="578"/>
                  </a:cubicBezTo>
                  <a:lnTo>
                    <a:pt x="8579" y="578"/>
                  </a:lnTo>
                  <a:cubicBezTo>
                    <a:pt x="8497" y="248"/>
                    <a:pt x="8167" y="0"/>
                    <a:pt x="7837" y="0"/>
                  </a:cubicBezTo>
                  <a:cubicBezTo>
                    <a:pt x="7479" y="0"/>
                    <a:pt x="7177" y="248"/>
                    <a:pt x="7067" y="578"/>
                  </a:cubicBezTo>
                  <a:lnTo>
                    <a:pt x="3878" y="578"/>
                  </a:lnTo>
                  <a:cubicBezTo>
                    <a:pt x="3768" y="248"/>
                    <a:pt x="3465" y="0"/>
                    <a:pt x="3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>
            <a:off x="5257961" y="193533"/>
            <a:ext cx="217054" cy="229271"/>
            <a:chOff x="368150" y="2725550"/>
            <a:chExt cx="257600" cy="272100"/>
          </a:xfrm>
        </p:grpSpPr>
        <p:sp>
          <p:nvSpPr>
            <p:cNvPr id="1631" name="Google Shape;1631;p20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20"/>
          <p:cNvGrpSpPr/>
          <p:nvPr/>
        </p:nvGrpSpPr>
        <p:grpSpPr>
          <a:xfrm>
            <a:off x="8468935" y="2156617"/>
            <a:ext cx="143790" cy="153248"/>
            <a:chOff x="461025" y="2465625"/>
            <a:chExt cx="170650" cy="181875"/>
          </a:xfrm>
        </p:grpSpPr>
        <p:sp>
          <p:nvSpPr>
            <p:cNvPr id="1662" name="Google Shape;1662;p20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0" name="Google Shape;1680;p20"/>
          <p:cNvGrpSpPr/>
          <p:nvPr/>
        </p:nvGrpSpPr>
        <p:grpSpPr>
          <a:xfrm>
            <a:off x="2474260" y="708517"/>
            <a:ext cx="143790" cy="153248"/>
            <a:chOff x="461025" y="2465625"/>
            <a:chExt cx="170650" cy="181875"/>
          </a:xfrm>
        </p:grpSpPr>
        <p:sp>
          <p:nvSpPr>
            <p:cNvPr id="1681" name="Google Shape;1681;p20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20"/>
          <p:cNvGrpSpPr/>
          <p:nvPr/>
        </p:nvGrpSpPr>
        <p:grpSpPr>
          <a:xfrm>
            <a:off x="2474250" y="2133375"/>
            <a:ext cx="569300" cy="463425"/>
            <a:chOff x="-223600" y="840875"/>
            <a:chExt cx="569300" cy="463425"/>
          </a:xfrm>
        </p:grpSpPr>
        <p:sp>
          <p:nvSpPr>
            <p:cNvPr id="1700" name="Google Shape;1700;p20"/>
            <p:cNvSpPr/>
            <p:nvPr/>
          </p:nvSpPr>
          <p:spPr>
            <a:xfrm>
              <a:off x="-178925" y="873100"/>
              <a:ext cx="73350" cy="54450"/>
            </a:xfrm>
            <a:custGeom>
              <a:avLst/>
              <a:gdLst/>
              <a:ahLst/>
              <a:cxnLst/>
              <a:rect l="l" t="t" r="r" b="b"/>
              <a:pathLst>
                <a:path w="2934" h="2178" fill="none" extrusionOk="0">
                  <a:moveTo>
                    <a:pt x="438" y="2177"/>
                  </a:moveTo>
                  <a:cubicBezTo>
                    <a:pt x="0" y="1409"/>
                    <a:pt x="414" y="439"/>
                    <a:pt x="1254" y="226"/>
                  </a:cubicBezTo>
                  <a:cubicBezTo>
                    <a:pt x="2106" y="1"/>
                    <a:pt x="2934" y="640"/>
                    <a:pt x="2922" y="1527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89275" y="991100"/>
              <a:ext cx="256425" cy="201425"/>
            </a:xfrm>
            <a:custGeom>
              <a:avLst/>
              <a:gdLst/>
              <a:ahLst/>
              <a:cxnLst/>
              <a:rect l="l" t="t" r="r" b="b"/>
              <a:pathLst>
                <a:path w="10257" h="8057" fill="none" extrusionOk="0">
                  <a:moveTo>
                    <a:pt x="1" y="5063"/>
                  </a:moveTo>
                  <a:cubicBezTo>
                    <a:pt x="2887" y="4945"/>
                    <a:pt x="4248" y="8056"/>
                    <a:pt x="4248" y="8056"/>
                  </a:cubicBezTo>
                  <a:cubicBezTo>
                    <a:pt x="5442" y="5158"/>
                    <a:pt x="10257" y="5418"/>
                    <a:pt x="10257" y="5418"/>
                  </a:cubicBezTo>
                  <a:cubicBezTo>
                    <a:pt x="10257" y="5418"/>
                    <a:pt x="6034" y="3088"/>
                    <a:pt x="6566" y="1"/>
                  </a:cubicBezTo>
                  <a:cubicBezTo>
                    <a:pt x="5975" y="367"/>
                    <a:pt x="5324" y="639"/>
                    <a:pt x="4650" y="805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-48225" y="840875"/>
              <a:ext cx="324725" cy="205850"/>
            </a:xfrm>
            <a:custGeom>
              <a:avLst/>
              <a:gdLst/>
              <a:ahLst/>
              <a:cxnLst/>
              <a:rect l="l" t="t" r="r" b="b"/>
              <a:pathLst>
                <a:path w="12989" h="8234" fill="none" extrusionOk="0">
                  <a:moveTo>
                    <a:pt x="3455" y="7654"/>
                  </a:moveTo>
                  <a:cubicBezTo>
                    <a:pt x="6045" y="5950"/>
                    <a:pt x="8849" y="8233"/>
                    <a:pt x="8849" y="8233"/>
                  </a:cubicBezTo>
                  <a:cubicBezTo>
                    <a:pt x="8789" y="7512"/>
                    <a:pt x="8967" y="6790"/>
                    <a:pt x="9345" y="6175"/>
                  </a:cubicBezTo>
                  <a:cubicBezTo>
                    <a:pt x="10457" y="4271"/>
                    <a:pt x="12989" y="3135"/>
                    <a:pt x="12989" y="3135"/>
                  </a:cubicBezTo>
                  <a:cubicBezTo>
                    <a:pt x="12989" y="3135"/>
                    <a:pt x="8174" y="2993"/>
                    <a:pt x="7240" y="1"/>
                  </a:cubicBezTo>
                  <a:cubicBezTo>
                    <a:pt x="7240" y="1"/>
                    <a:pt x="4697" y="4626"/>
                    <a:pt x="391" y="1621"/>
                  </a:cubicBezTo>
                  <a:cubicBezTo>
                    <a:pt x="355" y="2224"/>
                    <a:pt x="225" y="2804"/>
                    <a:pt x="1" y="3372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-98800" y="1244825"/>
              <a:ext cx="92900" cy="59475"/>
            </a:xfrm>
            <a:custGeom>
              <a:avLst/>
              <a:gdLst/>
              <a:ahLst/>
              <a:cxnLst/>
              <a:rect l="l" t="t" r="r" b="b"/>
              <a:pathLst>
                <a:path w="3716" h="2379" fill="none" extrusionOk="0">
                  <a:moveTo>
                    <a:pt x="1" y="817"/>
                  </a:moveTo>
                  <a:lnTo>
                    <a:pt x="1" y="817"/>
                  </a:lnTo>
                  <a:cubicBezTo>
                    <a:pt x="226" y="1787"/>
                    <a:pt x="1196" y="2379"/>
                    <a:pt x="2154" y="2154"/>
                  </a:cubicBezTo>
                  <a:cubicBezTo>
                    <a:pt x="3124" y="1917"/>
                    <a:pt x="3715" y="959"/>
                    <a:pt x="3490" y="1"/>
                  </a:cubicBezTo>
                  <a:lnTo>
                    <a:pt x="349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-223600" y="926925"/>
              <a:ext cx="277125" cy="268250"/>
            </a:xfrm>
            <a:custGeom>
              <a:avLst/>
              <a:gdLst/>
              <a:ahLst/>
              <a:cxnLst/>
              <a:rect l="l" t="t" r="r" b="b"/>
              <a:pathLst>
                <a:path w="11085" h="10730" fill="none" extrusionOk="0">
                  <a:moveTo>
                    <a:pt x="11085" y="8305"/>
                  </a:moveTo>
                  <a:cubicBezTo>
                    <a:pt x="10955" y="8104"/>
                    <a:pt x="10801" y="7855"/>
                    <a:pt x="10647" y="7583"/>
                  </a:cubicBezTo>
                  <a:cubicBezTo>
                    <a:pt x="10552" y="7418"/>
                    <a:pt x="10458" y="7252"/>
                    <a:pt x="10363" y="7063"/>
                  </a:cubicBezTo>
                  <a:cubicBezTo>
                    <a:pt x="10257" y="6873"/>
                    <a:pt x="10174" y="6696"/>
                    <a:pt x="10091" y="6507"/>
                  </a:cubicBezTo>
                  <a:cubicBezTo>
                    <a:pt x="9996" y="6317"/>
                    <a:pt x="9890" y="6093"/>
                    <a:pt x="9807" y="5868"/>
                  </a:cubicBezTo>
                  <a:cubicBezTo>
                    <a:pt x="9665" y="5537"/>
                    <a:pt x="9523" y="5170"/>
                    <a:pt x="9405" y="4803"/>
                  </a:cubicBezTo>
                  <a:cubicBezTo>
                    <a:pt x="9299" y="4472"/>
                    <a:pt x="9204" y="4129"/>
                    <a:pt x="9109" y="3774"/>
                  </a:cubicBezTo>
                  <a:cubicBezTo>
                    <a:pt x="8518" y="1432"/>
                    <a:pt x="6164" y="1"/>
                    <a:pt x="3810" y="557"/>
                  </a:cubicBezTo>
                  <a:cubicBezTo>
                    <a:pt x="1468" y="1113"/>
                    <a:pt x="1" y="3443"/>
                    <a:pt x="521" y="5809"/>
                  </a:cubicBezTo>
                  <a:cubicBezTo>
                    <a:pt x="687" y="6519"/>
                    <a:pt x="794" y="7252"/>
                    <a:pt x="853" y="7985"/>
                  </a:cubicBezTo>
                  <a:cubicBezTo>
                    <a:pt x="864" y="8222"/>
                    <a:pt x="876" y="8458"/>
                    <a:pt x="876" y="8683"/>
                  </a:cubicBezTo>
                  <a:cubicBezTo>
                    <a:pt x="888" y="8908"/>
                    <a:pt x="876" y="9097"/>
                    <a:pt x="876" y="9298"/>
                  </a:cubicBezTo>
                  <a:cubicBezTo>
                    <a:pt x="876" y="9854"/>
                    <a:pt x="829" y="10339"/>
                    <a:pt x="794" y="10730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-219450" y="1151975"/>
              <a:ext cx="310825" cy="120375"/>
            </a:xfrm>
            <a:custGeom>
              <a:avLst/>
              <a:gdLst/>
              <a:ahLst/>
              <a:cxnLst/>
              <a:rect l="l" t="t" r="r" b="b"/>
              <a:pathLst>
                <a:path w="12433" h="4815" fill="none" extrusionOk="0">
                  <a:moveTo>
                    <a:pt x="1" y="2828"/>
                  </a:moveTo>
                  <a:lnTo>
                    <a:pt x="474" y="4815"/>
                  </a:lnTo>
                  <a:lnTo>
                    <a:pt x="4708" y="3810"/>
                  </a:lnTo>
                  <a:lnTo>
                    <a:pt x="8198" y="2981"/>
                  </a:lnTo>
                  <a:lnTo>
                    <a:pt x="12433" y="1988"/>
                  </a:lnTo>
                  <a:lnTo>
                    <a:pt x="11971" y="1"/>
                  </a:lnTo>
                  <a:lnTo>
                    <a:pt x="11486" y="107"/>
                  </a:lnTo>
                  <a:lnTo>
                    <a:pt x="486" y="2709"/>
                  </a:ln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" name="Google Shape;1706;p20"/>
          <p:cNvGrpSpPr/>
          <p:nvPr/>
        </p:nvGrpSpPr>
        <p:grpSpPr>
          <a:xfrm rot="1240605">
            <a:off x="6530143" y="1907740"/>
            <a:ext cx="421731" cy="623133"/>
            <a:chOff x="-45850" y="2360000"/>
            <a:chExt cx="421725" cy="623125"/>
          </a:xfrm>
        </p:grpSpPr>
        <p:sp>
          <p:nvSpPr>
            <p:cNvPr id="1707" name="Google Shape;1707;p20"/>
            <p:cNvSpPr/>
            <p:nvPr/>
          </p:nvSpPr>
          <p:spPr>
            <a:xfrm>
              <a:off x="-45850" y="2540400"/>
              <a:ext cx="393325" cy="442725"/>
            </a:xfrm>
            <a:custGeom>
              <a:avLst/>
              <a:gdLst/>
              <a:ahLst/>
              <a:cxnLst/>
              <a:rect l="l" t="t" r="r" b="b"/>
              <a:pathLst>
                <a:path w="15733" h="17709" fill="none" extrusionOk="0">
                  <a:moveTo>
                    <a:pt x="15733" y="1"/>
                  </a:moveTo>
                  <a:lnTo>
                    <a:pt x="15733" y="7784"/>
                  </a:lnTo>
                  <a:cubicBezTo>
                    <a:pt x="15733" y="9334"/>
                    <a:pt x="15129" y="10812"/>
                    <a:pt x="14029" y="11900"/>
                  </a:cubicBezTo>
                  <a:lnTo>
                    <a:pt x="10445" y="15485"/>
                  </a:lnTo>
                  <a:cubicBezTo>
                    <a:pt x="8162" y="17709"/>
                    <a:pt x="4531" y="17685"/>
                    <a:pt x="2271" y="15437"/>
                  </a:cubicBezTo>
                  <a:cubicBezTo>
                    <a:pt x="24" y="13178"/>
                    <a:pt x="0" y="9547"/>
                    <a:pt x="2224" y="7264"/>
                  </a:cubicBezTo>
                  <a:lnTo>
                    <a:pt x="4105" y="5383"/>
                  </a:lnTo>
                  <a:lnTo>
                    <a:pt x="410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21850" y="2360000"/>
              <a:ext cx="354025" cy="151750"/>
            </a:xfrm>
            <a:custGeom>
              <a:avLst/>
              <a:gdLst/>
              <a:ahLst/>
              <a:cxnLst/>
              <a:rect l="l" t="t" r="r" b="b"/>
              <a:pathLst>
                <a:path w="14161" h="6070" fill="none" extrusionOk="0">
                  <a:moveTo>
                    <a:pt x="13521" y="6069"/>
                  </a:moveTo>
                  <a:lnTo>
                    <a:pt x="640" y="6069"/>
                  </a:lnTo>
                  <a:cubicBezTo>
                    <a:pt x="285" y="6069"/>
                    <a:pt x="1" y="5785"/>
                    <a:pt x="1" y="5430"/>
                  </a:cubicBezTo>
                  <a:lnTo>
                    <a:pt x="1" y="640"/>
                  </a:lnTo>
                  <a:cubicBezTo>
                    <a:pt x="1" y="285"/>
                    <a:pt x="285" y="1"/>
                    <a:pt x="640" y="1"/>
                  </a:cubicBezTo>
                  <a:lnTo>
                    <a:pt x="13521" y="1"/>
                  </a:lnTo>
                  <a:cubicBezTo>
                    <a:pt x="13876" y="1"/>
                    <a:pt x="14160" y="285"/>
                    <a:pt x="14160" y="640"/>
                  </a:cubicBezTo>
                  <a:lnTo>
                    <a:pt x="14160" y="5430"/>
                  </a:lnTo>
                  <a:cubicBezTo>
                    <a:pt x="14160" y="5785"/>
                    <a:pt x="13876" y="6069"/>
                    <a:pt x="13521" y="60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0"/>
          <p:cNvGrpSpPr/>
          <p:nvPr/>
        </p:nvGrpSpPr>
        <p:grpSpPr>
          <a:xfrm rot="2166470">
            <a:off x="7481605" y="539508"/>
            <a:ext cx="519019" cy="377071"/>
            <a:chOff x="-43200" y="1577525"/>
            <a:chExt cx="519025" cy="377075"/>
          </a:xfrm>
        </p:grpSpPr>
        <p:sp>
          <p:nvSpPr>
            <p:cNvPr id="1710" name="Google Shape;1710;p20"/>
            <p:cNvSpPr/>
            <p:nvPr/>
          </p:nvSpPr>
          <p:spPr>
            <a:xfrm>
              <a:off x="-43200" y="1720650"/>
              <a:ext cx="143450" cy="228625"/>
            </a:xfrm>
            <a:custGeom>
              <a:avLst/>
              <a:gdLst/>
              <a:ahLst/>
              <a:cxnLst/>
              <a:rect l="l" t="t" r="r" b="b"/>
              <a:pathLst>
                <a:path w="5738" h="9145" fill="none" extrusionOk="0">
                  <a:moveTo>
                    <a:pt x="3668" y="95"/>
                  </a:moveTo>
                  <a:cubicBezTo>
                    <a:pt x="3289" y="119"/>
                    <a:pt x="2911" y="83"/>
                    <a:pt x="2544" y="1"/>
                  </a:cubicBezTo>
                  <a:cubicBezTo>
                    <a:pt x="3762" y="3632"/>
                    <a:pt x="1" y="4472"/>
                    <a:pt x="1" y="4472"/>
                  </a:cubicBezTo>
                  <a:cubicBezTo>
                    <a:pt x="1905" y="5738"/>
                    <a:pt x="1042" y="9144"/>
                    <a:pt x="1042" y="9144"/>
                  </a:cubicBezTo>
                  <a:cubicBezTo>
                    <a:pt x="1042" y="9144"/>
                    <a:pt x="3301" y="6459"/>
                    <a:pt x="5442" y="7275"/>
                  </a:cubicBezTo>
                  <a:cubicBezTo>
                    <a:pt x="5442" y="7275"/>
                    <a:pt x="4590" y="5265"/>
                    <a:pt x="5738" y="3798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137775" y="1821500"/>
              <a:ext cx="194025" cy="133100"/>
            </a:xfrm>
            <a:custGeom>
              <a:avLst/>
              <a:gdLst/>
              <a:ahLst/>
              <a:cxnLst/>
              <a:rect l="l" t="t" r="r" b="b"/>
              <a:pathLst>
                <a:path w="7761" h="5324" fill="none" extrusionOk="0">
                  <a:moveTo>
                    <a:pt x="1042" y="0"/>
                  </a:moveTo>
                  <a:cubicBezTo>
                    <a:pt x="722" y="154"/>
                    <a:pt x="379" y="213"/>
                    <a:pt x="36" y="201"/>
                  </a:cubicBezTo>
                  <a:cubicBezTo>
                    <a:pt x="13" y="225"/>
                    <a:pt x="1" y="237"/>
                    <a:pt x="1" y="237"/>
                  </a:cubicBezTo>
                  <a:cubicBezTo>
                    <a:pt x="3822" y="592"/>
                    <a:pt x="3065" y="4365"/>
                    <a:pt x="3065" y="4365"/>
                  </a:cubicBezTo>
                  <a:cubicBezTo>
                    <a:pt x="4993" y="3135"/>
                    <a:pt x="7761" y="5323"/>
                    <a:pt x="7761" y="5323"/>
                  </a:cubicBezTo>
                  <a:cubicBezTo>
                    <a:pt x="7761" y="5323"/>
                    <a:pt x="6542" y="2816"/>
                    <a:pt x="7406" y="112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217050" y="1682500"/>
              <a:ext cx="258775" cy="175975"/>
            </a:xfrm>
            <a:custGeom>
              <a:avLst/>
              <a:gdLst/>
              <a:ahLst/>
              <a:cxnLst/>
              <a:rect l="l" t="t" r="r" b="b"/>
              <a:pathLst>
                <a:path w="10351" h="7039" fill="none" extrusionOk="0">
                  <a:moveTo>
                    <a:pt x="0" y="2745"/>
                  </a:moveTo>
                  <a:cubicBezTo>
                    <a:pt x="1171" y="3892"/>
                    <a:pt x="1100" y="5525"/>
                    <a:pt x="1100" y="5525"/>
                  </a:cubicBezTo>
                  <a:cubicBezTo>
                    <a:pt x="3087" y="4330"/>
                    <a:pt x="4471" y="5135"/>
                    <a:pt x="5252" y="5963"/>
                  </a:cubicBezTo>
                  <a:cubicBezTo>
                    <a:pt x="5560" y="6282"/>
                    <a:pt x="5808" y="6637"/>
                    <a:pt x="6009" y="7039"/>
                  </a:cubicBezTo>
                  <a:cubicBezTo>
                    <a:pt x="6837" y="4898"/>
                    <a:pt x="10350" y="5016"/>
                    <a:pt x="10350" y="5016"/>
                  </a:cubicBezTo>
                  <a:cubicBezTo>
                    <a:pt x="10350" y="5016"/>
                    <a:pt x="7239" y="3384"/>
                    <a:pt x="7571" y="1125"/>
                  </a:cubicBezTo>
                  <a:cubicBezTo>
                    <a:pt x="7571" y="1125"/>
                    <a:pt x="4436" y="3348"/>
                    <a:pt x="2555" y="1"/>
                  </a:cubicBezTo>
                  <a:cubicBezTo>
                    <a:pt x="2413" y="261"/>
                    <a:pt x="2236" y="509"/>
                    <a:pt x="2046" y="722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38725" y="1593500"/>
              <a:ext cx="98500" cy="105300"/>
            </a:xfrm>
            <a:custGeom>
              <a:avLst/>
              <a:gdLst/>
              <a:ahLst/>
              <a:cxnLst/>
              <a:rect l="l" t="t" r="r" b="b"/>
              <a:pathLst>
                <a:path w="3940" h="4212" fill="none" extrusionOk="0">
                  <a:moveTo>
                    <a:pt x="3939" y="1112"/>
                  </a:moveTo>
                  <a:cubicBezTo>
                    <a:pt x="3324" y="249"/>
                    <a:pt x="2153" y="0"/>
                    <a:pt x="1242" y="544"/>
                  </a:cubicBezTo>
                  <a:cubicBezTo>
                    <a:pt x="343" y="1077"/>
                    <a:pt x="0" y="2224"/>
                    <a:pt x="462" y="3170"/>
                  </a:cubicBezTo>
                  <a:cubicBezTo>
                    <a:pt x="509" y="3265"/>
                    <a:pt x="568" y="3360"/>
                    <a:pt x="627" y="3454"/>
                  </a:cubicBezTo>
                  <a:cubicBezTo>
                    <a:pt x="887" y="3809"/>
                    <a:pt x="1242" y="4069"/>
                    <a:pt x="1656" y="4211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143100" y="1577525"/>
              <a:ext cx="123650" cy="125125"/>
            </a:xfrm>
            <a:custGeom>
              <a:avLst/>
              <a:gdLst/>
              <a:ahLst/>
              <a:cxnLst/>
              <a:rect l="l" t="t" r="r" b="b"/>
              <a:pathLst>
                <a:path w="4946" h="5005" fill="none" extrusionOk="0">
                  <a:moveTo>
                    <a:pt x="2426" y="4839"/>
                  </a:moveTo>
                  <a:lnTo>
                    <a:pt x="2449" y="4886"/>
                  </a:lnTo>
                  <a:cubicBezTo>
                    <a:pt x="3360" y="5004"/>
                    <a:pt x="4247" y="4495"/>
                    <a:pt x="4590" y="3632"/>
                  </a:cubicBezTo>
                  <a:cubicBezTo>
                    <a:pt x="4945" y="2780"/>
                    <a:pt x="4661" y="1798"/>
                    <a:pt x="3916" y="1243"/>
                  </a:cubicBezTo>
                  <a:cubicBezTo>
                    <a:pt x="2237" y="0"/>
                    <a:pt x="1" y="1822"/>
                    <a:pt x="876" y="3727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75400" y="1685175"/>
              <a:ext cx="114750" cy="111800"/>
            </a:xfrm>
            <a:custGeom>
              <a:avLst/>
              <a:gdLst/>
              <a:ahLst/>
              <a:cxnLst/>
              <a:rect l="l" t="t" r="r" b="b"/>
              <a:pathLst>
                <a:path w="4590" h="4472" fill="none" extrusionOk="0">
                  <a:moveTo>
                    <a:pt x="3359" y="4247"/>
                  </a:moveTo>
                  <a:cubicBezTo>
                    <a:pt x="4140" y="3868"/>
                    <a:pt x="4590" y="3028"/>
                    <a:pt x="4471" y="2165"/>
                  </a:cubicBezTo>
                  <a:cubicBezTo>
                    <a:pt x="4448" y="1964"/>
                    <a:pt x="4389" y="1763"/>
                    <a:pt x="4306" y="1573"/>
                  </a:cubicBezTo>
                  <a:cubicBezTo>
                    <a:pt x="4306" y="1562"/>
                    <a:pt x="4294" y="1550"/>
                    <a:pt x="4294" y="1538"/>
                  </a:cubicBezTo>
                  <a:cubicBezTo>
                    <a:pt x="3655" y="249"/>
                    <a:pt x="1928" y="0"/>
                    <a:pt x="958" y="1065"/>
                  </a:cubicBezTo>
                  <a:cubicBezTo>
                    <a:pt x="0" y="2141"/>
                    <a:pt x="426" y="3845"/>
                    <a:pt x="1774" y="4330"/>
                  </a:cubicBezTo>
                  <a:cubicBezTo>
                    <a:pt x="1964" y="4401"/>
                    <a:pt x="2153" y="4436"/>
                    <a:pt x="2354" y="4448"/>
                  </a:cubicBezTo>
                  <a:cubicBezTo>
                    <a:pt x="2697" y="4472"/>
                    <a:pt x="3040" y="4401"/>
                    <a:pt x="3359" y="424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64" name="Google Shape;1864;p23"/>
          <p:cNvSpPr txBox="1">
            <a:spLocks noGrp="1"/>
          </p:cNvSpPr>
          <p:nvPr>
            <p:ph type="subTitle" idx="1"/>
          </p:nvPr>
        </p:nvSpPr>
        <p:spPr>
          <a:xfrm>
            <a:off x="774125" y="3454375"/>
            <a:ext cx="215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5" name="Google Shape;1865;p23"/>
          <p:cNvSpPr txBox="1">
            <a:spLocks noGrp="1"/>
          </p:cNvSpPr>
          <p:nvPr>
            <p:ph type="subTitle" idx="2"/>
          </p:nvPr>
        </p:nvSpPr>
        <p:spPr>
          <a:xfrm>
            <a:off x="774125" y="3091075"/>
            <a:ext cx="215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66" name="Google Shape;1866;p23"/>
          <p:cNvSpPr txBox="1">
            <a:spLocks noGrp="1"/>
          </p:cNvSpPr>
          <p:nvPr>
            <p:ph type="subTitle" idx="3"/>
          </p:nvPr>
        </p:nvSpPr>
        <p:spPr>
          <a:xfrm>
            <a:off x="3495000" y="3454375"/>
            <a:ext cx="215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7" name="Google Shape;1867;p23"/>
          <p:cNvSpPr txBox="1">
            <a:spLocks noGrp="1"/>
          </p:cNvSpPr>
          <p:nvPr>
            <p:ph type="subTitle" idx="4"/>
          </p:nvPr>
        </p:nvSpPr>
        <p:spPr>
          <a:xfrm>
            <a:off x="3495000" y="3091075"/>
            <a:ext cx="215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68" name="Google Shape;1868;p23"/>
          <p:cNvSpPr txBox="1">
            <a:spLocks noGrp="1"/>
          </p:cNvSpPr>
          <p:nvPr>
            <p:ph type="subTitle" idx="5"/>
          </p:nvPr>
        </p:nvSpPr>
        <p:spPr>
          <a:xfrm>
            <a:off x="6215875" y="3454375"/>
            <a:ext cx="215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69" name="Google Shape;1869;p23"/>
          <p:cNvSpPr txBox="1">
            <a:spLocks noGrp="1"/>
          </p:cNvSpPr>
          <p:nvPr>
            <p:ph type="subTitle" idx="6"/>
          </p:nvPr>
        </p:nvSpPr>
        <p:spPr>
          <a:xfrm>
            <a:off x="6215875" y="3091075"/>
            <a:ext cx="215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70" name="Google Shape;1870;p23"/>
          <p:cNvGrpSpPr/>
          <p:nvPr/>
        </p:nvGrpSpPr>
        <p:grpSpPr>
          <a:xfrm flipH="1">
            <a:off x="7503413" y="276296"/>
            <a:ext cx="152173" cy="152150"/>
            <a:chOff x="810321" y="2832391"/>
            <a:chExt cx="266457" cy="266416"/>
          </a:xfrm>
        </p:grpSpPr>
        <p:sp>
          <p:nvSpPr>
            <p:cNvPr id="1871" name="Google Shape;1871;p2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23"/>
          <p:cNvSpPr/>
          <p:nvPr/>
        </p:nvSpPr>
        <p:spPr>
          <a:xfrm rot="10800000">
            <a:off x="8047625" y="228813"/>
            <a:ext cx="1096375" cy="199475"/>
          </a:xfrm>
          <a:custGeom>
            <a:avLst/>
            <a:gdLst/>
            <a:ahLst/>
            <a:cxnLst/>
            <a:rect l="l" t="t" r="r" b="b"/>
            <a:pathLst>
              <a:path w="43855" h="7979" extrusionOk="0">
                <a:moveTo>
                  <a:pt x="0" y="0"/>
                </a:moveTo>
                <a:lnTo>
                  <a:pt x="31366" y="0"/>
                </a:lnTo>
                <a:lnTo>
                  <a:pt x="43855" y="79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1890" name="Google Shape;1890;p23"/>
          <p:cNvGrpSpPr/>
          <p:nvPr/>
        </p:nvGrpSpPr>
        <p:grpSpPr>
          <a:xfrm flipH="1">
            <a:off x="8669075" y="106411"/>
            <a:ext cx="143790" cy="153248"/>
            <a:chOff x="461025" y="2465625"/>
            <a:chExt cx="170650" cy="181875"/>
          </a:xfrm>
        </p:grpSpPr>
        <p:sp>
          <p:nvSpPr>
            <p:cNvPr id="1891" name="Google Shape;1891;p23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9" name="Google Shape;1909;p23"/>
          <p:cNvSpPr/>
          <p:nvPr/>
        </p:nvSpPr>
        <p:spPr>
          <a:xfrm rot="10800000">
            <a:off x="7596050" y="276288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0" name="Google Shape;1910;p23"/>
          <p:cNvGrpSpPr/>
          <p:nvPr/>
        </p:nvGrpSpPr>
        <p:grpSpPr>
          <a:xfrm flipH="1">
            <a:off x="124900" y="191358"/>
            <a:ext cx="152173" cy="152150"/>
            <a:chOff x="810321" y="2832391"/>
            <a:chExt cx="266457" cy="266416"/>
          </a:xfrm>
        </p:grpSpPr>
        <p:sp>
          <p:nvSpPr>
            <p:cNvPr id="1911" name="Google Shape;1911;p2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9" name="Google Shape;1929;p23"/>
          <p:cNvSpPr/>
          <p:nvPr/>
        </p:nvSpPr>
        <p:spPr>
          <a:xfrm rot="10800000">
            <a:off x="440525" y="0"/>
            <a:ext cx="1642075" cy="253325"/>
          </a:xfrm>
          <a:custGeom>
            <a:avLst/>
            <a:gdLst/>
            <a:ahLst/>
            <a:cxnLst/>
            <a:rect l="l" t="t" r="r" b="b"/>
            <a:pathLst>
              <a:path w="65683" h="10133" extrusionOk="0">
                <a:moveTo>
                  <a:pt x="0" y="0"/>
                </a:moveTo>
                <a:lnTo>
                  <a:pt x="54952" y="221"/>
                </a:lnTo>
                <a:lnTo>
                  <a:pt x="65683" y="10133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30" name="Google Shape;1930;p23"/>
          <p:cNvSpPr/>
          <p:nvPr/>
        </p:nvSpPr>
        <p:spPr>
          <a:xfrm rot="10800000">
            <a:off x="217537" y="191350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23"/>
          <p:cNvSpPr/>
          <p:nvPr/>
        </p:nvSpPr>
        <p:spPr>
          <a:xfrm rot="10800000">
            <a:off x="1225677" y="187105"/>
            <a:ext cx="653191" cy="20469"/>
          </a:xfrm>
          <a:custGeom>
            <a:avLst/>
            <a:gdLst/>
            <a:ahLst/>
            <a:cxnLst/>
            <a:rect l="l" t="t" r="r" b="b"/>
            <a:pathLst>
              <a:path w="12605" h="395" extrusionOk="0">
                <a:moveTo>
                  <a:pt x="260" y="0"/>
                </a:moveTo>
                <a:cubicBezTo>
                  <a:pt x="0" y="0"/>
                  <a:pt x="0" y="394"/>
                  <a:pt x="260" y="394"/>
                </a:cubicBezTo>
                <a:cubicBezTo>
                  <a:pt x="268" y="394"/>
                  <a:pt x="277" y="394"/>
                  <a:pt x="285" y="393"/>
                </a:cubicBezTo>
                <a:lnTo>
                  <a:pt x="12320" y="393"/>
                </a:lnTo>
                <a:cubicBezTo>
                  <a:pt x="12329" y="394"/>
                  <a:pt x="12337" y="394"/>
                  <a:pt x="12346" y="394"/>
                </a:cubicBezTo>
                <a:cubicBezTo>
                  <a:pt x="12605" y="394"/>
                  <a:pt x="12605" y="0"/>
                  <a:pt x="12346" y="0"/>
                </a:cubicBezTo>
                <a:cubicBezTo>
                  <a:pt x="12337" y="0"/>
                  <a:pt x="12329" y="1"/>
                  <a:pt x="12320" y="1"/>
                </a:cubicBezTo>
                <a:lnTo>
                  <a:pt x="285" y="1"/>
                </a:lnTo>
                <a:cubicBezTo>
                  <a:pt x="277" y="1"/>
                  <a:pt x="268" y="0"/>
                  <a:pt x="260" y="0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23"/>
          <p:cNvSpPr/>
          <p:nvPr/>
        </p:nvSpPr>
        <p:spPr>
          <a:xfrm>
            <a:off x="-25" y="4972800"/>
            <a:ext cx="91440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27"/>
          <p:cNvSpPr txBox="1">
            <a:spLocks noGrp="1"/>
          </p:cNvSpPr>
          <p:nvPr>
            <p:ph type="title"/>
          </p:nvPr>
        </p:nvSpPr>
        <p:spPr>
          <a:xfrm>
            <a:off x="713225" y="6157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02" name="Google Shape;2202;p27"/>
          <p:cNvSpPr txBox="1">
            <a:spLocks noGrp="1"/>
          </p:cNvSpPr>
          <p:nvPr>
            <p:ph type="subTitle" idx="1"/>
          </p:nvPr>
        </p:nvSpPr>
        <p:spPr>
          <a:xfrm>
            <a:off x="713225" y="1980025"/>
            <a:ext cx="36117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03" name="Google Shape;2203;p27"/>
          <p:cNvSpPr txBox="1">
            <a:spLocks noGrp="1"/>
          </p:cNvSpPr>
          <p:nvPr>
            <p:ph type="subTitle" idx="2"/>
          </p:nvPr>
        </p:nvSpPr>
        <p:spPr>
          <a:xfrm>
            <a:off x="713225" y="1577125"/>
            <a:ext cx="36117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04" name="Google Shape;2204;p27"/>
          <p:cNvSpPr txBox="1"/>
          <p:nvPr/>
        </p:nvSpPr>
        <p:spPr>
          <a:xfrm>
            <a:off x="713225" y="3630850"/>
            <a:ext cx="3556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5" name="Google Shape;2205;p27"/>
          <p:cNvSpPr/>
          <p:nvPr/>
        </p:nvSpPr>
        <p:spPr>
          <a:xfrm rot="904229">
            <a:off x="5378716" y="609531"/>
            <a:ext cx="2237246" cy="2246689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7"/>
          <p:cNvSpPr/>
          <p:nvPr/>
        </p:nvSpPr>
        <p:spPr>
          <a:xfrm rot="-3607153" flipH="1">
            <a:off x="5456326" y="574831"/>
            <a:ext cx="3106000" cy="3098319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7"/>
          <p:cNvSpPr/>
          <p:nvPr/>
        </p:nvSpPr>
        <p:spPr>
          <a:xfrm rot="-910935" flipH="1">
            <a:off x="5440522" y="1872795"/>
            <a:ext cx="2772155" cy="2781352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27"/>
          <p:cNvSpPr/>
          <p:nvPr/>
        </p:nvSpPr>
        <p:spPr>
          <a:xfrm rot="-910935" flipH="1">
            <a:off x="4902497" y="1801370"/>
            <a:ext cx="2772155" cy="2781352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27"/>
          <p:cNvSpPr/>
          <p:nvPr/>
        </p:nvSpPr>
        <p:spPr>
          <a:xfrm rot="-3607153" flipH="1">
            <a:off x="4610976" y="931456"/>
            <a:ext cx="3106000" cy="3098319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27"/>
          <p:cNvSpPr/>
          <p:nvPr/>
        </p:nvSpPr>
        <p:spPr>
          <a:xfrm rot="904229">
            <a:off x="5045341" y="701381"/>
            <a:ext cx="2237246" cy="2246689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27"/>
          <p:cNvSpPr/>
          <p:nvPr/>
        </p:nvSpPr>
        <p:spPr>
          <a:xfrm rot="-911477" flipH="1">
            <a:off x="4710805" y="1618667"/>
            <a:ext cx="2739633" cy="274883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27"/>
          <p:cNvSpPr/>
          <p:nvPr/>
        </p:nvSpPr>
        <p:spPr>
          <a:xfrm flipH="1">
            <a:off x="1868476" y="264925"/>
            <a:ext cx="7254509" cy="4350"/>
          </a:xfrm>
          <a:custGeom>
            <a:avLst/>
            <a:gdLst/>
            <a:ahLst/>
            <a:cxnLst/>
            <a:rect l="l" t="t" r="r" b="b"/>
            <a:pathLst>
              <a:path w="195658" h="174" extrusionOk="0">
                <a:moveTo>
                  <a:pt x="0" y="174"/>
                </a:moveTo>
                <a:lnTo>
                  <a:pt x="77394" y="123"/>
                </a:lnTo>
                <a:lnTo>
                  <a:pt x="195658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13" name="Google Shape;2213;p27"/>
          <p:cNvSpPr/>
          <p:nvPr/>
        </p:nvSpPr>
        <p:spPr>
          <a:xfrm flipH="1">
            <a:off x="6763152" y="4874025"/>
            <a:ext cx="2380858" cy="575"/>
          </a:xfrm>
          <a:custGeom>
            <a:avLst/>
            <a:gdLst/>
            <a:ahLst/>
            <a:cxnLst/>
            <a:rect l="l" t="t" r="r" b="b"/>
            <a:pathLst>
              <a:path w="64213" h="23" extrusionOk="0">
                <a:moveTo>
                  <a:pt x="0" y="0"/>
                </a:moveTo>
                <a:lnTo>
                  <a:pt x="57026" y="0"/>
                </a:lnTo>
                <a:lnTo>
                  <a:pt x="64213" y="2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14" name="Google Shape;2214;p27"/>
          <p:cNvSpPr/>
          <p:nvPr/>
        </p:nvSpPr>
        <p:spPr>
          <a:xfrm rot="5400000">
            <a:off x="-2496450" y="2496450"/>
            <a:ext cx="51636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title" idx="2" hasCustomPrompt="1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>
            <a:spLocks noGrp="1"/>
          </p:cNvSpPr>
          <p:nvPr>
            <p:ph type="subTitle" idx="1"/>
          </p:nvPr>
        </p:nvSpPr>
        <p:spPr>
          <a:xfrm>
            <a:off x="5111075" y="3998975"/>
            <a:ext cx="3319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93" name="Google Shape;193;p3"/>
          <p:cNvCxnSpPr/>
          <p:nvPr/>
        </p:nvCxnSpPr>
        <p:spPr>
          <a:xfrm>
            <a:off x="1381525" y="1781388"/>
            <a:ext cx="158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4" name="Google Shape;194;p3"/>
          <p:cNvCxnSpPr/>
          <p:nvPr/>
        </p:nvCxnSpPr>
        <p:spPr>
          <a:xfrm rot="10800000">
            <a:off x="8972700" y="392338"/>
            <a:ext cx="171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5" name="Google Shape;195;p3"/>
          <p:cNvCxnSpPr/>
          <p:nvPr/>
        </p:nvCxnSpPr>
        <p:spPr>
          <a:xfrm rot="10800000">
            <a:off x="7220100" y="244688"/>
            <a:ext cx="1923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96;p3"/>
          <p:cNvCxnSpPr/>
          <p:nvPr/>
        </p:nvCxnSpPr>
        <p:spPr>
          <a:xfrm>
            <a:off x="457600" y="244688"/>
            <a:ext cx="197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7" name="Google Shape;197;p3"/>
          <p:cNvSpPr/>
          <p:nvPr/>
        </p:nvSpPr>
        <p:spPr>
          <a:xfrm>
            <a:off x="5150" y="80388"/>
            <a:ext cx="1638300" cy="211925"/>
          </a:xfrm>
          <a:custGeom>
            <a:avLst/>
            <a:gdLst/>
            <a:ahLst/>
            <a:cxnLst/>
            <a:rect l="l" t="t" r="r" b="b"/>
            <a:pathLst>
              <a:path w="65532" h="8477" extrusionOk="0">
                <a:moveTo>
                  <a:pt x="0" y="8477"/>
                </a:moveTo>
                <a:lnTo>
                  <a:pt x="5334" y="8477"/>
                </a:lnTo>
                <a:lnTo>
                  <a:pt x="13812" y="0"/>
                </a:lnTo>
                <a:lnTo>
                  <a:pt x="6553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98" name="Google Shape;198;p3"/>
          <p:cNvSpPr/>
          <p:nvPr/>
        </p:nvSpPr>
        <p:spPr>
          <a:xfrm>
            <a:off x="1505350" y="518513"/>
            <a:ext cx="1352550" cy="150025"/>
          </a:xfrm>
          <a:custGeom>
            <a:avLst/>
            <a:gdLst/>
            <a:ahLst/>
            <a:cxnLst/>
            <a:rect l="l" t="t" r="r" b="b"/>
            <a:pathLst>
              <a:path w="54102" h="6001" extrusionOk="0">
                <a:moveTo>
                  <a:pt x="0" y="0"/>
                </a:moveTo>
                <a:lnTo>
                  <a:pt x="34290" y="0"/>
                </a:lnTo>
                <a:lnTo>
                  <a:pt x="40291" y="6001"/>
                </a:lnTo>
                <a:lnTo>
                  <a:pt x="54102" y="600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99" name="Google Shape;199;p3"/>
          <p:cNvSpPr/>
          <p:nvPr/>
        </p:nvSpPr>
        <p:spPr>
          <a:xfrm>
            <a:off x="400" y="508988"/>
            <a:ext cx="2200275" cy="202425"/>
          </a:xfrm>
          <a:custGeom>
            <a:avLst/>
            <a:gdLst/>
            <a:ahLst/>
            <a:cxnLst/>
            <a:rect l="l" t="t" r="r" b="b"/>
            <a:pathLst>
              <a:path w="88011" h="8097" extrusionOk="0">
                <a:moveTo>
                  <a:pt x="0" y="0"/>
                </a:moveTo>
                <a:lnTo>
                  <a:pt x="47625" y="0"/>
                </a:lnTo>
                <a:lnTo>
                  <a:pt x="55721" y="8097"/>
                </a:lnTo>
                <a:lnTo>
                  <a:pt x="88011" y="809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0" name="Google Shape;200;p3"/>
          <p:cNvSpPr/>
          <p:nvPr/>
        </p:nvSpPr>
        <p:spPr>
          <a:xfrm>
            <a:off x="24200" y="751888"/>
            <a:ext cx="2166950" cy="364350"/>
          </a:xfrm>
          <a:custGeom>
            <a:avLst/>
            <a:gdLst/>
            <a:ahLst/>
            <a:cxnLst/>
            <a:rect l="l" t="t" r="r" b="b"/>
            <a:pathLst>
              <a:path w="86678" h="14574" extrusionOk="0">
                <a:moveTo>
                  <a:pt x="0" y="0"/>
                </a:moveTo>
                <a:lnTo>
                  <a:pt x="32385" y="0"/>
                </a:lnTo>
                <a:lnTo>
                  <a:pt x="46958" y="14574"/>
                </a:lnTo>
                <a:lnTo>
                  <a:pt x="86678" y="14574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1" name="Google Shape;201;p3"/>
          <p:cNvSpPr/>
          <p:nvPr/>
        </p:nvSpPr>
        <p:spPr>
          <a:xfrm>
            <a:off x="1295800" y="961438"/>
            <a:ext cx="1838325" cy="164325"/>
          </a:xfrm>
          <a:custGeom>
            <a:avLst/>
            <a:gdLst/>
            <a:ahLst/>
            <a:cxnLst/>
            <a:rect l="l" t="t" r="r" b="b"/>
            <a:pathLst>
              <a:path w="73533" h="6573" extrusionOk="0">
                <a:moveTo>
                  <a:pt x="0" y="0"/>
                </a:moveTo>
                <a:lnTo>
                  <a:pt x="51244" y="0"/>
                </a:lnTo>
                <a:lnTo>
                  <a:pt x="57817" y="6573"/>
                </a:lnTo>
                <a:lnTo>
                  <a:pt x="73533" y="657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2" name="Google Shape;202;p3"/>
          <p:cNvSpPr/>
          <p:nvPr/>
        </p:nvSpPr>
        <p:spPr>
          <a:xfrm>
            <a:off x="14675" y="932863"/>
            <a:ext cx="2857500" cy="376250"/>
          </a:xfrm>
          <a:custGeom>
            <a:avLst/>
            <a:gdLst/>
            <a:ahLst/>
            <a:cxnLst/>
            <a:rect l="l" t="t" r="r" b="b"/>
            <a:pathLst>
              <a:path w="114300" h="15050" extrusionOk="0">
                <a:moveTo>
                  <a:pt x="0" y="0"/>
                </a:moveTo>
                <a:lnTo>
                  <a:pt x="20955" y="0"/>
                </a:lnTo>
                <a:lnTo>
                  <a:pt x="36004" y="15050"/>
                </a:lnTo>
                <a:lnTo>
                  <a:pt x="114300" y="1505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3" name="Google Shape;203;p3"/>
          <p:cNvSpPr/>
          <p:nvPr/>
        </p:nvSpPr>
        <p:spPr>
          <a:xfrm>
            <a:off x="-9125" y="1049538"/>
            <a:ext cx="1238250" cy="402450"/>
          </a:xfrm>
          <a:custGeom>
            <a:avLst/>
            <a:gdLst/>
            <a:ahLst/>
            <a:cxnLst/>
            <a:rect l="l" t="t" r="r" b="b"/>
            <a:pathLst>
              <a:path w="49530" h="16098" extrusionOk="0">
                <a:moveTo>
                  <a:pt x="0" y="0"/>
                </a:moveTo>
                <a:lnTo>
                  <a:pt x="15430" y="0"/>
                </a:lnTo>
                <a:lnTo>
                  <a:pt x="31527" y="16098"/>
                </a:lnTo>
                <a:lnTo>
                  <a:pt x="49530" y="1609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4" name="Google Shape;204;p3"/>
          <p:cNvSpPr/>
          <p:nvPr/>
        </p:nvSpPr>
        <p:spPr>
          <a:xfrm>
            <a:off x="9925" y="1202738"/>
            <a:ext cx="607200" cy="311950"/>
          </a:xfrm>
          <a:custGeom>
            <a:avLst/>
            <a:gdLst/>
            <a:ahLst/>
            <a:cxnLst/>
            <a:rect l="l" t="t" r="r" b="b"/>
            <a:pathLst>
              <a:path w="24288" h="12478" extrusionOk="0">
                <a:moveTo>
                  <a:pt x="0" y="0"/>
                </a:moveTo>
                <a:lnTo>
                  <a:pt x="11811" y="0"/>
                </a:lnTo>
                <a:lnTo>
                  <a:pt x="24288" y="1247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5" name="Google Shape;205;p3"/>
          <p:cNvSpPr/>
          <p:nvPr/>
        </p:nvSpPr>
        <p:spPr>
          <a:xfrm>
            <a:off x="5150" y="1426563"/>
            <a:ext cx="500075" cy="292900"/>
          </a:xfrm>
          <a:custGeom>
            <a:avLst/>
            <a:gdLst/>
            <a:ahLst/>
            <a:cxnLst/>
            <a:rect l="l" t="t" r="r" b="b"/>
            <a:pathLst>
              <a:path w="20003" h="11716" extrusionOk="0">
                <a:moveTo>
                  <a:pt x="0" y="0"/>
                </a:moveTo>
                <a:lnTo>
                  <a:pt x="2667" y="0"/>
                </a:lnTo>
                <a:lnTo>
                  <a:pt x="14383" y="11716"/>
                </a:lnTo>
                <a:lnTo>
                  <a:pt x="20003" y="11716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06" name="Google Shape;206;p3"/>
          <p:cNvSpPr/>
          <p:nvPr/>
        </p:nvSpPr>
        <p:spPr>
          <a:xfrm>
            <a:off x="14675" y="1552763"/>
            <a:ext cx="2433650" cy="488175"/>
          </a:xfrm>
          <a:custGeom>
            <a:avLst/>
            <a:gdLst/>
            <a:ahLst/>
            <a:cxnLst/>
            <a:rect l="l" t="t" r="r" b="b"/>
            <a:pathLst>
              <a:path w="97346" h="19527" extrusionOk="0">
                <a:moveTo>
                  <a:pt x="0" y="19527"/>
                </a:moveTo>
                <a:lnTo>
                  <a:pt x="19622" y="19527"/>
                </a:lnTo>
                <a:lnTo>
                  <a:pt x="39148" y="0"/>
                </a:lnTo>
                <a:lnTo>
                  <a:pt x="9734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cxnSp>
        <p:nvCxnSpPr>
          <p:cNvPr id="207" name="Google Shape;207;p3"/>
          <p:cNvCxnSpPr/>
          <p:nvPr/>
        </p:nvCxnSpPr>
        <p:spPr>
          <a:xfrm>
            <a:off x="5150" y="1879013"/>
            <a:ext cx="19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8" name="Google Shape;208;p3"/>
          <p:cNvCxnSpPr/>
          <p:nvPr/>
        </p:nvCxnSpPr>
        <p:spPr>
          <a:xfrm>
            <a:off x="1843475" y="2895813"/>
            <a:ext cx="134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186250" y="3519688"/>
            <a:ext cx="79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" name="Google Shape;210;p3"/>
          <p:cNvCxnSpPr/>
          <p:nvPr/>
        </p:nvCxnSpPr>
        <p:spPr>
          <a:xfrm>
            <a:off x="1033850" y="3876888"/>
            <a:ext cx="1247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1" name="Google Shape;211;p3"/>
          <p:cNvCxnSpPr/>
          <p:nvPr/>
        </p:nvCxnSpPr>
        <p:spPr>
          <a:xfrm>
            <a:off x="5150" y="4041588"/>
            <a:ext cx="538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" name="Google Shape;212;p3"/>
          <p:cNvCxnSpPr/>
          <p:nvPr/>
        </p:nvCxnSpPr>
        <p:spPr>
          <a:xfrm>
            <a:off x="1314850" y="4651188"/>
            <a:ext cx="1066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" name="Google Shape;213;p3"/>
          <p:cNvCxnSpPr/>
          <p:nvPr/>
        </p:nvCxnSpPr>
        <p:spPr>
          <a:xfrm>
            <a:off x="1176725" y="4284463"/>
            <a:ext cx="1314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" name="Google Shape;214;p3"/>
          <p:cNvCxnSpPr/>
          <p:nvPr/>
        </p:nvCxnSpPr>
        <p:spPr>
          <a:xfrm>
            <a:off x="-9125" y="5013138"/>
            <a:ext cx="390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5" name="Google Shape;215;p3"/>
          <p:cNvCxnSpPr/>
          <p:nvPr/>
        </p:nvCxnSpPr>
        <p:spPr>
          <a:xfrm rot="10800000">
            <a:off x="6996000" y="5013138"/>
            <a:ext cx="2148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6" name="Google Shape;216;p3"/>
          <p:cNvSpPr/>
          <p:nvPr/>
        </p:nvSpPr>
        <p:spPr>
          <a:xfrm>
            <a:off x="9925" y="4751188"/>
            <a:ext cx="1766875" cy="326250"/>
          </a:xfrm>
          <a:custGeom>
            <a:avLst/>
            <a:gdLst/>
            <a:ahLst/>
            <a:cxnLst/>
            <a:rect l="l" t="t" r="r" b="b"/>
            <a:pathLst>
              <a:path w="70675" h="13050" extrusionOk="0">
                <a:moveTo>
                  <a:pt x="0" y="0"/>
                </a:moveTo>
                <a:lnTo>
                  <a:pt x="23431" y="0"/>
                </a:lnTo>
                <a:lnTo>
                  <a:pt x="36480" y="13050"/>
                </a:lnTo>
                <a:lnTo>
                  <a:pt x="70675" y="1305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17" name="Google Shape;217;p3"/>
          <p:cNvSpPr/>
          <p:nvPr/>
        </p:nvSpPr>
        <p:spPr>
          <a:xfrm>
            <a:off x="19450" y="4451163"/>
            <a:ext cx="2657475" cy="392900"/>
          </a:xfrm>
          <a:custGeom>
            <a:avLst/>
            <a:gdLst/>
            <a:ahLst/>
            <a:cxnLst/>
            <a:rect l="l" t="t" r="r" b="b"/>
            <a:pathLst>
              <a:path w="106299" h="15716" extrusionOk="0">
                <a:moveTo>
                  <a:pt x="0" y="0"/>
                </a:moveTo>
                <a:lnTo>
                  <a:pt x="28575" y="0"/>
                </a:lnTo>
                <a:lnTo>
                  <a:pt x="44291" y="15716"/>
                </a:lnTo>
                <a:lnTo>
                  <a:pt x="106299" y="15716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18" name="Google Shape;218;p3"/>
          <p:cNvSpPr/>
          <p:nvPr/>
        </p:nvSpPr>
        <p:spPr>
          <a:xfrm>
            <a:off x="-4375" y="4213038"/>
            <a:ext cx="1095375" cy="314325"/>
          </a:xfrm>
          <a:custGeom>
            <a:avLst/>
            <a:gdLst/>
            <a:ahLst/>
            <a:cxnLst/>
            <a:rect l="l" t="t" r="r" b="b"/>
            <a:pathLst>
              <a:path w="43815" h="12573" extrusionOk="0">
                <a:moveTo>
                  <a:pt x="0" y="0"/>
                </a:moveTo>
                <a:lnTo>
                  <a:pt x="31242" y="0"/>
                </a:lnTo>
                <a:lnTo>
                  <a:pt x="43815" y="12573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19" name="Google Shape;219;p3"/>
          <p:cNvSpPr/>
          <p:nvPr/>
        </p:nvSpPr>
        <p:spPr>
          <a:xfrm>
            <a:off x="5150" y="3874888"/>
            <a:ext cx="1947875" cy="202425"/>
          </a:xfrm>
          <a:custGeom>
            <a:avLst/>
            <a:gdLst/>
            <a:ahLst/>
            <a:cxnLst/>
            <a:rect l="l" t="t" r="r" b="b"/>
            <a:pathLst>
              <a:path w="77915" h="8097" extrusionOk="0">
                <a:moveTo>
                  <a:pt x="0" y="0"/>
                </a:moveTo>
                <a:lnTo>
                  <a:pt x="31623" y="0"/>
                </a:lnTo>
                <a:lnTo>
                  <a:pt x="39719" y="8097"/>
                </a:lnTo>
                <a:lnTo>
                  <a:pt x="77915" y="809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0" name="Google Shape;220;p3"/>
          <p:cNvSpPr/>
          <p:nvPr/>
        </p:nvSpPr>
        <p:spPr>
          <a:xfrm>
            <a:off x="9925" y="3351013"/>
            <a:ext cx="614350" cy="257175"/>
          </a:xfrm>
          <a:custGeom>
            <a:avLst/>
            <a:gdLst/>
            <a:ahLst/>
            <a:cxnLst/>
            <a:rect l="l" t="t" r="r" b="b"/>
            <a:pathLst>
              <a:path w="24574" h="10287" extrusionOk="0">
                <a:moveTo>
                  <a:pt x="0" y="10287"/>
                </a:moveTo>
                <a:lnTo>
                  <a:pt x="14287" y="10287"/>
                </a:lnTo>
                <a:lnTo>
                  <a:pt x="2457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1" name="Google Shape;221;p3"/>
          <p:cNvSpPr/>
          <p:nvPr/>
        </p:nvSpPr>
        <p:spPr>
          <a:xfrm>
            <a:off x="400" y="3267663"/>
            <a:ext cx="307150" cy="178600"/>
          </a:xfrm>
          <a:custGeom>
            <a:avLst/>
            <a:gdLst/>
            <a:ahLst/>
            <a:cxnLst/>
            <a:rect l="l" t="t" r="r" b="b"/>
            <a:pathLst>
              <a:path w="12286" h="7144" extrusionOk="0">
                <a:moveTo>
                  <a:pt x="0" y="7144"/>
                </a:moveTo>
                <a:lnTo>
                  <a:pt x="5143" y="7144"/>
                </a:lnTo>
                <a:lnTo>
                  <a:pt x="1228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2" name="Google Shape;222;p3"/>
          <p:cNvSpPr/>
          <p:nvPr/>
        </p:nvSpPr>
        <p:spPr>
          <a:xfrm>
            <a:off x="-4375" y="3046213"/>
            <a:ext cx="2652725" cy="609625"/>
          </a:xfrm>
          <a:custGeom>
            <a:avLst/>
            <a:gdLst/>
            <a:ahLst/>
            <a:cxnLst/>
            <a:rect l="l" t="t" r="r" b="b"/>
            <a:pathLst>
              <a:path w="106109" h="24385" extrusionOk="0">
                <a:moveTo>
                  <a:pt x="0" y="0"/>
                </a:moveTo>
                <a:lnTo>
                  <a:pt x="23241" y="0"/>
                </a:lnTo>
                <a:lnTo>
                  <a:pt x="47625" y="24385"/>
                </a:lnTo>
                <a:lnTo>
                  <a:pt x="106109" y="24385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3" name="Google Shape;223;p3"/>
          <p:cNvSpPr/>
          <p:nvPr/>
        </p:nvSpPr>
        <p:spPr>
          <a:xfrm>
            <a:off x="400" y="2884288"/>
            <a:ext cx="2095500" cy="395300"/>
          </a:xfrm>
          <a:custGeom>
            <a:avLst/>
            <a:gdLst/>
            <a:ahLst/>
            <a:cxnLst/>
            <a:rect l="l" t="t" r="r" b="b"/>
            <a:pathLst>
              <a:path w="83820" h="15812" extrusionOk="0">
                <a:moveTo>
                  <a:pt x="0" y="0"/>
                </a:moveTo>
                <a:lnTo>
                  <a:pt x="26479" y="0"/>
                </a:lnTo>
                <a:lnTo>
                  <a:pt x="42291" y="15812"/>
                </a:lnTo>
                <a:lnTo>
                  <a:pt x="83820" y="15812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4" name="Google Shape;224;p3"/>
          <p:cNvSpPr/>
          <p:nvPr/>
        </p:nvSpPr>
        <p:spPr>
          <a:xfrm>
            <a:off x="900500" y="2836663"/>
            <a:ext cx="1638300" cy="245275"/>
          </a:xfrm>
          <a:custGeom>
            <a:avLst/>
            <a:gdLst/>
            <a:ahLst/>
            <a:cxnLst/>
            <a:rect l="l" t="t" r="r" b="b"/>
            <a:pathLst>
              <a:path w="65532" h="9811" extrusionOk="0">
                <a:moveTo>
                  <a:pt x="0" y="0"/>
                </a:moveTo>
                <a:lnTo>
                  <a:pt x="9811" y="9811"/>
                </a:lnTo>
                <a:lnTo>
                  <a:pt x="65532" y="981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5" name="Google Shape;225;p3"/>
          <p:cNvSpPr/>
          <p:nvPr/>
        </p:nvSpPr>
        <p:spPr>
          <a:xfrm>
            <a:off x="14675" y="2524713"/>
            <a:ext cx="2967050" cy="216700"/>
          </a:xfrm>
          <a:custGeom>
            <a:avLst/>
            <a:gdLst/>
            <a:ahLst/>
            <a:cxnLst/>
            <a:rect l="l" t="t" r="r" b="b"/>
            <a:pathLst>
              <a:path w="118682" h="8668" extrusionOk="0">
                <a:moveTo>
                  <a:pt x="0" y="8668"/>
                </a:moveTo>
                <a:lnTo>
                  <a:pt x="52388" y="8668"/>
                </a:lnTo>
                <a:lnTo>
                  <a:pt x="61055" y="0"/>
                </a:lnTo>
                <a:lnTo>
                  <a:pt x="11868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6" name="Google Shape;226;p3"/>
          <p:cNvSpPr/>
          <p:nvPr/>
        </p:nvSpPr>
        <p:spPr>
          <a:xfrm>
            <a:off x="1505350" y="2653313"/>
            <a:ext cx="857250" cy="173825"/>
          </a:xfrm>
          <a:custGeom>
            <a:avLst/>
            <a:gdLst/>
            <a:ahLst/>
            <a:cxnLst/>
            <a:rect l="l" t="t" r="r" b="b"/>
            <a:pathLst>
              <a:path w="34290" h="6953" extrusionOk="0">
                <a:moveTo>
                  <a:pt x="0" y="6953"/>
                </a:moveTo>
                <a:lnTo>
                  <a:pt x="6953" y="0"/>
                </a:lnTo>
                <a:lnTo>
                  <a:pt x="34290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7" name="Google Shape;227;p3"/>
          <p:cNvSpPr/>
          <p:nvPr/>
        </p:nvSpPr>
        <p:spPr>
          <a:xfrm>
            <a:off x="1133875" y="2388988"/>
            <a:ext cx="1481125" cy="209550"/>
          </a:xfrm>
          <a:custGeom>
            <a:avLst/>
            <a:gdLst/>
            <a:ahLst/>
            <a:cxnLst/>
            <a:rect l="l" t="t" r="r" b="b"/>
            <a:pathLst>
              <a:path w="59245" h="8382" extrusionOk="0">
                <a:moveTo>
                  <a:pt x="0" y="8382"/>
                </a:moveTo>
                <a:lnTo>
                  <a:pt x="8382" y="0"/>
                </a:lnTo>
                <a:lnTo>
                  <a:pt x="59245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8" name="Google Shape;228;p3"/>
          <p:cNvSpPr/>
          <p:nvPr/>
        </p:nvSpPr>
        <p:spPr>
          <a:xfrm>
            <a:off x="5150" y="2291363"/>
            <a:ext cx="2147900" cy="283375"/>
          </a:xfrm>
          <a:custGeom>
            <a:avLst/>
            <a:gdLst/>
            <a:ahLst/>
            <a:cxnLst/>
            <a:rect l="l" t="t" r="r" b="b"/>
            <a:pathLst>
              <a:path w="85916" h="11335" extrusionOk="0">
                <a:moveTo>
                  <a:pt x="0" y="11335"/>
                </a:moveTo>
                <a:lnTo>
                  <a:pt x="34862" y="11335"/>
                </a:lnTo>
                <a:lnTo>
                  <a:pt x="46196" y="0"/>
                </a:lnTo>
                <a:lnTo>
                  <a:pt x="8591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29" name="Google Shape;229;p3"/>
          <p:cNvSpPr/>
          <p:nvPr/>
        </p:nvSpPr>
        <p:spPr>
          <a:xfrm>
            <a:off x="5150" y="2162763"/>
            <a:ext cx="1771650" cy="283375"/>
          </a:xfrm>
          <a:custGeom>
            <a:avLst/>
            <a:gdLst/>
            <a:ahLst/>
            <a:cxnLst/>
            <a:rect l="l" t="t" r="r" b="b"/>
            <a:pathLst>
              <a:path w="70866" h="11335" extrusionOk="0">
                <a:moveTo>
                  <a:pt x="0" y="11335"/>
                </a:moveTo>
                <a:lnTo>
                  <a:pt x="33909" y="11335"/>
                </a:lnTo>
                <a:lnTo>
                  <a:pt x="45243" y="0"/>
                </a:lnTo>
                <a:lnTo>
                  <a:pt x="7086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30" name="Google Shape;230;p3"/>
          <p:cNvSpPr/>
          <p:nvPr/>
        </p:nvSpPr>
        <p:spPr>
          <a:xfrm>
            <a:off x="9925" y="1686513"/>
            <a:ext cx="3314700" cy="469125"/>
          </a:xfrm>
          <a:custGeom>
            <a:avLst/>
            <a:gdLst/>
            <a:ahLst/>
            <a:cxnLst/>
            <a:rect l="l" t="t" r="r" b="b"/>
            <a:pathLst>
              <a:path w="132588" h="18765" extrusionOk="0">
                <a:moveTo>
                  <a:pt x="0" y="18765"/>
                </a:moveTo>
                <a:lnTo>
                  <a:pt x="32575" y="18765"/>
                </a:lnTo>
                <a:lnTo>
                  <a:pt x="51339" y="0"/>
                </a:lnTo>
                <a:lnTo>
                  <a:pt x="132588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231" name="Google Shape;231;p3"/>
          <p:cNvGrpSpPr/>
          <p:nvPr/>
        </p:nvGrpSpPr>
        <p:grpSpPr>
          <a:xfrm>
            <a:off x="4546824" y="1879020"/>
            <a:ext cx="217054" cy="229271"/>
            <a:chOff x="368150" y="2725550"/>
            <a:chExt cx="257600" cy="272100"/>
          </a:xfrm>
        </p:grpSpPr>
        <p:sp>
          <p:nvSpPr>
            <p:cNvPr id="232" name="Google Shape;232;p3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"/>
          <p:cNvSpPr/>
          <p:nvPr/>
        </p:nvSpPr>
        <p:spPr>
          <a:xfrm>
            <a:off x="2735287" y="4077316"/>
            <a:ext cx="865200" cy="8649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/>
          <p:nvPr/>
        </p:nvSpPr>
        <p:spPr>
          <a:xfrm>
            <a:off x="4926953" y="737150"/>
            <a:ext cx="612900" cy="6129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"/>
          <p:cNvSpPr/>
          <p:nvPr/>
        </p:nvSpPr>
        <p:spPr>
          <a:xfrm>
            <a:off x="3984164" y="2322663"/>
            <a:ext cx="220800" cy="220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2352859" y="762782"/>
            <a:ext cx="67500" cy="67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3144566" y="1412763"/>
            <a:ext cx="512400" cy="5124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"/>
          <p:cNvGrpSpPr/>
          <p:nvPr/>
        </p:nvGrpSpPr>
        <p:grpSpPr>
          <a:xfrm rot="10800000" flipH="1">
            <a:off x="2200676" y="2009129"/>
            <a:ext cx="152173" cy="152150"/>
            <a:chOff x="810321" y="2832391"/>
            <a:chExt cx="266457" cy="266416"/>
          </a:xfrm>
        </p:grpSpPr>
        <p:sp>
          <p:nvSpPr>
            <p:cNvPr id="268" name="Google Shape;268;p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"/>
          <p:cNvGrpSpPr/>
          <p:nvPr/>
        </p:nvGrpSpPr>
        <p:grpSpPr>
          <a:xfrm rot="10800000" flipH="1">
            <a:off x="3058449" y="277715"/>
            <a:ext cx="217054" cy="229271"/>
            <a:chOff x="368150" y="2725550"/>
            <a:chExt cx="257600" cy="272100"/>
          </a:xfrm>
        </p:grpSpPr>
        <p:sp>
          <p:nvSpPr>
            <p:cNvPr id="287" name="Google Shape;287;p3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"/>
          <p:cNvGrpSpPr/>
          <p:nvPr/>
        </p:nvGrpSpPr>
        <p:grpSpPr>
          <a:xfrm rot="10800000" flipH="1">
            <a:off x="1595385" y="4391204"/>
            <a:ext cx="143790" cy="153248"/>
            <a:chOff x="461025" y="2465625"/>
            <a:chExt cx="170650" cy="181875"/>
          </a:xfrm>
        </p:grpSpPr>
        <p:sp>
          <p:nvSpPr>
            <p:cNvPr id="318" name="Google Shape;318;p3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"/>
          <p:cNvGrpSpPr/>
          <p:nvPr/>
        </p:nvGrpSpPr>
        <p:grpSpPr>
          <a:xfrm rot="10800000" flipH="1">
            <a:off x="3832001" y="751891"/>
            <a:ext cx="152173" cy="152150"/>
            <a:chOff x="810321" y="2832391"/>
            <a:chExt cx="266457" cy="266416"/>
          </a:xfrm>
        </p:grpSpPr>
        <p:sp>
          <p:nvSpPr>
            <p:cNvPr id="337" name="Google Shape;337;p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"/>
          <p:cNvSpPr/>
          <p:nvPr/>
        </p:nvSpPr>
        <p:spPr>
          <a:xfrm>
            <a:off x="4293584" y="358607"/>
            <a:ext cx="67500" cy="67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"/>
          <p:cNvSpPr/>
          <p:nvPr/>
        </p:nvSpPr>
        <p:spPr>
          <a:xfrm>
            <a:off x="2534302" y="364975"/>
            <a:ext cx="190500" cy="1905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"/>
          <p:cNvSpPr txBox="1">
            <a:spLocks noGrp="1"/>
          </p:cNvSpPr>
          <p:nvPr>
            <p:ph type="subTitle" idx="1"/>
          </p:nvPr>
        </p:nvSpPr>
        <p:spPr>
          <a:xfrm>
            <a:off x="4208345" y="3932975"/>
            <a:ext cx="1831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subTitle" idx="2"/>
          </p:nvPr>
        </p:nvSpPr>
        <p:spPr>
          <a:xfrm>
            <a:off x="4208359" y="3550400"/>
            <a:ext cx="18312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ubTitle" idx="3"/>
          </p:nvPr>
        </p:nvSpPr>
        <p:spPr>
          <a:xfrm>
            <a:off x="6351457" y="3932975"/>
            <a:ext cx="1831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2" name="Google Shape;432;p5"/>
          <p:cNvSpPr txBox="1">
            <a:spLocks noGrp="1"/>
          </p:cNvSpPr>
          <p:nvPr>
            <p:ph type="subTitle" idx="4"/>
          </p:nvPr>
        </p:nvSpPr>
        <p:spPr>
          <a:xfrm>
            <a:off x="6351467" y="3550400"/>
            <a:ext cx="18312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sz="3000" b="1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grpSp>
        <p:nvGrpSpPr>
          <p:cNvPr id="433" name="Google Shape;433;p5"/>
          <p:cNvGrpSpPr/>
          <p:nvPr/>
        </p:nvGrpSpPr>
        <p:grpSpPr>
          <a:xfrm rot="-6967214">
            <a:off x="304962" y="836812"/>
            <a:ext cx="3936691" cy="4312610"/>
            <a:chOff x="5135218" y="870615"/>
            <a:chExt cx="3333627" cy="3436441"/>
          </a:xfrm>
        </p:grpSpPr>
        <p:sp>
          <p:nvSpPr>
            <p:cNvPr id="434" name="Google Shape;434;p5"/>
            <p:cNvSpPr/>
            <p:nvPr/>
          </p:nvSpPr>
          <p:spPr>
            <a:xfrm rot="-906607" flipH="1">
              <a:off x="5829747" y="1902188"/>
              <a:ext cx="2162464" cy="2160436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 rot="-3599892" flipH="1">
              <a:off x="5612011" y="1312580"/>
              <a:ext cx="2414869" cy="2414869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 rot="900225">
              <a:off x="5366172" y="1488619"/>
              <a:ext cx="1745196" cy="1745196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 rot="-907138" flipH="1">
              <a:off x="5376932" y="1781727"/>
              <a:ext cx="2137072" cy="2135334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5"/>
          <p:cNvSpPr/>
          <p:nvPr/>
        </p:nvSpPr>
        <p:spPr>
          <a:xfrm>
            <a:off x="5620053" y="2126275"/>
            <a:ext cx="612900" cy="6129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5"/>
          <p:cNvCxnSpPr/>
          <p:nvPr/>
        </p:nvCxnSpPr>
        <p:spPr>
          <a:xfrm rot="10800000">
            <a:off x="5948250" y="2369250"/>
            <a:ext cx="1347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0" name="Google Shape;440;p5"/>
          <p:cNvCxnSpPr/>
          <p:nvPr/>
        </p:nvCxnSpPr>
        <p:spPr>
          <a:xfrm rot="10800000">
            <a:off x="7162875" y="2993125"/>
            <a:ext cx="790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1" name="Google Shape;441;p5"/>
          <p:cNvSpPr/>
          <p:nvPr/>
        </p:nvSpPr>
        <p:spPr>
          <a:xfrm>
            <a:off x="9525" y="4351400"/>
            <a:ext cx="614350" cy="257175"/>
          </a:xfrm>
          <a:custGeom>
            <a:avLst/>
            <a:gdLst/>
            <a:ahLst/>
            <a:cxnLst/>
            <a:rect l="l" t="t" r="r" b="b"/>
            <a:pathLst>
              <a:path w="24574" h="10287" extrusionOk="0">
                <a:moveTo>
                  <a:pt x="0" y="10287"/>
                </a:moveTo>
                <a:lnTo>
                  <a:pt x="14287" y="10287"/>
                </a:lnTo>
                <a:lnTo>
                  <a:pt x="2457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2" name="Google Shape;442;p5"/>
          <p:cNvSpPr/>
          <p:nvPr/>
        </p:nvSpPr>
        <p:spPr>
          <a:xfrm>
            <a:off x="0" y="4268050"/>
            <a:ext cx="307150" cy="178600"/>
          </a:xfrm>
          <a:custGeom>
            <a:avLst/>
            <a:gdLst/>
            <a:ahLst/>
            <a:cxnLst/>
            <a:rect l="l" t="t" r="r" b="b"/>
            <a:pathLst>
              <a:path w="12286" h="7144" extrusionOk="0">
                <a:moveTo>
                  <a:pt x="0" y="7144"/>
                </a:moveTo>
                <a:lnTo>
                  <a:pt x="5143" y="7144"/>
                </a:lnTo>
                <a:lnTo>
                  <a:pt x="1228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3" name="Google Shape;443;p5"/>
          <p:cNvSpPr/>
          <p:nvPr/>
        </p:nvSpPr>
        <p:spPr>
          <a:xfrm flipH="1">
            <a:off x="6491275" y="2519650"/>
            <a:ext cx="2652725" cy="609625"/>
          </a:xfrm>
          <a:custGeom>
            <a:avLst/>
            <a:gdLst/>
            <a:ahLst/>
            <a:cxnLst/>
            <a:rect l="l" t="t" r="r" b="b"/>
            <a:pathLst>
              <a:path w="106109" h="24385" extrusionOk="0">
                <a:moveTo>
                  <a:pt x="0" y="0"/>
                </a:moveTo>
                <a:lnTo>
                  <a:pt x="23241" y="0"/>
                </a:lnTo>
                <a:lnTo>
                  <a:pt x="47625" y="24385"/>
                </a:lnTo>
                <a:lnTo>
                  <a:pt x="106109" y="24385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4" name="Google Shape;444;p5"/>
          <p:cNvSpPr/>
          <p:nvPr/>
        </p:nvSpPr>
        <p:spPr>
          <a:xfrm flipH="1">
            <a:off x="7043725" y="2357725"/>
            <a:ext cx="2095500" cy="395300"/>
          </a:xfrm>
          <a:custGeom>
            <a:avLst/>
            <a:gdLst/>
            <a:ahLst/>
            <a:cxnLst/>
            <a:rect l="l" t="t" r="r" b="b"/>
            <a:pathLst>
              <a:path w="83820" h="15812" extrusionOk="0">
                <a:moveTo>
                  <a:pt x="0" y="0"/>
                </a:moveTo>
                <a:lnTo>
                  <a:pt x="26479" y="0"/>
                </a:lnTo>
                <a:lnTo>
                  <a:pt x="42291" y="15812"/>
                </a:lnTo>
                <a:lnTo>
                  <a:pt x="83820" y="15812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5" name="Google Shape;445;p5"/>
          <p:cNvSpPr/>
          <p:nvPr/>
        </p:nvSpPr>
        <p:spPr>
          <a:xfrm flipH="1">
            <a:off x="6600825" y="2310100"/>
            <a:ext cx="1638300" cy="245275"/>
          </a:xfrm>
          <a:custGeom>
            <a:avLst/>
            <a:gdLst/>
            <a:ahLst/>
            <a:cxnLst/>
            <a:rect l="l" t="t" r="r" b="b"/>
            <a:pathLst>
              <a:path w="65532" h="9811" extrusionOk="0">
                <a:moveTo>
                  <a:pt x="0" y="0"/>
                </a:moveTo>
                <a:lnTo>
                  <a:pt x="9811" y="9811"/>
                </a:lnTo>
                <a:lnTo>
                  <a:pt x="65532" y="981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6" name="Google Shape;446;p5"/>
          <p:cNvSpPr/>
          <p:nvPr/>
        </p:nvSpPr>
        <p:spPr>
          <a:xfrm flipH="1">
            <a:off x="6157900" y="1998150"/>
            <a:ext cx="2967050" cy="216700"/>
          </a:xfrm>
          <a:custGeom>
            <a:avLst/>
            <a:gdLst/>
            <a:ahLst/>
            <a:cxnLst/>
            <a:rect l="l" t="t" r="r" b="b"/>
            <a:pathLst>
              <a:path w="118682" h="8668" extrusionOk="0">
                <a:moveTo>
                  <a:pt x="0" y="8668"/>
                </a:moveTo>
                <a:lnTo>
                  <a:pt x="52388" y="8668"/>
                </a:lnTo>
                <a:lnTo>
                  <a:pt x="61055" y="0"/>
                </a:lnTo>
                <a:lnTo>
                  <a:pt x="118682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7" name="Google Shape;447;p5"/>
          <p:cNvSpPr/>
          <p:nvPr/>
        </p:nvSpPr>
        <p:spPr>
          <a:xfrm flipH="1">
            <a:off x="6777025" y="2126750"/>
            <a:ext cx="857250" cy="173825"/>
          </a:xfrm>
          <a:custGeom>
            <a:avLst/>
            <a:gdLst/>
            <a:ahLst/>
            <a:cxnLst/>
            <a:rect l="l" t="t" r="r" b="b"/>
            <a:pathLst>
              <a:path w="34290" h="6953" extrusionOk="0">
                <a:moveTo>
                  <a:pt x="0" y="6953"/>
                </a:moveTo>
                <a:lnTo>
                  <a:pt x="6953" y="0"/>
                </a:lnTo>
                <a:lnTo>
                  <a:pt x="34290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8" name="Google Shape;448;p5"/>
          <p:cNvSpPr/>
          <p:nvPr/>
        </p:nvSpPr>
        <p:spPr>
          <a:xfrm flipH="1">
            <a:off x="6524625" y="1862425"/>
            <a:ext cx="1481125" cy="209550"/>
          </a:xfrm>
          <a:custGeom>
            <a:avLst/>
            <a:gdLst/>
            <a:ahLst/>
            <a:cxnLst/>
            <a:rect l="l" t="t" r="r" b="b"/>
            <a:pathLst>
              <a:path w="59245" h="8382" extrusionOk="0">
                <a:moveTo>
                  <a:pt x="0" y="8382"/>
                </a:moveTo>
                <a:lnTo>
                  <a:pt x="8382" y="0"/>
                </a:lnTo>
                <a:lnTo>
                  <a:pt x="59245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49" name="Google Shape;449;p5"/>
          <p:cNvSpPr/>
          <p:nvPr/>
        </p:nvSpPr>
        <p:spPr>
          <a:xfrm flipH="1">
            <a:off x="6986575" y="1764800"/>
            <a:ext cx="2147900" cy="283375"/>
          </a:xfrm>
          <a:custGeom>
            <a:avLst/>
            <a:gdLst/>
            <a:ahLst/>
            <a:cxnLst/>
            <a:rect l="l" t="t" r="r" b="b"/>
            <a:pathLst>
              <a:path w="85916" h="11335" extrusionOk="0">
                <a:moveTo>
                  <a:pt x="0" y="11335"/>
                </a:moveTo>
                <a:lnTo>
                  <a:pt x="34862" y="11335"/>
                </a:lnTo>
                <a:lnTo>
                  <a:pt x="46196" y="0"/>
                </a:lnTo>
                <a:lnTo>
                  <a:pt x="8591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450" name="Google Shape;450;p5"/>
          <p:cNvSpPr/>
          <p:nvPr/>
        </p:nvSpPr>
        <p:spPr>
          <a:xfrm flipH="1">
            <a:off x="7362825" y="1636200"/>
            <a:ext cx="1771650" cy="283375"/>
          </a:xfrm>
          <a:custGeom>
            <a:avLst/>
            <a:gdLst/>
            <a:ahLst/>
            <a:cxnLst/>
            <a:rect l="l" t="t" r="r" b="b"/>
            <a:pathLst>
              <a:path w="70866" h="11335" extrusionOk="0">
                <a:moveTo>
                  <a:pt x="0" y="11335"/>
                </a:moveTo>
                <a:lnTo>
                  <a:pt x="33909" y="11335"/>
                </a:lnTo>
                <a:lnTo>
                  <a:pt x="45243" y="0"/>
                </a:lnTo>
                <a:lnTo>
                  <a:pt x="7086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451" name="Google Shape;451;p5"/>
          <p:cNvGrpSpPr/>
          <p:nvPr/>
        </p:nvGrpSpPr>
        <p:grpSpPr>
          <a:xfrm>
            <a:off x="307149" y="2912808"/>
            <a:ext cx="217054" cy="229271"/>
            <a:chOff x="368150" y="2725550"/>
            <a:chExt cx="257600" cy="272100"/>
          </a:xfrm>
        </p:grpSpPr>
        <p:sp>
          <p:nvSpPr>
            <p:cNvPr id="452" name="Google Shape;452;p5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5"/>
          <p:cNvSpPr/>
          <p:nvPr/>
        </p:nvSpPr>
        <p:spPr>
          <a:xfrm>
            <a:off x="5459389" y="1604563"/>
            <a:ext cx="220800" cy="220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5"/>
          <p:cNvGrpSpPr/>
          <p:nvPr/>
        </p:nvGrpSpPr>
        <p:grpSpPr>
          <a:xfrm rot="10800000" flipH="1">
            <a:off x="8140124" y="1375315"/>
            <a:ext cx="217054" cy="229271"/>
            <a:chOff x="368150" y="2725550"/>
            <a:chExt cx="257600" cy="272100"/>
          </a:xfrm>
        </p:grpSpPr>
        <p:sp>
          <p:nvSpPr>
            <p:cNvPr id="484" name="Google Shape;484;p5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8852439" y="3271066"/>
            <a:ext cx="152173" cy="152150"/>
            <a:chOff x="810321" y="2832391"/>
            <a:chExt cx="266457" cy="266416"/>
          </a:xfrm>
        </p:grpSpPr>
        <p:sp>
          <p:nvSpPr>
            <p:cNvPr id="515" name="Google Shape;515;p5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5"/>
          <p:cNvSpPr/>
          <p:nvPr/>
        </p:nvSpPr>
        <p:spPr>
          <a:xfrm>
            <a:off x="86339" y="318688"/>
            <a:ext cx="220800" cy="220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6"/>
          <p:cNvSpPr/>
          <p:nvPr/>
        </p:nvSpPr>
        <p:spPr>
          <a:xfrm>
            <a:off x="660181" y="4864214"/>
            <a:ext cx="653191" cy="20469"/>
          </a:xfrm>
          <a:custGeom>
            <a:avLst/>
            <a:gdLst/>
            <a:ahLst/>
            <a:cxnLst/>
            <a:rect l="l" t="t" r="r" b="b"/>
            <a:pathLst>
              <a:path w="12605" h="395" extrusionOk="0">
                <a:moveTo>
                  <a:pt x="260" y="0"/>
                </a:moveTo>
                <a:cubicBezTo>
                  <a:pt x="0" y="0"/>
                  <a:pt x="0" y="394"/>
                  <a:pt x="260" y="394"/>
                </a:cubicBezTo>
                <a:cubicBezTo>
                  <a:pt x="268" y="394"/>
                  <a:pt x="277" y="394"/>
                  <a:pt x="285" y="393"/>
                </a:cubicBezTo>
                <a:lnTo>
                  <a:pt x="12320" y="393"/>
                </a:lnTo>
                <a:cubicBezTo>
                  <a:pt x="12329" y="394"/>
                  <a:pt x="12337" y="394"/>
                  <a:pt x="12346" y="394"/>
                </a:cubicBezTo>
                <a:cubicBezTo>
                  <a:pt x="12605" y="394"/>
                  <a:pt x="12605" y="0"/>
                  <a:pt x="12346" y="0"/>
                </a:cubicBezTo>
                <a:cubicBezTo>
                  <a:pt x="12337" y="0"/>
                  <a:pt x="12329" y="1"/>
                  <a:pt x="12320" y="1"/>
                </a:cubicBezTo>
                <a:lnTo>
                  <a:pt x="285" y="1"/>
                </a:lnTo>
                <a:cubicBezTo>
                  <a:pt x="277" y="1"/>
                  <a:pt x="268" y="0"/>
                  <a:pt x="260" y="0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"/>
          <p:cNvSpPr/>
          <p:nvPr/>
        </p:nvSpPr>
        <p:spPr>
          <a:xfrm>
            <a:off x="1000" y="4928463"/>
            <a:ext cx="2700700" cy="1975"/>
          </a:xfrm>
          <a:custGeom>
            <a:avLst/>
            <a:gdLst/>
            <a:ahLst/>
            <a:cxnLst/>
            <a:rect l="l" t="t" r="r" b="b"/>
            <a:pathLst>
              <a:path w="108028" h="79" extrusionOk="0">
                <a:moveTo>
                  <a:pt x="0" y="0"/>
                </a:moveTo>
                <a:lnTo>
                  <a:pt x="100841" y="56"/>
                </a:lnTo>
                <a:lnTo>
                  <a:pt x="108028" y="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538" name="Google Shape;538;p6"/>
          <p:cNvSpPr/>
          <p:nvPr/>
        </p:nvSpPr>
        <p:spPr>
          <a:xfrm rot="10800000">
            <a:off x="7937650" y="70975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539" name="Google Shape;539;p6"/>
          <p:cNvSpPr/>
          <p:nvPr/>
        </p:nvSpPr>
        <p:spPr>
          <a:xfrm>
            <a:off x="8464775" y="70963"/>
            <a:ext cx="152100" cy="1521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"/>
          <p:cNvSpPr/>
          <p:nvPr/>
        </p:nvSpPr>
        <p:spPr>
          <a:xfrm>
            <a:off x="8752521" y="400232"/>
            <a:ext cx="67500" cy="67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6"/>
          <p:cNvGrpSpPr/>
          <p:nvPr/>
        </p:nvGrpSpPr>
        <p:grpSpPr>
          <a:xfrm rot="10800000" flipH="1">
            <a:off x="1488414" y="196241"/>
            <a:ext cx="152173" cy="152150"/>
            <a:chOff x="810321" y="2832391"/>
            <a:chExt cx="266457" cy="266416"/>
          </a:xfrm>
        </p:grpSpPr>
        <p:sp>
          <p:nvSpPr>
            <p:cNvPr id="542" name="Google Shape;542;p6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6"/>
          <p:cNvSpPr/>
          <p:nvPr/>
        </p:nvSpPr>
        <p:spPr>
          <a:xfrm>
            <a:off x="0" y="196400"/>
            <a:ext cx="1096375" cy="199475"/>
          </a:xfrm>
          <a:custGeom>
            <a:avLst/>
            <a:gdLst/>
            <a:ahLst/>
            <a:cxnLst/>
            <a:rect l="l" t="t" r="r" b="b"/>
            <a:pathLst>
              <a:path w="43855" h="7979" extrusionOk="0">
                <a:moveTo>
                  <a:pt x="0" y="0"/>
                </a:moveTo>
                <a:lnTo>
                  <a:pt x="31366" y="0"/>
                </a:lnTo>
                <a:lnTo>
                  <a:pt x="43855" y="79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561" name="Google Shape;561;p6"/>
          <p:cNvGrpSpPr/>
          <p:nvPr/>
        </p:nvGrpSpPr>
        <p:grpSpPr>
          <a:xfrm rot="10800000" flipH="1">
            <a:off x="331135" y="365029"/>
            <a:ext cx="143790" cy="153248"/>
            <a:chOff x="461025" y="2465625"/>
            <a:chExt cx="170650" cy="181875"/>
          </a:xfrm>
        </p:grpSpPr>
        <p:sp>
          <p:nvSpPr>
            <p:cNvPr id="562" name="Google Shape;562;p6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6"/>
          <p:cNvSpPr/>
          <p:nvPr/>
        </p:nvSpPr>
        <p:spPr>
          <a:xfrm>
            <a:off x="1238350" y="38800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6"/>
          <p:cNvGrpSpPr/>
          <p:nvPr/>
        </p:nvGrpSpPr>
        <p:grpSpPr>
          <a:xfrm rot="10800000" flipH="1">
            <a:off x="8866926" y="4821241"/>
            <a:ext cx="152173" cy="152150"/>
            <a:chOff x="810321" y="2832391"/>
            <a:chExt cx="266457" cy="266416"/>
          </a:xfrm>
        </p:grpSpPr>
        <p:sp>
          <p:nvSpPr>
            <p:cNvPr id="582" name="Google Shape;582;p6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6"/>
          <p:cNvSpPr/>
          <p:nvPr/>
        </p:nvSpPr>
        <p:spPr>
          <a:xfrm>
            <a:off x="7061400" y="4872625"/>
            <a:ext cx="1642075" cy="253325"/>
          </a:xfrm>
          <a:custGeom>
            <a:avLst/>
            <a:gdLst/>
            <a:ahLst/>
            <a:cxnLst/>
            <a:rect l="l" t="t" r="r" b="b"/>
            <a:pathLst>
              <a:path w="65683" h="10133" extrusionOk="0">
                <a:moveTo>
                  <a:pt x="0" y="0"/>
                </a:moveTo>
                <a:lnTo>
                  <a:pt x="54952" y="221"/>
                </a:lnTo>
                <a:lnTo>
                  <a:pt x="65683" y="10133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01" name="Google Shape;601;p6"/>
          <p:cNvSpPr/>
          <p:nvPr/>
        </p:nvSpPr>
        <p:spPr>
          <a:xfrm>
            <a:off x="8616863" y="4663800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"/>
          <p:cNvSpPr/>
          <p:nvPr/>
        </p:nvSpPr>
        <p:spPr>
          <a:xfrm>
            <a:off x="7265131" y="4918377"/>
            <a:ext cx="653191" cy="20469"/>
          </a:xfrm>
          <a:custGeom>
            <a:avLst/>
            <a:gdLst/>
            <a:ahLst/>
            <a:cxnLst/>
            <a:rect l="l" t="t" r="r" b="b"/>
            <a:pathLst>
              <a:path w="12605" h="395" extrusionOk="0">
                <a:moveTo>
                  <a:pt x="260" y="0"/>
                </a:moveTo>
                <a:cubicBezTo>
                  <a:pt x="0" y="0"/>
                  <a:pt x="0" y="394"/>
                  <a:pt x="260" y="394"/>
                </a:cubicBezTo>
                <a:cubicBezTo>
                  <a:pt x="268" y="394"/>
                  <a:pt x="277" y="394"/>
                  <a:pt x="285" y="393"/>
                </a:cubicBezTo>
                <a:lnTo>
                  <a:pt x="12320" y="393"/>
                </a:lnTo>
                <a:cubicBezTo>
                  <a:pt x="12329" y="394"/>
                  <a:pt x="12337" y="394"/>
                  <a:pt x="12346" y="394"/>
                </a:cubicBezTo>
                <a:cubicBezTo>
                  <a:pt x="12605" y="394"/>
                  <a:pt x="12605" y="0"/>
                  <a:pt x="12346" y="0"/>
                </a:cubicBezTo>
                <a:cubicBezTo>
                  <a:pt x="12337" y="0"/>
                  <a:pt x="12329" y="1"/>
                  <a:pt x="12320" y="1"/>
                </a:cubicBezTo>
                <a:lnTo>
                  <a:pt x="285" y="1"/>
                </a:lnTo>
                <a:cubicBezTo>
                  <a:pt x="277" y="1"/>
                  <a:pt x="268" y="0"/>
                  <a:pt x="260" y="0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"/>
          <p:cNvSpPr txBox="1">
            <a:spLocks noGrp="1"/>
          </p:cNvSpPr>
          <p:nvPr>
            <p:ph type="title"/>
          </p:nvPr>
        </p:nvSpPr>
        <p:spPr>
          <a:xfrm>
            <a:off x="713225" y="1452088"/>
            <a:ext cx="36108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0" name="Google Shape;950;p9"/>
          <p:cNvSpPr txBox="1">
            <a:spLocks noGrp="1"/>
          </p:cNvSpPr>
          <p:nvPr>
            <p:ph type="subTitle" idx="1"/>
          </p:nvPr>
        </p:nvSpPr>
        <p:spPr>
          <a:xfrm>
            <a:off x="713225" y="3678275"/>
            <a:ext cx="32652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1" name="Google Shape;951;p9"/>
          <p:cNvSpPr/>
          <p:nvPr/>
        </p:nvSpPr>
        <p:spPr>
          <a:xfrm>
            <a:off x="-25" y="4972800"/>
            <a:ext cx="54663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9"/>
          <p:cNvSpPr/>
          <p:nvPr/>
        </p:nvSpPr>
        <p:spPr>
          <a:xfrm rot="10800000">
            <a:off x="-154775" y="131375"/>
            <a:ext cx="1150200" cy="1150200"/>
          </a:xfrm>
          <a:prstGeom prst="chord">
            <a:avLst>
              <a:gd name="adj1" fmla="val 2667219"/>
              <a:gd name="adj2" fmla="val 18924323"/>
            </a:avLst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9"/>
          <p:cNvSpPr/>
          <p:nvPr/>
        </p:nvSpPr>
        <p:spPr>
          <a:xfrm>
            <a:off x="713219" y="53525"/>
            <a:ext cx="539100" cy="5391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4" name="Google Shape;954;p9"/>
          <p:cNvCxnSpPr/>
          <p:nvPr/>
        </p:nvCxnSpPr>
        <p:spPr>
          <a:xfrm rot="10800000">
            <a:off x="3185250" y="873988"/>
            <a:ext cx="1247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5" name="Google Shape;955;p9"/>
          <p:cNvCxnSpPr/>
          <p:nvPr/>
        </p:nvCxnSpPr>
        <p:spPr>
          <a:xfrm rot="10800000">
            <a:off x="4923450" y="1038688"/>
            <a:ext cx="538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56" name="Google Shape;956;p9"/>
          <p:cNvSpPr/>
          <p:nvPr/>
        </p:nvSpPr>
        <p:spPr>
          <a:xfrm flipH="1">
            <a:off x="3513775" y="871988"/>
            <a:ext cx="1947875" cy="202425"/>
          </a:xfrm>
          <a:custGeom>
            <a:avLst/>
            <a:gdLst/>
            <a:ahLst/>
            <a:cxnLst/>
            <a:rect l="l" t="t" r="r" b="b"/>
            <a:pathLst>
              <a:path w="77915" h="8097" extrusionOk="0">
                <a:moveTo>
                  <a:pt x="0" y="0"/>
                </a:moveTo>
                <a:lnTo>
                  <a:pt x="31623" y="0"/>
                </a:lnTo>
                <a:lnTo>
                  <a:pt x="39719" y="8097"/>
                </a:lnTo>
                <a:lnTo>
                  <a:pt x="77915" y="8097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957" name="Google Shape;957;p9"/>
          <p:cNvSpPr/>
          <p:nvPr/>
        </p:nvSpPr>
        <p:spPr>
          <a:xfrm flipH="1">
            <a:off x="4842525" y="348113"/>
            <a:ext cx="614350" cy="257175"/>
          </a:xfrm>
          <a:custGeom>
            <a:avLst/>
            <a:gdLst/>
            <a:ahLst/>
            <a:cxnLst/>
            <a:rect l="l" t="t" r="r" b="b"/>
            <a:pathLst>
              <a:path w="24574" h="10287" extrusionOk="0">
                <a:moveTo>
                  <a:pt x="0" y="10287"/>
                </a:moveTo>
                <a:lnTo>
                  <a:pt x="14287" y="10287"/>
                </a:lnTo>
                <a:lnTo>
                  <a:pt x="2457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958" name="Google Shape;958;p9"/>
          <p:cNvSpPr/>
          <p:nvPr/>
        </p:nvSpPr>
        <p:spPr>
          <a:xfrm flipH="1">
            <a:off x="5159250" y="264763"/>
            <a:ext cx="307150" cy="178600"/>
          </a:xfrm>
          <a:custGeom>
            <a:avLst/>
            <a:gdLst/>
            <a:ahLst/>
            <a:cxnLst/>
            <a:rect l="l" t="t" r="r" b="b"/>
            <a:pathLst>
              <a:path w="12286" h="7144" extrusionOk="0">
                <a:moveTo>
                  <a:pt x="0" y="7144"/>
                </a:moveTo>
                <a:lnTo>
                  <a:pt x="5143" y="7144"/>
                </a:lnTo>
                <a:lnTo>
                  <a:pt x="12286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959" name="Google Shape;959;p9"/>
          <p:cNvSpPr/>
          <p:nvPr/>
        </p:nvSpPr>
        <p:spPr>
          <a:xfrm>
            <a:off x="5069464" y="1302363"/>
            <a:ext cx="220800" cy="220800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9"/>
          <p:cNvSpPr/>
          <p:nvPr/>
        </p:nvSpPr>
        <p:spPr>
          <a:xfrm>
            <a:off x="4576384" y="1322632"/>
            <a:ext cx="67500" cy="67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9"/>
          <p:cNvGrpSpPr/>
          <p:nvPr/>
        </p:nvGrpSpPr>
        <p:grpSpPr>
          <a:xfrm rot="10800000" flipH="1">
            <a:off x="5210576" y="1931416"/>
            <a:ext cx="152173" cy="152150"/>
            <a:chOff x="810321" y="2832391"/>
            <a:chExt cx="266457" cy="266416"/>
          </a:xfrm>
        </p:grpSpPr>
        <p:sp>
          <p:nvSpPr>
            <p:cNvPr id="962" name="Google Shape;962;p9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9"/>
          <p:cNvGrpSpPr/>
          <p:nvPr/>
        </p:nvGrpSpPr>
        <p:grpSpPr>
          <a:xfrm rot="10800000" flipH="1">
            <a:off x="4215899" y="424865"/>
            <a:ext cx="217054" cy="229271"/>
            <a:chOff x="368150" y="2725550"/>
            <a:chExt cx="257600" cy="272100"/>
          </a:xfrm>
        </p:grpSpPr>
        <p:sp>
          <p:nvSpPr>
            <p:cNvPr id="981" name="Google Shape;981;p9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2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title" idx="2" hasCustomPrompt="1"/>
          </p:nvPr>
        </p:nvSpPr>
        <p:spPr>
          <a:xfrm>
            <a:off x="638884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8" name="Google Shape;1038;p13"/>
          <p:cNvSpPr txBox="1">
            <a:spLocks noGrp="1"/>
          </p:cNvSpPr>
          <p:nvPr>
            <p:ph type="subTitle" idx="1"/>
          </p:nvPr>
        </p:nvSpPr>
        <p:spPr>
          <a:xfrm>
            <a:off x="638884" y="36701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13"/>
          <p:cNvSpPr txBox="1">
            <a:spLocks noGrp="1"/>
          </p:cNvSpPr>
          <p:nvPr>
            <p:ph type="subTitle" idx="3"/>
          </p:nvPr>
        </p:nvSpPr>
        <p:spPr>
          <a:xfrm>
            <a:off x="638884" y="32936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371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5"/>
          </p:nvPr>
        </p:nvSpPr>
        <p:spPr>
          <a:xfrm>
            <a:off x="2630371" y="36701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6"/>
          </p:nvPr>
        </p:nvSpPr>
        <p:spPr>
          <a:xfrm>
            <a:off x="2630367" y="32936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3" name="Google Shape;1043;p13"/>
          <p:cNvSpPr txBox="1">
            <a:spLocks noGrp="1"/>
          </p:cNvSpPr>
          <p:nvPr>
            <p:ph type="title" idx="7" hasCustomPrompt="1"/>
          </p:nvPr>
        </p:nvSpPr>
        <p:spPr>
          <a:xfrm>
            <a:off x="4621833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24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8"/>
          </p:nvPr>
        </p:nvSpPr>
        <p:spPr>
          <a:xfrm>
            <a:off x="4621833" y="36701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9"/>
          </p:nvPr>
        </p:nvSpPr>
        <p:spPr>
          <a:xfrm>
            <a:off x="4621833" y="3293625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3316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7" name="Google Shape;1047;p13"/>
          <p:cNvSpPr txBox="1">
            <a:spLocks noGrp="1"/>
          </p:cNvSpPr>
          <p:nvPr>
            <p:ph type="subTitle" idx="14"/>
          </p:nvPr>
        </p:nvSpPr>
        <p:spPr>
          <a:xfrm>
            <a:off x="6613316" y="3670125"/>
            <a:ext cx="18918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15"/>
          </p:nvPr>
        </p:nvSpPr>
        <p:spPr>
          <a:xfrm>
            <a:off x="6613309" y="3293638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9" name="Google Shape;1049;p13"/>
          <p:cNvSpPr/>
          <p:nvPr/>
        </p:nvSpPr>
        <p:spPr>
          <a:xfrm rot="10800000">
            <a:off x="7937650" y="382600"/>
            <a:ext cx="1206350" cy="225250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050" name="Google Shape;1050;p13"/>
          <p:cNvSpPr/>
          <p:nvPr/>
        </p:nvSpPr>
        <p:spPr>
          <a:xfrm>
            <a:off x="0" y="600700"/>
            <a:ext cx="1536900" cy="390500"/>
          </a:xfrm>
          <a:custGeom>
            <a:avLst/>
            <a:gdLst/>
            <a:ahLst/>
            <a:cxnLst/>
            <a:rect l="l" t="t" r="r" b="b"/>
            <a:pathLst>
              <a:path w="61476" h="15620" extrusionOk="0">
                <a:moveTo>
                  <a:pt x="0" y="0"/>
                </a:moveTo>
                <a:lnTo>
                  <a:pt x="31366" y="0"/>
                </a:lnTo>
                <a:lnTo>
                  <a:pt x="61476" y="1562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051" name="Google Shape;1051;p13"/>
          <p:cNvSpPr/>
          <p:nvPr/>
        </p:nvSpPr>
        <p:spPr>
          <a:xfrm flipH="1">
            <a:off x="0" y="323775"/>
            <a:ext cx="1558725" cy="170650"/>
          </a:xfrm>
          <a:custGeom>
            <a:avLst/>
            <a:gdLst/>
            <a:ahLst/>
            <a:cxnLst/>
            <a:rect l="l" t="t" r="r" b="b"/>
            <a:pathLst>
              <a:path w="62349" h="6826" extrusionOk="0">
                <a:moveTo>
                  <a:pt x="62349" y="6826"/>
                </a:moveTo>
                <a:lnTo>
                  <a:pt x="5323" y="6826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052" name="Google Shape;1052;p13"/>
          <p:cNvSpPr/>
          <p:nvPr/>
        </p:nvSpPr>
        <p:spPr>
          <a:xfrm>
            <a:off x="7394775" y="119625"/>
            <a:ext cx="1749225" cy="323600"/>
          </a:xfrm>
          <a:custGeom>
            <a:avLst/>
            <a:gdLst/>
            <a:ahLst/>
            <a:cxnLst/>
            <a:rect l="l" t="t" r="r" b="b"/>
            <a:pathLst>
              <a:path w="69969" h="12944" extrusionOk="0">
                <a:moveTo>
                  <a:pt x="69969" y="0"/>
                </a:moveTo>
                <a:lnTo>
                  <a:pt x="14148" y="0"/>
                </a:lnTo>
                <a:lnTo>
                  <a:pt x="0" y="12944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053" name="Google Shape;1053;p13"/>
          <p:cNvSpPr/>
          <p:nvPr/>
        </p:nvSpPr>
        <p:spPr>
          <a:xfrm>
            <a:off x="8675877" y="298688"/>
            <a:ext cx="220800" cy="2208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3"/>
          <p:cNvSpPr/>
          <p:nvPr/>
        </p:nvSpPr>
        <p:spPr>
          <a:xfrm>
            <a:off x="1475708" y="765350"/>
            <a:ext cx="61200" cy="612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13"/>
          <p:cNvSpPr/>
          <p:nvPr/>
        </p:nvSpPr>
        <p:spPr>
          <a:xfrm>
            <a:off x="8182796" y="318957"/>
            <a:ext cx="67500" cy="675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3"/>
          <p:cNvSpPr/>
          <p:nvPr/>
        </p:nvSpPr>
        <p:spPr>
          <a:xfrm>
            <a:off x="3465873" y="73675"/>
            <a:ext cx="220800" cy="2208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13"/>
          <p:cNvGrpSpPr/>
          <p:nvPr/>
        </p:nvGrpSpPr>
        <p:grpSpPr>
          <a:xfrm rot="10800000" flipH="1">
            <a:off x="8816989" y="927741"/>
            <a:ext cx="152173" cy="152150"/>
            <a:chOff x="810321" y="2832391"/>
            <a:chExt cx="266457" cy="266416"/>
          </a:xfrm>
        </p:grpSpPr>
        <p:sp>
          <p:nvSpPr>
            <p:cNvPr id="1058" name="Google Shape;1058;p1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13"/>
          <p:cNvGrpSpPr/>
          <p:nvPr/>
        </p:nvGrpSpPr>
        <p:grpSpPr>
          <a:xfrm rot="10800000" flipH="1">
            <a:off x="2153411" y="166790"/>
            <a:ext cx="217054" cy="229271"/>
            <a:chOff x="368150" y="2725550"/>
            <a:chExt cx="257600" cy="272100"/>
          </a:xfrm>
        </p:grpSpPr>
        <p:sp>
          <p:nvSpPr>
            <p:cNvPr id="1077" name="Google Shape;1077;p13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13"/>
          <p:cNvGrpSpPr/>
          <p:nvPr/>
        </p:nvGrpSpPr>
        <p:grpSpPr>
          <a:xfrm rot="10800000" flipH="1">
            <a:off x="331135" y="769329"/>
            <a:ext cx="143790" cy="153248"/>
            <a:chOff x="461025" y="2465625"/>
            <a:chExt cx="170650" cy="181875"/>
          </a:xfrm>
        </p:grpSpPr>
        <p:sp>
          <p:nvSpPr>
            <p:cNvPr id="1108" name="Google Shape;1108;p13"/>
            <p:cNvSpPr/>
            <p:nvPr/>
          </p:nvSpPr>
          <p:spPr>
            <a:xfrm>
              <a:off x="546475" y="2465625"/>
              <a:ext cx="25" cy="90800"/>
            </a:xfrm>
            <a:custGeom>
              <a:avLst/>
              <a:gdLst/>
              <a:ahLst/>
              <a:cxnLst/>
              <a:rect l="l" t="t" r="r" b="b"/>
              <a:pathLst>
                <a:path w="1" h="3632" fill="none" extrusionOk="0">
                  <a:moveTo>
                    <a:pt x="1" y="0"/>
                  </a:moveTo>
                  <a:lnTo>
                    <a:pt x="1" y="363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546475" y="24774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1349"/>
                  </a:moveTo>
                  <a:lnTo>
                    <a:pt x="133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512775" y="24774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134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467525" y="2511150"/>
              <a:ext cx="78975" cy="45275"/>
            </a:xfrm>
            <a:custGeom>
              <a:avLst/>
              <a:gdLst/>
              <a:ahLst/>
              <a:cxnLst/>
              <a:rect l="l" t="t" r="r" b="b"/>
              <a:pathLst>
                <a:path w="3159" h="1811" fill="none" extrusionOk="0">
                  <a:moveTo>
                    <a:pt x="0" y="1"/>
                  </a:moveTo>
                  <a:lnTo>
                    <a:pt x="3159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494725" y="2487800"/>
              <a:ext cx="12450" cy="46150"/>
            </a:xfrm>
            <a:custGeom>
              <a:avLst/>
              <a:gdLst/>
              <a:ahLst/>
              <a:cxnLst/>
              <a:rect l="l" t="t" r="r" b="b"/>
              <a:pathLst>
                <a:path w="498" h="1846" fill="none" extrusionOk="0">
                  <a:moveTo>
                    <a:pt x="497" y="184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461025" y="2533925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1"/>
                  </a:moveTo>
                  <a:lnTo>
                    <a:pt x="0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467525" y="2556400"/>
              <a:ext cx="78975" cy="45575"/>
            </a:xfrm>
            <a:custGeom>
              <a:avLst/>
              <a:gdLst/>
              <a:ahLst/>
              <a:cxnLst/>
              <a:rect l="l" t="t" r="r" b="b"/>
              <a:pathLst>
                <a:path w="3159" h="1823" fill="none" extrusionOk="0">
                  <a:moveTo>
                    <a:pt x="0" y="1822"/>
                  </a:moveTo>
                  <a:lnTo>
                    <a:pt x="3159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461025" y="2567050"/>
              <a:ext cx="46150" cy="12150"/>
            </a:xfrm>
            <a:custGeom>
              <a:avLst/>
              <a:gdLst/>
              <a:ahLst/>
              <a:cxnLst/>
              <a:rect l="l" t="t" r="r" b="b"/>
              <a:pathLst>
                <a:path w="1846" h="486" fill="none" extrusionOk="0">
                  <a:moveTo>
                    <a:pt x="1845" y="4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494725" y="2579175"/>
              <a:ext cx="12450" cy="45850"/>
            </a:xfrm>
            <a:custGeom>
              <a:avLst/>
              <a:gdLst/>
              <a:ahLst/>
              <a:cxnLst/>
              <a:rect l="l" t="t" r="r" b="b"/>
              <a:pathLst>
                <a:path w="498" h="1834" fill="none" extrusionOk="0">
                  <a:moveTo>
                    <a:pt x="497" y="0"/>
                  </a:moveTo>
                  <a:lnTo>
                    <a:pt x="1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46475" y="2556400"/>
              <a:ext cx="25" cy="91100"/>
            </a:xfrm>
            <a:custGeom>
              <a:avLst/>
              <a:gdLst/>
              <a:ahLst/>
              <a:cxnLst/>
              <a:rect l="l" t="t" r="r" b="b"/>
              <a:pathLst>
                <a:path w="1" h="3644" fill="none" extrusionOk="0">
                  <a:moveTo>
                    <a:pt x="1" y="3644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12775" y="2601950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fill="none" extrusionOk="0">
                  <a:moveTo>
                    <a:pt x="1349" y="0"/>
                  </a:moveTo>
                  <a:lnTo>
                    <a:pt x="0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46475" y="2601950"/>
              <a:ext cx="33450" cy="33725"/>
            </a:xfrm>
            <a:custGeom>
              <a:avLst/>
              <a:gdLst/>
              <a:ahLst/>
              <a:cxnLst/>
              <a:rect l="l" t="t" r="r" b="b"/>
              <a:pathLst>
                <a:path w="1338" h="1349" fill="none" extrusionOk="0">
                  <a:moveTo>
                    <a:pt x="1" y="0"/>
                  </a:moveTo>
                  <a:lnTo>
                    <a:pt x="1337" y="1349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546475" y="2556400"/>
              <a:ext cx="78700" cy="45575"/>
            </a:xfrm>
            <a:custGeom>
              <a:avLst/>
              <a:gdLst/>
              <a:ahLst/>
              <a:cxnLst/>
              <a:rect l="l" t="t" r="r" b="b"/>
              <a:pathLst>
                <a:path w="3148" h="1823" fill="none" extrusionOk="0">
                  <a:moveTo>
                    <a:pt x="3147" y="182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585800" y="2579175"/>
              <a:ext cx="12150" cy="45850"/>
            </a:xfrm>
            <a:custGeom>
              <a:avLst/>
              <a:gdLst/>
              <a:ahLst/>
              <a:cxnLst/>
              <a:rect l="l" t="t" r="r" b="b"/>
              <a:pathLst>
                <a:path w="486" h="1834" fill="none" extrusionOk="0">
                  <a:moveTo>
                    <a:pt x="1" y="0"/>
                  </a:moveTo>
                  <a:lnTo>
                    <a:pt x="486" y="183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585800" y="2567050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485"/>
                  </a:moveTo>
                  <a:lnTo>
                    <a:pt x="1834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546475" y="2511150"/>
              <a:ext cx="78700" cy="45275"/>
            </a:xfrm>
            <a:custGeom>
              <a:avLst/>
              <a:gdLst/>
              <a:ahLst/>
              <a:cxnLst/>
              <a:rect l="l" t="t" r="r" b="b"/>
              <a:pathLst>
                <a:path w="3148" h="1811" fill="none" extrusionOk="0">
                  <a:moveTo>
                    <a:pt x="3147" y="1"/>
                  </a:moveTo>
                  <a:lnTo>
                    <a:pt x="1" y="181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585800" y="2533925"/>
              <a:ext cx="45875" cy="12150"/>
            </a:xfrm>
            <a:custGeom>
              <a:avLst/>
              <a:gdLst/>
              <a:ahLst/>
              <a:cxnLst/>
              <a:rect l="l" t="t" r="r" b="b"/>
              <a:pathLst>
                <a:path w="1835" h="486" fill="none" extrusionOk="0">
                  <a:moveTo>
                    <a:pt x="1" y="1"/>
                  </a:moveTo>
                  <a:lnTo>
                    <a:pt x="1834" y="4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585800" y="2487800"/>
              <a:ext cx="12150" cy="46150"/>
            </a:xfrm>
            <a:custGeom>
              <a:avLst/>
              <a:gdLst/>
              <a:ahLst/>
              <a:cxnLst/>
              <a:rect l="l" t="t" r="r" b="b"/>
              <a:pathLst>
                <a:path w="486" h="1846" fill="none" extrusionOk="0">
                  <a:moveTo>
                    <a:pt x="1" y="1846"/>
                  </a:moveTo>
                  <a:lnTo>
                    <a:pt x="486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3"/>
          <p:cNvGrpSpPr/>
          <p:nvPr/>
        </p:nvGrpSpPr>
        <p:grpSpPr>
          <a:xfrm rot="10800000" flipH="1">
            <a:off x="6211586" y="294465"/>
            <a:ext cx="217054" cy="229271"/>
            <a:chOff x="368150" y="2725550"/>
            <a:chExt cx="257600" cy="272100"/>
          </a:xfrm>
        </p:grpSpPr>
        <p:sp>
          <p:nvSpPr>
            <p:cNvPr id="1127" name="Google Shape;1127;p13"/>
            <p:cNvSpPr/>
            <p:nvPr/>
          </p:nvSpPr>
          <p:spPr>
            <a:xfrm>
              <a:off x="497100" y="2725550"/>
              <a:ext cx="25" cy="136075"/>
            </a:xfrm>
            <a:custGeom>
              <a:avLst/>
              <a:gdLst/>
              <a:ahLst/>
              <a:cxnLst/>
              <a:rect l="l" t="t" r="r" b="b"/>
              <a:pathLst>
                <a:path w="1" h="5443" fill="none" extrusionOk="0">
                  <a:moveTo>
                    <a:pt x="0" y="1"/>
                  </a:moveTo>
                  <a:lnTo>
                    <a:pt x="0" y="544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468400" y="2729100"/>
              <a:ext cx="28725" cy="28725"/>
            </a:xfrm>
            <a:custGeom>
              <a:avLst/>
              <a:gdLst/>
              <a:ahLst/>
              <a:cxnLst/>
              <a:rect l="l" t="t" r="r" b="b"/>
              <a:pathLst>
                <a:path w="1149" h="1149" fill="none" extrusionOk="0">
                  <a:moveTo>
                    <a:pt x="1148" y="1148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497100" y="2729100"/>
              <a:ext cx="28400" cy="28725"/>
            </a:xfrm>
            <a:custGeom>
              <a:avLst/>
              <a:gdLst/>
              <a:ahLst/>
              <a:cxnLst/>
              <a:rect l="l" t="t" r="r" b="b"/>
              <a:pathLst>
                <a:path w="1136" h="1149" fill="none" extrusionOk="0">
                  <a:moveTo>
                    <a:pt x="0" y="1148"/>
                  </a:moveTo>
                  <a:lnTo>
                    <a:pt x="113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497100" y="2768150"/>
              <a:ext cx="39650" cy="39650"/>
            </a:xfrm>
            <a:custGeom>
              <a:avLst/>
              <a:gdLst/>
              <a:ahLst/>
              <a:cxnLst/>
              <a:rect l="l" t="t" r="r" b="b"/>
              <a:pathLst>
                <a:path w="1586" h="1586" fill="none" extrusionOk="0">
                  <a:moveTo>
                    <a:pt x="0" y="1585"/>
                  </a:moveTo>
                  <a:lnTo>
                    <a:pt x="1585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457175" y="2768150"/>
              <a:ext cx="39950" cy="39650"/>
            </a:xfrm>
            <a:custGeom>
              <a:avLst/>
              <a:gdLst/>
              <a:ahLst/>
              <a:cxnLst/>
              <a:rect l="l" t="t" r="r" b="b"/>
              <a:pathLst>
                <a:path w="1598" h="1586" fill="none" extrusionOk="0">
                  <a:moveTo>
                    <a:pt x="1597" y="158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379100" y="2793575"/>
              <a:ext cx="118025" cy="68050"/>
            </a:xfrm>
            <a:custGeom>
              <a:avLst/>
              <a:gdLst/>
              <a:ahLst/>
              <a:cxnLst/>
              <a:rect l="l" t="t" r="r" b="b"/>
              <a:pathLst>
                <a:path w="4721" h="2722" fill="none" extrusionOk="0">
                  <a:moveTo>
                    <a:pt x="0" y="0"/>
                  </a:moveTo>
                  <a:lnTo>
                    <a:pt x="472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368150" y="2809550"/>
              <a:ext cx="39075" cy="10675"/>
            </a:xfrm>
            <a:custGeom>
              <a:avLst/>
              <a:gdLst/>
              <a:ahLst/>
              <a:cxnLst/>
              <a:rect l="l" t="t" r="r" b="b"/>
              <a:pathLst>
                <a:path w="1563" h="427" fill="none" extrusionOk="0">
                  <a:moveTo>
                    <a:pt x="1562" y="0"/>
                  </a:moveTo>
                  <a:lnTo>
                    <a:pt x="1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39655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426" y="155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435875" y="2780275"/>
              <a:ext cx="14525" cy="54425"/>
            </a:xfrm>
            <a:custGeom>
              <a:avLst/>
              <a:gdLst/>
              <a:ahLst/>
              <a:cxnLst/>
              <a:rect l="l" t="t" r="r" b="b"/>
              <a:pathLst>
                <a:path w="581" h="2177" fill="none" extrusionOk="0">
                  <a:moveTo>
                    <a:pt x="580" y="217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396250" y="2834675"/>
              <a:ext cx="54150" cy="14525"/>
            </a:xfrm>
            <a:custGeom>
              <a:avLst/>
              <a:gdLst/>
              <a:ahLst/>
              <a:cxnLst/>
              <a:rect l="l" t="t" r="r" b="b"/>
              <a:pathLst>
                <a:path w="2166" h="581" fill="none" extrusionOk="0">
                  <a:moveTo>
                    <a:pt x="2165" y="1"/>
                  </a:moveTo>
                  <a:lnTo>
                    <a:pt x="1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379100" y="2861600"/>
              <a:ext cx="118025" cy="68025"/>
            </a:xfrm>
            <a:custGeom>
              <a:avLst/>
              <a:gdLst/>
              <a:ahLst/>
              <a:cxnLst/>
              <a:rect l="l" t="t" r="r" b="b"/>
              <a:pathLst>
                <a:path w="4721" h="2721" fill="none" extrusionOk="0">
                  <a:moveTo>
                    <a:pt x="0" y="2721"/>
                  </a:moveTo>
                  <a:lnTo>
                    <a:pt x="472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39655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426" y="0"/>
                  </a:moveTo>
                  <a:lnTo>
                    <a:pt x="0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368150" y="2903000"/>
              <a:ext cx="39075" cy="10375"/>
            </a:xfrm>
            <a:custGeom>
              <a:avLst/>
              <a:gdLst/>
              <a:ahLst/>
              <a:cxnLst/>
              <a:rect l="l" t="t" r="r" b="b"/>
              <a:pathLst>
                <a:path w="1563" h="415" fill="none" extrusionOk="0">
                  <a:moveTo>
                    <a:pt x="1562" y="414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396250" y="2873725"/>
              <a:ext cx="54150" cy="14800"/>
            </a:xfrm>
            <a:custGeom>
              <a:avLst/>
              <a:gdLst/>
              <a:ahLst/>
              <a:cxnLst/>
              <a:rect l="l" t="t" r="r" b="b"/>
              <a:pathLst>
                <a:path w="2166" h="592" fill="none" extrusionOk="0">
                  <a:moveTo>
                    <a:pt x="2165" y="592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435875" y="2888500"/>
              <a:ext cx="14525" cy="54150"/>
            </a:xfrm>
            <a:custGeom>
              <a:avLst/>
              <a:gdLst/>
              <a:ahLst/>
              <a:cxnLst/>
              <a:rect l="l" t="t" r="r" b="b"/>
              <a:pathLst>
                <a:path w="581" h="2166" fill="none" extrusionOk="0">
                  <a:moveTo>
                    <a:pt x="580" y="1"/>
                  </a:moveTo>
                  <a:lnTo>
                    <a:pt x="1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497100" y="2861600"/>
              <a:ext cx="25" cy="136050"/>
            </a:xfrm>
            <a:custGeom>
              <a:avLst/>
              <a:gdLst/>
              <a:ahLst/>
              <a:cxnLst/>
              <a:rect l="l" t="t" r="r" b="b"/>
              <a:pathLst>
                <a:path w="1" h="5442" fill="none" extrusionOk="0">
                  <a:moveTo>
                    <a:pt x="0" y="544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497100" y="2965400"/>
              <a:ext cx="28400" cy="28400"/>
            </a:xfrm>
            <a:custGeom>
              <a:avLst/>
              <a:gdLst/>
              <a:ahLst/>
              <a:cxnLst/>
              <a:rect l="l" t="t" r="r" b="b"/>
              <a:pathLst>
                <a:path w="1136" h="1136" fill="none" extrusionOk="0">
                  <a:moveTo>
                    <a:pt x="0" y="0"/>
                  </a:moveTo>
                  <a:lnTo>
                    <a:pt x="1136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468400" y="2965400"/>
              <a:ext cx="28725" cy="28400"/>
            </a:xfrm>
            <a:custGeom>
              <a:avLst/>
              <a:gdLst/>
              <a:ahLst/>
              <a:cxnLst/>
              <a:rect l="l" t="t" r="r" b="b"/>
              <a:pathLst>
                <a:path w="1149" h="1136" fill="none" extrusionOk="0">
                  <a:moveTo>
                    <a:pt x="1148" y="0"/>
                  </a:moveTo>
                  <a:lnTo>
                    <a:pt x="1" y="113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457175" y="2915400"/>
              <a:ext cx="39950" cy="39675"/>
            </a:xfrm>
            <a:custGeom>
              <a:avLst/>
              <a:gdLst/>
              <a:ahLst/>
              <a:cxnLst/>
              <a:rect l="l" t="t" r="r" b="b"/>
              <a:pathLst>
                <a:path w="1598" h="1587" fill="none" extrusionOk="0">
                  <a:moveTo>
                    <a:pt x="1597" y="1"/>
                  </a:moveTo>
                  <a:lnTo>
                    <a:pt x="0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497100" y="2915400"/>
              <a:ext cx="39650" cy="39675"/>
            </a:xfrm>
            <a:custGeom>
              <a:avLst/>
              <a:gdLst/>
              <a:ahLst/>
              <a:cxnLst/>
              <a:rect l="l" t="t" r="r" b="b"/>
              <a:pathLst>
                <a:path w="1586" h="1587" fill="none" extrusionOk="0">
                  <a:moveTo>
                    <a:pt x="0" y="1"/>
                  </a:moveTo>
                  <a:lnTo>
                    <a:pt x="1585" y="158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497100" y="2861600"/>
              <a:ext cx="117725" cy="68025"/>
            </a:xfrm>
            <a:custGeom>
              <a:avLst/>
              <a:gdLst/>
              <a:ahLst/>
              <a:cxnLst/>
              <a:rect l="l" t="t" r="r" b="b"/>
              <a:pathLst>
                <a:path w="4709" h="2721" fill="none" extrusionOk="0">
                  <a:moveTo>
                    <a:pt x="4708" y="2721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586700" y="2903000"/>
              <a:ext cx="39050" cy="10375"/>
            </a:xfrm>
            <a:custGeom>
              <a:avLst/>
              <a:gdLst/>
              <a:ahLst/>
              <a:cxnLst/>
              <a:rect l="l" t="t" r="r" b="b"/>
              <a:pathLst>
                <a:path w="1562" h="415" fill="none" extrusionOk="0">
                  <a:moveTo>
                    <a:pt x="0" y="414"/>
                  </a:moveTo>
                  <a:lnTo>
                    <a:pt x="1562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586700" y="2913350"/>
              <a:ext cx="10675" cy="39050"/>
            </a:xfrm>
            <a:custGeom>
              <a:avLst/>
              <a:gdLst/>
              <a:ahLst/>
              <a:cxnLst/>
              <a:rect l="l" t="t" r="r" b="b"/>
              <a:pathLst>
                <a:path w="427" h="1562" fill="none" extrusionOk="0">
                  <a:moveTo>
                    <a:pt x="0" y="0"/>
                  </a:moveTo>
                  <a:lnTo>
                    <a:pt x="426" y="1562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543525" y="2888500"/>
              <a:ext cx="14500" cy="54150"/>
            </a:xfrm>
            <a:custGeom>
              <a:avLst/>
              <a:gdLst/>
              <a:ahLst/>
              <a:cxnLst/>
              <a:rect l="l" t="t" r="r" b="b"/>
              <a:pathLst>
                <a:path w="580" h="2166" fill="none" extrusionOk="0">
                  <a:moveTo>
                    <a:pt x="0" y="1"/>
                  </a:moveTo>
                  <a:lnTo>
                    <a:pt x="580" y="216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543525" y="2873725"/>
              <a:ext cx="54425" cy="14800"/>
            </a:xfrm>
            <a:custGeom>
              <a:avLst/>
              <a:gdLst/>
              <a:ahLst/>
              <a:cxnLst/>
              <a:rect l="l" t="t" r="r" b="b"/>
              <a:pathLst>
                <a:path w="2177" h="592" fill="none" extrusionOk="0">
                  <a:moveTo>
                    <a:pt x="0" y="592"/>
                  </a:moveTo>
                  <a:lnTo>
                    <a:pt x="2177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497100" y="2793575"/>
              <a:ext cx="117725" cy="68050"/>
            </a:xfrm>
            <a:custGeom>
              <a:avLst/>
              <a:gdLst/>
              <a:ahLst/>
              <a:cxnLst/>
              <a:rect l="l" t="t" r="r" b="b"/>
              <a:pathLst>
                <a:path w="4709" h="2722" fill="none" extrusionOk="0">
                  <a:moveTo>
                    <a:pt x="4708" y="0"/>
                  </a:moveTo>
                  <a:lnTo>
                    <a:pt x="0" y="27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586700" y="2770800"/>
              <a:ext cx="10675" cy="38775"/>
            </a:xfrm>
            <a:custGeom>
              <a:avLst/>
              <a:gdLst/>
              <a:ahLst/>
              <a:cxnLst/>
              <a:rect l="l" t="t" r="r" b="b"/>
              <a:pathLst>
                <a:path w="427" h="1551" fill="none" extrusionOk="0">
                  <a:moveTo>
                    <a:pt x="0" y="1550"/>
                  </a:moveTo>
                  <a:lnTo>
                    <a:pt x="426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586700" y="2809550"/>
              <a:ext cx="39050" cy="10675"/>
            </a:xfrm>
            <a:custGeom>
              <a:avLst/>
              <a:gdLst/>
              <a:ahLst/>
              <a:cxnLst/>
              <a:rect l="l" t="t" r="r" b="b"/>
              <a:pathLst>
                <a:path w="1562" h="427" fill="none" extrusionOk="0">
                  <a:moveTo>
                    <a:pt x="0" y="0"/>
                  </a:moveTo>
                  <a:lnTo>
                    <a:pt x="1562" y="426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543525" y="2834675"/>
              <a:ext cx="54425" cy="14525"/>
            </a:xfrm>
            <a:custGeom>
              <a:avLst/>
              <a:gdLst/>
              <a:ahLst/>
              <a:cxnLst/>
              <a:rect l="l" t="t" r="r" b="b"/>
              <a:pathLst>
                <a:path w="2177" h="581" fill="none" extrusionOk="0">
                  <a:moveTo>
                    <a:pt x="0" y="1"/>
                  </a:moveTo>
                  <a:lnTo>
                    <a:pt x="2177" y="58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43525" y="2780275"/>
              <a:ext cx="14500" cy="54425"/>
            </a:xfrm>
            <a:custGeom>
              <a:avLst/>
              <a:gdLst/>
              <a:ahLst/>
              <a:cxnLst/>
              <a:rect l="l" t="t" r="r" b="b"/>
              <a:pathLst>
                <a:path w="580" h="2177" fill="none" extrusionOk="0">
                  <a:moveTo>
                    <a:pt x="0" y="2177"/>
                  </a:moveTo>
                  <a:lnTo>
                    <a:pt x="58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3"/>
          <p:cNvGrpSpPr/>
          <p:nvPr/>
        </p:nvGrpSpPr>
        <p:grpSpPr>
          <a:xfrm rot="10800000" flipH="1">
            <a:off x="5093289" y="166804"/>
            <a:ext cx="152173" cy="152150"/>
            <a:chOff x="810321" y="2832391"/>
            <a:chExt cx="266457" cy="266416"/>
          </a:xfrm>
        </p:grpSpPr>
        <p:sp>
          <p:nvSpPr>
            <p:cNvPr id="1158" name="Google Shape;1158;p13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6" name="Google Shape;1176;p13"/>
          <p:cNvSpPr/>
          <p:nvPr/>
        </p:nvSpPr>
        <p:spPr>
          <a:xfrm>
            <a:off x="-25" y="4972800"/>
            <a:ext cx="91440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3"/>
          <p:cNvSpPr/>
          <p:nvPr/>
        </p:nvSpPr>
        <p:spPr>
          <a:xfrm>
            <a:off x="331125" y="849025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4"/>
          <p:cNvSpPr txBox="1">
            <a:spLocks noGrp="1"/>
          </p:cNvSpPr>
          <p:nvPr>
            <p:ph type="title"/>
          </p:nvPr>
        </p:nvSpPr>
        <p:spPr>
          <a:xfrm>
            <a:off x="713225" y="3343163"/>
            <a:ext cx="38649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0" name="Google Shape;1180;p14"/>
          <p:cNvSpPr txBox="1">
            <a:spLocks noGrp="1"/>
          </p:cNvSpPr>
          <p:nvPr>
            <p:ph type="subTitle" idx="1"/>
          </p:nvPr>
        </p:nvSpPr>
        <p:spPr>
          <a:xfrm>
            <a:off x="713225" y="1414250"/>
            <a:ext cx="3864900" cy="19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14"/>
          <p:cNvSpPr/>
          <p:nvPr/>
        </p:nvSpPr>
        <p:spPr>
          <a:xfrm rot="-906735" flipH="1">
            <a:off x="5516384" y="1680909"/>
            <a:ext cx="2859490" cy="2856883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4"/>
          <p:cNvSpPr/>
          <p:nvPr/>
        </p:nvSpPr>
        <p:spPr>
          <a:xfrm rot="-3600004" flipH="1">
            <a:off x="5228542" y="901222"/>
            <a:ext cx="3193207" cy="3193207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14"/>
          <p:cNvSpPr/>
          <p:nvPr/>
        </p:nvSpPr>
        <p:spPr>
          <a:xfrm rot="900059">
            <a:off x="4903489" y="1133963"/>
            <a:ext cx="2307641" cy="2307641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14"/>
          <p:cNvSpPr/>
          <p:nvPr/>
        </p:nvSpPr>
        <p:spPr>
          <a:xfrm rot="-907145" flipH="1">
            <a:off x="4917482" y="1521595"/>
            <a:ext cx="2826020" cy="2823414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14"/>
          <p:cNvSpPr/>
          <p:nvPr/>
        </p:nvSpPr>
        <p:spPr>
          <a:xfrm rot="5400000">
            <a:off x="4786254" y="-100079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14"/>
          <p:cNvSpPr/>
          <p:nvPr/>
        </p:nvSpPr>
        <p:spPr>
          <a:xfrm rot="5400000">
            <a:off x="4786254" y="4760772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14"/>
          <p:cNvSpPr/>
          <p:nvPr/>
        </p:nvSpPr>
        <p:spPr>
          <a:xfrm rot="5400000">
            <a:off x="4339561" y="4760772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14"/>
          <p:cNvSpPr/>
          <p:nvPr/>
        </p:nvSpPr>
        <p:spPr>
          <a:xfrm rot="5400000">
            <a:off x="4339561" y="-100079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9" name="Google Shape;1189;p14"/>
          <p:cNvGrpSpPr/>
          <p:nvPr/>
        </p:nvGrpSpPr>
        <p:grpSpPr>
          <a:xfrm>
            <a:off x="7904431" y="449499"/>
            <a:ext cx="887486" cy="576896"/>
            <a:chOff x="7811019" y="1134049"/>
            <a:chExt cx="887486" cy="576896"/>
          </a:xfrm>
        </p:grpSpPr>
        <p:sp>
          <p:nvSpPr>
            <p:cNvPr id="1190" name="Google Shape;1190;p14"/>
            <p:cNvSpPr/>
            <p:nvPr/>
          </p:nvSpPr>
          <p:spPr>
            <a:xfrm>
              <a:off x="8438121" y="1607363"/>
              <a:ext cx="67381" cy="52530"/>
            </a:xfrm>
            <a:custGeom>
              <a:avLst/>
              <a:gdLst/>
              <a:ahLst/>
              <a:cxnLst/>
              <a:rect l="l" t="t" r="r" b="b"/>
              <a:pathLst>
                <a:path w="1275" h="994" extrusionOk="0">
                  <a:moveTo>
                    <a:pt x="644" y="0"/>
                  </a:moveTo>
                  <a:cubicBezTo>
                    <a:pt x="1" y="0"/>
                    <a:pt x="1" y="994"/>
                    <a:pt x="644" y="994"/>
                  </a:cubicBezTo>
                  <a:cubicBezTo>
                    <a:pt x="1274" y="994"/>
                    <a:pt x="1274" y="0"/>
                    <a:pt x="64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953763" y="1502352"/>
              <a:ext cx="68068" cy="52530"/>
            </a:xfrm>
            <a:custGeom>
              <a:avLst/>
              <a:gdLst/>
              <a:ahLst/>
              <a:cxnLst/>
              <a:rect l="l" t="t" r="r" b="b"/>
              <a:pathLst>
                <a:path w="1288" h="994" extrusionOk="0">
                  <a:moveTo>
                    <a:pt x="644" y="0"/>
                  </a:moveTo>
                  <a:cubicBezTo>
                    <a:pt x="0" y="0"/>
                    <a:pt x="0" y="994"/>
                    <a:pt x="644" y="994"/>
                  </a:cubicBezTo>
                  <a:cubicBezTo>
                    <a:pt x="1274" y="994"/>
                    <a:pt x="1288" y="0"/>
                    <a:pt x="64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8262875" y="1245719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8" y="994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8262875" y="1537814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5"/>
                    <a:pt x="644" y="995"/>
                  </a:cubicBezTo>
                  <a:cubicBezTo>
                    <a:pt x="1288" y="995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7811019" y="1358128"/>
              <a:ext cx="38526" cy="31867"/>
            </a:xfrm>
            <a:custGeom>
              <a:avLst/>
              <a:gdLst/>
              <a:ahLst/>
              <a:cxnLst/>
              <a:rect l="l" t="t" r="r" b="b"/>
              <a:pathLst>
                <a:path w="729" h="603" extrusionOk="0">
                  <a:moveTo>
                    <a:pt x="364" y="1"/>
                  </a:moveTo>
                  <a:cubicBezTo>
                    <a:pt x="0" y="29"/>
                    <a:pt x="0" y="574"/>
                    <a:pt x="364" y="602"/>
                  </a:cubicBezTo>
                  <a:cubicBezTo>
                    <a:pt x="728" y="574"/>
                    <a:pt x="728" y="29"/>
                    <a:pt x="364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8461057" y="1384764"/>
              <a:ext cx="39266" cy="31867"/>
            </a:xfrm>
            <a:custGeom>
              <a:avLst/>
              <a:gdLst/>
              <a:ahLst/>
              <a:cxnLst/>
              <a:rect l="l" t="t" r="r" b="b"/>
              <a:pathLst>
                <a:path w="743" h="603" extrusionOk="0">
                  <a:moveTo>
                    <a:pt x="364" y="0"/>
                  </a:moveTo>
                  <a:cubicBezTo>
                    <a:pt x="1" y="28"/>
                    <a:pt x="1" y="560"/>
                    <a:pt x="364" y="602"/>
                  </a:cubicBezTo>
                  <a:cubicBezTo>
                    <a:pt x="742" y="560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8018080" y="1200639"/>
              <a:ext cx="38526" cy="31814"/>
            </a:xfrm>
            <a:custGeom>
              <a:avLst/>
              <a:gdLst/>
              <a:ahLst/>
              <a:cxnLst/>
              <a:rect l="l" t="t" r="r" b="b"/>
              <a:pathLst>
                <a:path w="729" h="602" extrusionOk="0">
                  <a:moveTo>
                    <a:pt x="364" y="0"/>
                  </a:moveTo>
                  <a:cubicBezTo>
                    <a:pt x="1" y="28"/>
                    <a:pt x="1" y="574"/>
                    <a:pt x="364" y="602"/>
                  </a:cubicBezTo>
                  <a:cubicBezTo>
                    <a:pt x="728" y="574"/>
                    <a:pt x="728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8140107" y="1679078"/>
              <a:ext cx="39266" cy="31867"/>
            </a:xfrm>
            <a:custGeom>
              <a:avLst/>
              <a:gdLst/>
              <a:ahLst/>
              <a:cxnLst/>
              <a:rect l="l" t="t" r="r" b="b"/>
              <a:pathLst>
                <a:path w="743" h="603" extrusionOk="0">
                  <a:moveTo>
                    <a:pt x="378" y="1"/>
                  </a:moveTo>
                  <a:cubicBezTo>
                    <a:pt x="0" y="29"/>
                    <a:pt x="0" y="574"/>
                    <a:pt x="378" y="602"/>
                  </a:cubicBezTo>
                  <a:cubicBezTo>
                    <a:pt x="742" y="574"/>
                    <a:pt x="742" y="29"/>
                    <a:pt x="378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8659240" y="1551132"/>
              <a:ext cx="39266" cy="31127"/>
            </a:xfrm>
            <a:custGeom>
              <a:avLst/>
              <a:gdLst/>
              <a:ahLst/>
              <a:cxnLst/>
              <a:rect l="l" t="t" r="r" b="b"/>
              <a:pathLst>
                <a:path w="743" h="589" extrusionOk="0">
                  <a:moveTo>
                    <a:pt x="365" y="1"/>
                  </a:moveTo>
                  <a:cubicBezTo>
                    <a:pt x="1" y="29"/>
                    <a:pt x="1" y="561"/>
                    <a:pt x="365" y="589"/>
                  </a:cubicBezTo>
                  <a:cubicBezTo>
                    <a:pt x="742" y="561"/>
                    <a:pt x="742" y="29"/>
                    <a:pt x="365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8630437" y="1294551"/>
              <a:ext cx="38473" cy="31074"/>
            </a:xfrm>
            <a:custGeom>
              <a:avLst/>
              <a:gdLst/>
              <a:ahLst/>
              <a:cxnLst/>
              <a:rect l="l" t="t" r="r" b="b"/>
              <a:pathLst>
                <a:path w="728" h="588" extrusionOk="0">
                  <a:moveTo>
                    <a:pt x="364" y="0"/>
                  </a:moveTo>
                  <a:cubicBezTo>
                    <a:pt x="0" y="28"/>
                    <a:pt x="0" y="560"/>
                    <a:pt x="364" y="588"/>
                  </a:cubicBezTo>
                  <a:cubicBezTo>
                    <a:pt x="728" y="560"/>
                    <a:pt x="728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8339030" y="1134049"/>
              <a:ext cx="34827" cy="31127"/>
            </a:xfrm>
            <a:custGeom>
              <a:avLst/>
              <a:gdLst/>
              <a:ahLst/>
              <a:cxnLst/>
              <a:rect l="l" t="t" r="r" b="b"/>
              <a:pathLst>
                <a:path w="659" h="589" extrusionOk="0">
                  <a:moveTo>
                    <a:pt x="309" y="1"/>
                  </a:moveTo>
                  <a:cubicBezTo>
                    <a:pt x="267" y="1"/>
                    <a:pt x="225" y="1"/>
                    <a:pt x="183" y="29"/>
                  </a:cubicBezTo>
                  <a:cubicBezTo>
                    <a:pt x="155" y="29"/>
                    <a:pt x="113" y="57"/>
                    <a:pt x="99" y="85"/>
                  </a:cubicBezTo>
                  <a:cubicBezTo>
                    <a:pt x="71" y="113"/>
                    <a:pt x="43" y="141"/>
                    <a:pt x="29" y="183"/>
                  </a:cubicBezTo>
                  <a:cubicBezTo>
                    <a:pt x="15" y="211"/>
                    <a:pt x="1" y="253"/>
                    <a:pt x="15" y="294"/>
                  </a:cubicBezTo>
                  <a:lnTo>
                    <a:pt x="15" y="378"/>
                  </a:lnTo>
                  <a:cubicBezTo>
                    <a:pt x="29" y="420"/>
                    <a:pt x="57" y="462"/>
                    <a:pt x="99" y="504"/>
                  </a:cubicBezTo>
                  <a:lnTo>
                    <a:pt x="155" y="546"/>
                  </a:lnTo>
                  <a:cubicBezTo>
                    <a:pt x="197" y="574"/>
                    <a:pt x="253" y="588"/>
                    <a:pt x="309" y="588"/>
                  </a:cubicBezTo>
                  <a:lnTo>
                    <a:pt x="364" y="588"/>
                  </a:lnTo>
                  <a:cubicBezTo>
                    <a:pt x="392" y="588"/>
                    <a:pt x="434" y="588"/>
                    <a:pt x="476" y="574"/>
                  </a:cubicBezTo>
                  <a:cubicBezTo>
                    <a:pt x="546" y="532"/>
                    <a:pt x="602" y="476"/>
                    <a:pt x="630" y="406"/>
                  </a:cubicBezTo>
                  <a:cubicBezTo>
                    <a:pt x="644" y="378"/>
                    <a:pt x="658" y="336"/>
                    <a:pt x="658" y="294"/>
                  </a:cubicBezTo>
                  <a:lnTo>
                    <a:pt x="644" y="211"/>
                  </a:lnTo>
                  <a:cubicBezTo>
                    <a:pt x="630" y="169"/>
                    <a:pt x="602" y="127"/>
                    <a:pt x="574" y="85"/>
                  </a:cubicBezTo>
                  <a:lnTo>
                    <a:pt x="504" y="43"/>
                  </a:lnTo>
                  <a:cubicBezTo>
                    <a:pt x="462" y="15"/>
                    <a:pt x="406" y="1"/>
                    <a:pt x="364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14"/>
          <p:cNvGrpSpPr/>
          <p:nvPr/>
        </p:nvGrpSpPr>
        <p:grpSpPr>
          <a:xfrm>
            <a:off x="7882611" y="4005573"/>
            <a:ext cx="931139" cy="636827"/>
            <a:chOff x="7906411" y="3766023"/>
            <a:chExt cx="931139" cy="636827"/>
          </a:xfrm>
        </p:grpSpPr>
        <p:sp>
          <p:nvSpPr>
            <p:cNvPr id="1202" name="Google Shape;1202;p14"/>
            <p:cNvSpPr/>
            <p:nvPr/>
          </p:nvSpPr>
          <p:spPr>
            <a:xfrm>
              <a:off x="8140847" y="4174279"/>
              <a:ext cx="67328" cy="52530"/>
            </a:xfrm>
            <a:custGeom>
              <a:avLst/>
              <a:gdLst/>
              <a:ahLst/>
              <a:cxnLst/>
              <a:rect l="l" t="t" r="r" b="b"/>
              <a:pathLst>
                <a:path w="1274" h="994" extrusionOk="0">
                  <a:moveTo>
                    <a:pt x="630" y="0"/>
                  </a:moveTo>
                  <a:cubicBezTo>
                    <a:pt x="0" y="0"/>
                    <a:pt x="0" y="994"/>
                    <a:pt x="630" y="994"/>
                  </a:cubicBezTo>
                  <a:cubicBezTo>
                    <a:pt x="1274" y="994"/>
                    <a:pt x="1274" y="0"/>
                    <a:pt x="630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8408578" y="3998980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7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8729528" y="3766023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74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8418144" y="4214920"/>
              <a:ext cx="67381" cy="52583"/>
            </a:xfrm>
            <a:custGeom>
              <a:avLst/>
              <a:gdLst/>
              <a:ahLst/>
              <a:cxnLst/>
              <a:rect l="l" t="t" r="r" b="b"/>
              <a:pathLst>
                <a:path w="1275" h="995" extrusionOk="0">
                  <a:moveTo>
                    <a:pt x="645" y="1"/>
                  </a:moveTo>
                  <a:cubicBezTo>
                    <a:pt x="1" y="1"/>
                    <a:pt x="1" y="994"/>
                    <a:pt x="645" y="994"/>
                  </a:cubicBezTo>
                  <a:cubicBezTo>
                    <a:pt x="1274" y="994"/>
                    <a:pt x="1274" y="1"/>
                    <a:pt x="645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8573466" y="4023396"/>
              <a:ext cx="41485" cy="31127"/>
            </a:xfrm>
            <a:custGeom>
              <a:avLst/>
              <a:gdLst/>
              <a:ahLst/>
              <a:cxnLst/>
              <a:rect l="l" t="t" r="r" b="b"/>
              <a:pathLst>
                <a:path w="785" h="589" extrusionOk="0">
                  <a:moveTo>
                    <a:pt x="406" y="0"/>
                  </a:moveTo>
                  <a:cubicBezTo>
                    <a:pt x="401" y="0"/>
                    <a:pt x="397" y="0"/>
                    <a:pt x="392" y="1"/>
                  </a:cubicBezTo>
                  <a:cubicBezTo>
                    <a:pt x="1" y="1"/>
                    <a:pt x="1" y="588"/>
                    <a:pt x="392" y="588"/>
                  </a:cubicBezTo>
                  <a:cubicBezTo>
                    <a:pt x="780" y="588"/>
                    <a:pt x="784" y="0"/>
                    <a:pt x="406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8559408" y="3770462"/>
              <a:ext cx="42225" cy="31127"/>
            </a:xfrm>
            <a:custGeom>
              <a:avLst/>
              <a:gdLst/>
              <a:ahLst/>
              <a:cxnLst/>
              <a:rect l="l" t="t" r="r" b="b"/>
              <a:pathLst>
                <a:path w="799" h="589" extrusionOk="0">
                  <a:moveTo>
                    <a:pt x="406" y="1"/>
                  </a:moveTo>
                  <a:cubicBezTo>
                    <a:pt x="1" y="1"/>
                    <a:pt x="1" y="589"/>
                    <a:pt x="406" y="589"/>
                  </a:cubicBezTo>
                  <a:cubicBezTo>
                    <a:pt x="798" y="589"/>
                    <a:pt x="798" y="1"/>
                    <a:pt x="406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8798284" y="3937623"/>
              <a:ext cx="39266" cy="31127"/>
            </a:xfrm>
            <a:custGeom>
              <a:avLst/>
              <a:gdLst/>
              <a:ahLst/>
              <a:cxnLst/>
              <a:rect l="l" t="t" r="r" b="b"/>
              <a:pathLst>
                <a:path w="743" h="589" extrusionOk="0">
                  <a:moveTo>
                    <a:pt x="364" y="0"/>
                  </a:moveTo>
                  <a:cubicBezTo>
                    <a:pt x="0" y="28"/>
                    <a:pt x="0" y="560"/>
                    <a:pt x="364" y="588"/>
                  </a:cubicBezTo>
                  <a:cubicBezTo>
                    <a:pt x="742" y="560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8174142" y="4357665"/>
              <a:ext cx="39213" cy="31127"/>
            </a:xfrm>
            <a:custGeom>
              <a:avLst/>
              <a:gdLst/>
              <a:ahLst/>
              <a:cxnLst/>
              <a:rect l="l" t="t" r="r" b="b"/>
              <a:pathLst>
                <a:path w="742" h="589" extrusionOk="0">
                  <a:moveTo>
                    <a:pt x="378" y="1"/>
                  </a:moveTo>
                  <a:cubicBezTo>
                    <a:pt x="0" y="29"/>
                    <a:pt x="0" y="560"/>
                    <a:pt x="378" y="588"/>
                  </a:cubicBezTo>
                  <a:cubicBezTo>
                    <a:pt x="742" y="560"/>
                    <a:pt x="742" y="29"/>
                    <a:pt x="378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7960422" y="4166881"/>
              <a:ext cx="39213" cy="31814"/>
            </a:xfrm>
            <a:custGeom>
              <a:avLst/>
              <a:gdLst/>
              <a:ahLst/>
              <a:cxnLst/>
              <a:rect l="l" t="t" r="r" b="b"/>
              <a:pathLst>
                <a:path w="742" h="602" extrusionOk="0">
                  <a:moveTo>
                    <a:pt x="364" y="0"/>
                  </a:moveTo>
                  <a:cubicBezTo>
                    <a:pt x="0" y="28"/>
                    <a:pt x="0" y="574"/>
                    <a:pt x="364" y="602"/>
                  </a:cubicBezTo>
                  <a:cubicBezTo>
                    <a:pt x="742" y="574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7906411" y="4370983"/>
              <a:ext cx="42225" cy="31867"/>
            </a:xfrm>
            <a:custGeom>
              <a:avLst/>
              <a:gdLst/>
              <a:ahLst/>
              <a:cxnLst/>
              <a:rect l="l" t="t" r="r" b="b"/>
              <a:pathLst>
                <a:path w="799" h="603" extrusionOk="0">
                  <a:moveTo>
                    <a:pt x="392" y="0"/>
                  </a:moveTo>
                  <a:cubicBezTo>
                    <a:pt x="1" y="0"/>
                    <a:pt x="1" y="602"/>
                    <a:pt x="392" y="602"/>
                  </a:cubicBezTo>
                  <a:cubicBezTo>
                    <a:pt x="798" y="602"/>
                    <a:pt x="798" y="0"/>
                    <a:pt x="392" y="0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14"/>
          <p:cNvGrpSpPr/>
          <p:nvPr/>
        </p:nvGrpSpPr>
        <p:grpSpPr>
          <a:xfrm rot="603685">
            <a:off x="4242536" y="3461046"/>
            <a:ext cx="1105621" cy="842338"/>
            <a:chOff x="306300" y="3598175"/>
            <a:chExt cx="1105645" cy="842356"/>
          </a:xfrm>
        </p:grpSpPr>
        <p:sp>
          <p:nvSpPr>
            <p:cNvPr id="1213" name="Google Shape;1213;p14"/>
            <p:cNvSpPr/>
            <p:nvPr/>
          </p:nvSpPr>
          <p:spPr>
            <a:xfrm>
              <a:off x="439426" y="3754185"/>
              <a:ext cx="68120" cy="52583"/>
            </a:xfrm>
            <a:custGeom>
              <a:avLst/>
              <a:gdLst/>
              <a:ahLst/>
              <a:cxnLst/>
              <a:rect l="l" t="t" r="r" b="b"/>
              <a:pathLst>
                <a:path w="1289" h="995" extrusionOk="0">
                  <a:moveTo>
                    <a:pt x="644" y="1"/>
                  </a:moveTo>
                  <a:cubicBezTo>
                    <a:pt x="1" y="1"/>
                    <a:pt x="1" y="995"/>
                    <a:pt x="644" y="995"/>
                  </a:cubicBezTo>
                  <a:cubicBezTo>
                    <a:pt x="1288" y="995"/>
                    <a:pt x="1288" y="1"/>
                    <a:pt x="644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859467" y="4045593"/>
              <a:ext cx="68120" cy="52530"/>
            </a:xfrm>
            <a:custGeom>
              <a:avLst/>
              <a:gdLst/>
              <a:ahLst/>
              <a:cxnLst/>
              <a:rect l="l" t="t" r="r" b="b"/>
              <a:pathLst>
                <a:path w="1289" h="994" extrusionOk="0">
                  <a:moveTo>
                    <a:pt x="645" y="0"/>
                  </a:moveTo>
                  <a:cubicBezTo>
                    <a:pt x="1" y="0"/>
                    <a:pt x="1" y="994"/>
                    <a:pt x="645" y="994"/>
                  </a:cubicBezTo>
                  <a:cubicBezTo>
                    <a:pt x="1288" y="994"/>
                    <a:pt x="1288" y="0"/>
                    <a:pt x="645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343877" y="4191297"/>
              <a:ext cx="68068" cy="52530"/>
            </a:xfrm>
            <a:custGeom>
              <a:avLst/>
              <a:gdLst/>
              <a:ahLst/>
              <a:cxnLst/>
              <a:rect l="l" t="t" r="r" b="b"/>
              <a:pathLst>
                <a:path w="1288" h="994" extrusionOk="0">
                  <a:moveTo>
                    <a:pt x="644" y="0"/>
                  </a:moveTo>
                  <a:cubicBezTo>
                    <a:pt x="1" y="0"/>
                    <a:pt x="1" y="994"/>
                    <a:pt x="644" y="994"/>
                  </a:cubicBezTo>
                  <a:cubicBezTo>
                    <a:pt x="1288" y="994"/>
                    <a:pt x="1288" y="0"/>
                    <a:pt x="644" y="0"/>
                  </a:cubicBezTo>
                  <a:close/>
                </a:path>
              </a:pathLst>
            </a:cu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847682" y="4249695"/>
              <a:ext cx="68068" cy="52583"/>
            </a:xfrm>
            <a:custGeom>
              <a:avLst/>
              <a:gdLst/>
              <a:ahLst/>
              <a:cxnLst/>
              <a:rect l="l" t="t" r="r" b="b"/>
              <a:pathLst>
                <a:path w="1288" h="995" extrusionOk="0">
                  <a:moveTo>
                    <a:pt x="644" y="1"/>
                  </a:moveTo>
                  <a:cubicBezTo>
                    <a:pt x="0" y="1"/>
                    <a:pt x="0" y="994"/>
                    <a:pt x="644" y="994"/>
                  </a:cubicBezTo>
                  <a:cubicBezTo>
                    <a:pt x="1287" y="994"/>
                    <a:pt x="1287" y="1"/>
                    <a:pt x="644" y="1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515634" y="4057431"/>
              <a:ext cx="67328" cy="52530"/>
            </a:xfrm>
            <a:custGeom>
              <a:avLst/>
              <a:gdLst/>
              <a:ahLst/>
              <a:cxnLst/>
              <a:rect l="l" t="t" r="r" b="b"/>
              <a:pathLst>
                <a:path w="1274" h="994" extrusionOk="0">
                  <a:moveTo>
                    <a:pt x="630" y="0"/>
                  </a:moveTo>
                  <a:cubicBezTo>
                    <a:pt x="0" y="0"/>
                    <a:pt x="0" y="994"/>
                    <a:pt x="630" y="994"/>
                  </a:cubicBezTo>
                  <a:cubicBezTo>
                    <a:pt x="1273" y="994"/>
                    <a:pt x="1273" y="0"/>
                    <a:pt x="630" y="0"/>
                  </a:cubicBezTo>
                  <a:close/>
                </a:path>
              </a:pathLst>
            </a:cu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662764" y="3898409"/>
              <a:ext cx="41485" cy="31867"/>
            </a:xfrm>
            <a:custGeom>
              <a:avLst/>
              <a:gdLst/>
              <a:ahLst/>
              <a:cxnLst/>
              <a:rect l="l" t="t" r="r" b="b"/>
              <a:pathLst>
                <a:path w="785" h="603" extrusionOk="0">
                  <a:moveTo>
                    <a:pt x="393" y="1"/>
                  </a:moveTo>
                  <a:cubicBezTo>
                    <a:pt x="1" y="1"/>
                    <a:pt x="1" y="602"/>
                    <a:pt x="393" y="602"/>
                  </a:cubicBezTo>
                  <a:cubicBezTo>
                    <a:pt x="784" y="602"/>
                    <a:pt x="784" y="1"/>
                    <a:pt x="393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653886" y="4306613"/>
              <a:ext cx="41485" cy="31867"/>
            </a:xfrm>
            <a:custGeom>
              <a:avLst/>
              <a:gdLst/>
              <a:ahLst/>
              <a:cxnLst/>
              <a:rect l="l" t="t" r="r" b="b"/>
              <a:pathLst>
                <a:path w="785" h="603" extrusionOk="0">
                  <a:moveTo>
                    <a:pt x="393" y="1"/>
                  </a:moveTo>
                  <a:cubicBezTo>
                    <a:pt x="1" y="1"/>
                    <a:pt x="1" y="603"/>
                    <a:pt x="393" y="603"/>
                  </a:cubicBezTo>
                  <a:cubicBezTo>
                    <a:pt x="784" y="603"/>
                    <a:pt x="784" y="1"/>
                    <a:pt x="393" y="1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231468" y="4408717"/>
              <a:ext cx="41485" cy="31814"/>
            </a:xfrm>
            <a:custGeom>
              <a:avLst/>
              <a:gdLst/>
              <a:ahLst/>
              <a:cxnLst/>
              <a:rect l="l" t="t" r="r" b="b"/>
              <a:pathLst>
                <a:path w="785" h="602" extrusionOk="0">
                  <a:moveTo>
                    <a:pt x="392" y="0"/>
                  </a:moveTo>
                  <a:cubicBezTo>
                    <a:pt x="1" y="0"/>
                    <a:pt x="1" y="602"/>
                    <a:pt x="392" y="602"/>
                  </a:cubicBezTo>
                  <a:cubicBezTo>
                    <a:pt x="784" y="602"/>
                    <a:pt x="784" y="0"/>
                    <a:pt x="392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306300" y="3884351"/>
              <a:ext cx="42225" cy="31127"/>
            </a:xfrm>
            <a:custGeom>
              <a:avLst/>
              <a:gdLst/>
              <a:ahLst/>
              <a:cxnLst/>
              <a:rect l="l" t="t" r="r" b="b"/>
              <a:pathLst>
                <a:path w="799" h="589" extrusionOk="0">
                  <a:moveTo>
                    <a:pt x="420" y="1"/>
                  </a:moveTo>
                  <a:cubicBezTo>
                    <a:pt x="416" y="1"/>
                    <a:pt x="411" y="1"/>
                    <a:pt x="407" y="1"/>
                  </a:cubicBezTo>
                  <a:cubicBezTo>
                    <a:pt x="1" y="1"/>
                    <a:pt x="1" y="589"/>
                    <a:pt x="407" y="589"/>
                  </a:cubicBezTo>
                  <a:cubicBezTo>
                    <a:pt x="794" y="589"/>
                    <a:pt x="799" y="1"/>
                    <a:pt x="420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88998" y="3598175"/>
              <a:ext cx="39213" cy="31867"/>
            </a:xfrm>
            <a:custGeom>
              <a:avLst/>
              <a:gdLst/>
              <a:ahLst/>
              <a:cxnLst/>
              <a:rect l="l" t="t" r="r" b="b"/>
              <a:pathLst>
                <a:path w="742" h="603" extrusionOk="0">
                  <a:moveTo>
                    <a:pt x="364" y="0"/>
                  </a:moveTo>
                  <a:cubicBezTo>
                    <a:pt x="0" y="28"/>
                    <a:pt x="0" y="574"/>
                    <a:pt x="364" y="602"/>
                  </a:cubicBezTo>
                  <a:cubicBezTo>
                    <a:pt x="742" y="574"/>
                    <a:pt x="742" y="28"/>
                    <a:pt x="364" y="0"/>
                  </a:cubicBezTo>
                  <a:close/>
                </a:path>
              </a:pathLst>
            </a:custGeom>
            <a:solidFill>
              <a:srgbClr val="81B0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316658" y="3770462"/>
              <a:ext cx="41485" cy="31127"/>
            </a:xfrm>
            <a:custGeom>
              <a:avLst/>
              <a:gdLst/>
              <a:ahLst/>
              <a:cxnLst/>
              <a:rect l="l" t="t" r="r" b="b"/>
              <a:pathLst>
                <a:path w="785" h="589" extrusionOk="0">
                  <a:moveTo>
                    <a:pt x="393" y="1"/>
                  </a:moveTo>
                  <a:cubicBezTo>
                    <a:pt x="1" y="1"/>
                    <a:pt x="1" y="589"/>
                    <a:pt x="393" y="589"/>
                  </a:cubicBezTo>
                  <a:cubicBezTo>
                    <a:pt x="785" y="589"/>
                    <a:pt x="785" y="1"/>
                    <a:pt x="393" y="1"/>
                  </a:cubicBezTo>
                  <a:close/>
                </a:path>
              </a:pathLst>
            </a:cu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4" name="Google Shape;1224;p14"/>
          <p:cNvSpPr/>
          <p:nvPr/>
        </p:nvSpPr>
        <p:spPr>
          <a:xfrm rot="5400000">
            <a:off x="-2487900" y="2487900"/>
            <a:ext cx="5146500" cy="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16"/>
          <p:cNvSpPr/>
          <p:nvPr/>
        </p:nvSpPr>
        <p:spPr>
          <a:xfrm rot="1211034" flipH="1">
            <a:off x="8245423" y="4719838"/>
            <a:ext cx="373006" cy="375063"/>
          </a:xfrm>
          <a:prstGeom prst="ellipse">
            <a:avLst/>
          </a:prstGeom>
          <a:solidFill>
            <a:srgbClr val="81B0C5">
              <a:alpha val="410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16"/>
          <p:cNvSpPr/>
          <p:nvPr/>
        </p:nvSpPr>
        <p:spPr>
          <a:xfrm rot="344002" flipH="1">
            <a:off x="8913096" y="4721553"/>
            <a:ext cx="75076" cy="7349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16"/>
          <p:cNvSpPr/>
          <p:nvPr/>
        </p:nvSpPr>
        <p:spPr>
          <a:xfrm rot="5386879" flipH="1">
            <a:off x="8832736" y="4063612"/>
            <a:ext cx="235802" cy="250500"/>
          </a:xfrm>
          <a:prstGeom prst="ellipse">
            <a:avLst/>
          </a:prstGeom>
          <a:solidFill>
            <a:srgbClr val="496A95">
              <a:alpha val="39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9" name="Google Shape;1279;p16"/>
          <p:cNvCxnSpPr>
            <a:stCxn id="1278" idx="2"/>
            <a:endCxn id="1277" idx="0"/>
          </p:cNvCxnSpPr>
          <p:nvPr/>
        </p:nvCxnSpPr>
        <p:spPr>
          <a:xfrm>
            <a:off x="8951087" y="4306762"/>
            <a:ext cx="5100" cy="4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80" name="Google Shape;1280;p16"/>
          <p:cNvCxnSpPr>
            <a:stCxn id="1277" idx="5"/>
          </p:cNvCxnSpPr>
          <p:nvPr/>
        </p:nvCxnSpPr>
        <p:spPr>
          <a:xfrm flipH="1">
            <a:off x="8627093" y="4781314"/>
            <a:ext cx="293100" cy="88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81" name="Google Shape;1281;p16"/>
          <p:cNvCxnSpPr>
            <a:stCxn id="1277" idx="2"/>
          </p:cNvCxnSpPr>
          <p:nvPr/>
        </p:nvCxnSpPr>
        <p:spPr>
          <a:xfrm>
            <a:off x="8987984" y="4762048"/>
            <a:ext cx="156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82" name="Google Shape;1282;p16"/>
          <p:cNvSpPr/>
          <p:nvPr/>
        </p:nvSpPr>
        <p:spPr>
          <a:xfrm>
            <a:off x="124007" y="1152388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6"/>
          <p:cNvSpPr/>
          <p:nvPr/>
        </p:nvSpPr>
        <p:spPr>
          <a:xfrm>
            <a:off x="9009183" y="1152388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6"/>
          <p:cNvSpPr/>
          <p:nvPr/>
        </p:nvSpPr>
        <p:spPr>
          <a:xfrm>
            <a:off x="9009183" y="1599081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5" y="1"/>
                </a:moveTo>
                <a:cubicBezTo>
                  <a:pt x="88" y="1"/>
                  <a:pt x="0" y="60"/>
                  <a:pt x="0" y="179"/>
                </a:cubicBezTo>
                <a:lnTo>
                  <a:pt x="0" y="9135"/>
                </a:lnTo>
                <a:cubicBezTo>
                  <a:pt x="0" y="9233"/>
                  <a:pt x="70" y="9317"/>
                  <a:pt x="168" y="9317"/>
                </a:cubicBezTo>
                <a:cubicBezTo>
                  <a:pt x="266" y="9317"/>
                  <a:pt x="336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5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6"/>
          <p:cNvSpPr/>
          <p:nvPr/>
        </p:nvSpPr>
        <p:spPr>
          <a:xfrm>
            <a:off x="124007" y="1599081"/>
            <a:ext cx="18189" cy="482807"/>
          </a:xfrm>
          <a:custGeom>
            <a:avLst/>
            <a:gdLst/>
            <a:ahLst/>
            <a:cxnLst/>
            <a:rect l="l" t="t" r="r" b="b"/>
            <a:pathLst>
              <a:path w="351" h="9317" extrusionOk="0">
                <a:moveTo>
                  <a:pt x="176" y="1"/>
                </a:moveTo>
                <a:cubicBezTo>
                  <a:pt x="88" y="1"/>
                  <a:pt x="1" y="60"/>
                  <a:pt x="1" y="179"/>
                </a:cubicBezTo>
                <a:lnTo>
                  <a:pt x="1" y="9135"/>
                </a:lnTo>
                <a:cubicBezTo>
                  <a:pt x="1" y="9233"/>
                  <a:pt x="85" y="9317"/>
                  <a:pt x="183" y="9317"/>
                </a:cubicBezTo>
                <a:cubicBezTo>
                  <a:pt x="281" y="9317"/>
                  <a:pt x="350" y="9233"/>
                  <a:pt x="350" y="9149"/>
                </a:cubicBezTo>
                <a:lnTo>
                  <a:pt x="350" y="179"/>
                </a:lnTo>
                <a:cubicBezTo>
                  <a:pt x="350" y="60"/>
                  <a:pt x="263" y="1"/>
                  <a:pt x="176" y="1"/>
                </a:cubicBezTo>
                <a:close/>
              </a:path>
            </a:pathLst>
          </a:custGeom>
          <a:solidFill>
            <a:srgbClr val="81B0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16"/>
          <p:cNvSpPr/>
          <p:nvPr/>
        </p:nvSpPr>
        <p:spPr>
          <a:xfrm>
            <a:off x="-4" y="4918942"/>
            <a:ext cx="1244483" cy="1243"/>
          </a:xfrm>
          <a:custGeom>
            <a:avLst/>
            <a:gdLst/>
            <a:ahLst/>
            <a:cxnLst/>
            <a:rect l="l" t="t" r="r" b="b"/>
            <a:pathLst>
              <a:path w="108028" h="79" extrusionOk="0">
                <a:moveTo>
                  <a:pt x="0" y="0"/>
                </a:moveTo>
                <a:lnTo>
                  <a:pt x="100841" y="56"/>
                </a:lnTo>
                <a:lnTo>
                  <a:pt x="108028" y="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287" name="Google Shape;1287;p16"/>
          <p:cNvSpPr/>
          <p:nvPr/>
        </p:nvSpPr>
        <p:spPr>
          <a:xfrm>
            <a:off x="-4" y="4733250"/>
            <a:ext cx="759518" cy="141817"/>
          </a:xfrm>
          <a:custGeom>
            <a:avLst/>
            <a:gdLst/>
            <a:ahLst/>
            <a:cxnLst/>
            <a:rect l="l" t="t" r="r" b="b"/>
            <a:pathLst>
              <a:path w="48254" h="9010" extrusionOk="0">
                <a:moveTo>
                  <a:pt x="0" y="9010"/>
                </a:moveTo>
                <a:lnTo>
                  <a:pt x="10812" y="0"/>
                </a:lnTo>
                <a:lnTo>
                  <a:pt x="48254" y="0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1288" name="Google Shape;1288;p16"/>
          <p:cNvSpPr/>
          <p:nvPr/>
        </p:nvSpPr>
        <p:spPr>
          <a:xfrm>
            <a:off x="-4" y="4964066"/>
            <a:ext cx="505210" cy="125589"/>
          </a:xfrm>
          <a:custGeom>
            <a:avLst/>
            <a:gdLst/>
            <a:ahLst/>
            <a:cxnLst/>
            <a:rect l="l" t="t" r="r" b="b"/>
            <a:pathLst>
              <a:path w="43855" h="7979" extrusionOk="0">
                <a:moveTo>
                  <a:pt x="0" y="0"/>
                </a:moveTo>
                <a:lnTo>
                  <a:pt x="31366" y="0"/>
                </a:lnTo>
                <a:lnTo>
                  <a:pt x="43855" y="7979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sp>
      <p:grpSp>
        <p:nvGrpSpPr>
          <p:cNvPr id="1289" name="Google Shape;1289;p16"/>
          <p:cNvGrpSpPr/>
          <p:nvPr/>
        </p:nvGrpSpPr>
        <p:grpSpPr>
          <a:xfrm rot="10800000">
            <a:off x="145125" y="272916"/>
            <a:ext cx="152173" cy="152150"/>
            <a:chOff x="810321" y="2832391"/>
            <a:chExt cx="266457" cy="266416"/>
          </a:xfrm>
        </p:grpSpPr>
        <p:sp>
          <p:nvSpPr>
            <p:cNvPr id="1290" name="Google Shape;1290;p16"/>
            <p:cNvSpPr/>
            <p:nvPr/>
          </p:nvSpPr>
          <p:spPr>
            <a:xfrm>
              <a:off x="943549" y="2832391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0"/>
                  </a:moveTo>
                  <a:lnTo>
                    <a:pt x="0" y="323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904983" y="2834329"/>
              <a:ext cx="38608" cy="38608"/>
            </a:xfrm>
            <a:custGeom>
              <a:avLst/>
              <a:gdLst/>
              <a:ahLst/>
              <a:cxnLst/>
              <a:rect l="l" t="t" r="r" b="b"/>
              <a:pathLst>
                <a:path w="936" h="936" fill="none" extrusionOk="0">
                  <a:moveTo>
                    <a:pt x="935" y="935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943549" y="2834329"/>
              <a:ext cx="38566" cy="38608"/>
            </a:xfrm>
            <a:custGeom>
              <a:avLst/>
              <a:gdLst/>
              <a:ahLst/>
              <a:cxnLst/>
              <a:rect l="l" t="t" r="r" b="b"/>
              <a:pathLst>
                <a:path w="935" h="936" fill="none" extrusionOk="0">
                  <a:moveTo>
                    <a:pt x="0" y="935"/>
                  </a:moveTo>
                  <a:lnTo>
                    <a:pt x="935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827892" y="2898757"/>
              <a:ext cx="115699" cy="66862"/>
            </a:xfrm>
            <a:custGeom>
              <a:avLst/>
              <a:gdLst/>
              <a:ahLst/>
              <a:cxnLst/>
              <a:rect l="l" t="t" r="r" b="b"/>
              <a:pathLst>
                <a:path w="2805" h="1621" fill="none" extrusionOk="0">
                  <a:moveTo>
                    <a:pt x="1" y="0"/>
                  </a:moveTo>
                  <a:lnTo>
                    <a:pt x="2804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810321" y="2919216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1"/>
                  </a:moveTo>
                  <a:lnTo>
                    <a:pt x="1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848887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343" y="129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827892" y="2965577"/>
              <a:ext cx="115699" cy="66903"/>
            </a:xfrm>
            <a:custGeom>
              <a:avLst/>
              <a:gdLst/>
              <a:ahLst/>
              <a:cxnLst/>
              <a:rect l="l" t="t" r="r" b="b"/>
              <a:pathLst>
                <a:path w="2805" h="1622" fill="none" extrusionOk="0">
                  <a:moveTo>
                    <a:pt x="1" y="1621"/>
                  </a:moveTo>
                  <a:lnTo>
                    <a:pt x="2804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848887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343" y="0"/>
                  </a:moveTo>
                  <a:lnTo>
                    <a:pt x="0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810321" y="2997791"/>
              <a:ext cx="52756" cy="14189"/>
            </a:xfrm>
            <a:custGeom>
              <a:avLst/>
              <a:gdLst/>
              <a:ahLst/>
              <a:cxnLst/>
              <a:rect l="l" t="t" r="r" b="b"/>
              <a:pathLst>
                <a:path w="1279" h="344" fill="none" extrusionOk="0">
                  <a:moveTo>
                    <a:pt x="1278" y="343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943549" y="2965577"/>
              <a:ext cx="41" cy="133229"/>
            </a:xfrm>
            <a:custGeom>
              <a:avLst/>
              <a:gdLst/>
              <a:ahLst/>
              <a:cxnLst/>
              <a:rect l="l" t="t" r="r" b="b"/>
              <a:pathLst>
                <a:path w="1" h="3230" fill="none" extrusionOk="0">
                  <a:moveTo>
                    <a:pt x="0" y="3230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943549" y="3058301"/>
              <a:ext cx="38566" cy="38566"/>
            </a:xfrm>
            <a:custGeom>
              <a:avLst/>
              <a:gdLst/>
              <a:ahLst/>
              <a:cxnLst/>
              <a:rect l="l" t="t" r="r" b="b"/>
              <a:pathLst>
                <a:path w="935" h="935" fill="none" extrusionOk="0">
                  <a:moveTo>
                    <a:pt x="0" y="0"/>
                  </a:moveTo>
                  <a:lnTo>
                    <a:pt x="935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904983" y="3058301"/>
              <a:ext cx="38608" cy="38566"/>
            </a:xfrm>
            <a:custGeom>
              <a:avLst/>
              <a:gdLst/>
              <a:ahLst/>
              <a:cxnLst/>
              <a:rect l="l" t="t" r="r" b="b"/>
              <a:pathLst>
                <a:path w="936" h="935" fill="none" extrusionOk="0">
                  <a:moveTo>
                    <a:pt x="935" y="0"/>
                  </a:moveTo>
                  <a:lnTo>
                    <a:pt x="1" y="935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943549" y="2965577"/>
              <a:ext cx="115658" cy="66903"/>
            </a:xfrm>
            <a:custGeom>
              <a:avLst/>
              <a:gdLst/>
              <a:ahLst/>
              <a:cxnLst/>
              <a:rect l="l" t="t" r="r" b="b"/>
              <a:pathLst>
                <a:path w="2804" h="1622" fill="none" extrusionOk="0">
                  <a:moveTo>
                    <a:pt x="2804" y="162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1024063" y="2997791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343"/>
                  </a:moveTo>
                  <a:lnTo>
                    <a:pt x="1278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1024063" y="3011939"/>
              <a:ext cx="14189" cy="52714"/>
            </a:xfrm>
            <a:custGeom>
              <a:avLst/>
              <a:gdLst/>
              <a:ahLst/>
              <a:cxnLst/>
              <a:rect l="l" t="t" r="r" b="b"/>
              <a:pathLst>
                <a:path w="344" h="1278" fill="none" extrusionOk="0">
                  <a:moveTo>
                    <a:pt x="0" y="0"/>
                  </a:moveTo>
                  <a:lnTo>
                    <a:pt x="343" y="1278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943549" y="2898757"/>
              <a:ext cx="115658" cy="66862"/>
            </a:xfrm>
            <a:custGeom>
              <a:avLst/>
              <a:gdLst/>
              <a:ahLst/>
              <a:cxnLst/>
              <a:rect l="l" t="t" r="r" b="b"/>
              <a:pathLst>
                <a:path w="2804" h="1621" fill="none" extrusionOk="0">
                  <a:moveTo>
                    <a:pt x="2804" y="0"/>
                  </a:moveTo>
                  <a:lnTo>
                    <a:pt x="0" y="1621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1024063" y="2866048"/>
              <a:ext cx="14189" cy="53209"/>
            </a:xfrm>
            <a:custGeom>
              <a:avLst/>
              <a:gdLst/>
              <a:ahLst/>
              <a:cxnLst/>
              <a:rect l="l" t="t" r="r" b="b"/>
              <a:pathLst>
                <a:path w="344" h="1290" fill="none" extrusionOk="0">
                  <a:moveTo>
                    <a:pt x="0" y="1290"/>
                  </a:moveTo>
                  <a:lnTo>
                    <a:pt x="343" y="0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1024063" y="2919216"/>
              <a:ext cx="52714" cy="14189"/>
            </a:xfrm>
            <a:custGeom>
              <a:avLst/>
              <a:gdLst/>
              <a:ahLst/>
              <a:cxnLst/>
              <a:rect l="l" t="t" r="r" b="b"/>
              <a:pathLst>
                <a:path w="1278" h="344" fill="none" extrusionOk="0">
                  <a:moveTo>
                    <a:pt x="0" y="1"/>
                  </a:moveTo>
                  <a:lnTo>
                    <a:pt x="1278" y="344"/>
                  </a:ln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8" name="Google Shape;1308;p16"/>
          <p:cNvSpPr/>
          <p:nvPr/>
        </p:nvSpPr>
        <p:spPr>
          <a:xfrm flipH="1">
            <a:off x="237762" y="115475"/>
            <a:ext cx="309600" cy="309600"/>
          </a:xfrm>
          <a:prstGeom prst="ellipse">
            <a:avLst/>
          </a:prstGeom>
          <a:solidFill>
            <a:srgbClr val="00899C">
              <a:alpha val="38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ys One"/>
              <a:buNone/>
              <a:defRPr sz="36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■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■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●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Light"/>
              <a:buChar char="○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Barlow Light"/>
              <a:buChar char="■"/>
              <a:defRPr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5" r:id="rId10"/>
    <p:sldLayoutId id="2147483666" r:id="rId11"/>
    <p:sldLayoutId id="2147483669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30"/>
          <p:cNvSpPr txBox="1">
            <a:spLocks noGrp="1"/>
          </p:cNvSpPr>
          <p:nvPr>
            <p:ph type="ctrTitle"/>
          </p:nvPr>
        </p:nvSpPr>
        <p:spPr>
          <a:xfrm>
            <a:off x="4572000" y="2928938"/>
            <a:ext cx="4110300" cy="982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Database</a:t>
            </a:r>
            <a:r>
              <a:rPr lang="vi-VN" dirty="0"/>
              <a:t> </a:t>
            </a:r>
            <a:r>
              <a:rPr lang="vi-VN" dirty="0" err="1"/>
              <a:t>Lab</a:t>
            </a:r>
            <a:endParaRPr dirty="0"/>
          </a:p>
        </p:txBody>
      </p:sp>
      <p:grpSp>
        <p:nvGrpSpPr>
          <p:cNvPr id="4" name="Google Shape;2295;p33">
            <a:extLst>
              <a:ext uri="{FF2B5EF4-FFF2-40B4-BE49-F238E27FC236}">
                <a16:creationId xmlns:a16="http://schemas.microsoft.com/office/drawing/2014/main" id="{E4E71B3B-7FDE-4BDD-9881-343A740366E4}"/>
              </a:ext>
            </a:extLst>
          </p:cNvPr>
          <p:cNvGrpSpPr/>
          <p:nvPr/>
        </p:nvGrpSpPr>
        <p:grpSpPr>
          <a:xfrm>
            <a:off x="110223" y="3286125"/>
            <a:ext cx="702954" cy="1567269"/>
            <a:chOff x="5715925" y="987297"/>
            <a:chExt cx="2080772" cy="3538053"/>
          </a:xfrm>
        </p:grpSpPr>
        <p:grpSp>
          <p:nvGrpSpPr>
            <p:cNvPr id="5" name="Google Shape;2296;p33">
              <a:extLst>
                <a:ext uri="{FF2B5EF4-FFF2-40B4-BE49-F238E27FC236}">
                  <a16:creationId xmlns:a16="http://schemas.microsoft.com/office/drawing/2014/main" id="{662D2083-D006-4FCE-ABE5-4F7921759FA0}"/>
                </a:ext>
              </a:extLst>
            </p:cNvPr>
            <p:cNvGrpSpPr/>
            <p:nvPr/>
          </p:nvGrpSpPr>
          <p:grpSpPr>
            <a:xfrm>
              <a:off x="5715932" y="987297"/>
              <a:ext cx="2080765" cy="3537996"/>
              <a:chOff x="6108676" y="735139"/>
              <a:chExt cx="893377" cy="1519040"/>
            </a:xfrm>
          </p:grpSpPr>
          <p:sp>
            <p:nvSpPr>
              <p:cNvPr id="8" name="Google Shape;2297;p33">
                <a:extLst>
                  <a:ext uri="{FF2B5EF4-FFF2-40B4-BE49-F238E27FC236}">
                    <a16:creationId xmlns:a16="http://schemas.microsoft.com/office/drawing/2014/main" id="{8E6AB35B-649C-4796-9460-C6C4898C454E}"/>
                  </a:ext>
                </a:extLst>
              </p:cNvPr>
              <p:cNvSpPr/>
              <p:nvPr/>
            </p:nvSpPr>
            <p:spPr>
              <a:xfrm>
                <a:off x="6306550" y="1246475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81B0C5">
                  <a:alpha val="410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298;p33">
                <a:extLst>
                  <a:ext uri="{FF2B5EF4-FFF2-40B4-BE49-F238E27FC236}">
                    <a16:creationId xmlns:a16="http://schemas.microsoft.com/office/drawing/2014/main" id="{0CDA2B99-FC65-4343-90C5-6EDDA248EA97}"/>
                  </a:ext>
                </a:extLst>
              </p:cNvPr>
              <p:cNvSpPr/>
              <p:nvPr/>
            </p:nvSpPr>
            <p:spPr>
              <a:xfrm>
                <a:off x="6306553" y="915679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299;p33">
                <a:extLst>
                  <a:ext uri="{FF2B5EF4-FFF2-40B4-BE49-F238E27FC236}">
                    <a16:creationId xmlns:a16="http://schemas.microsoft.com/office/drawing/2014/main" id="{77096CFC-2521-4DEA-BB8C-A089E700E121}"/>
                  </a:ext>
                </a:extLst>
              </p:cNvPr>
              <p:cNvSpPr/>
              <p:nvPr/>
            </p:nvSpPr>
            <p:spPr>
              <a:xfrm>
                <a:off x="6108676" y="1246475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300;p33">
                <a:extLst>
                  <a:ext uri="{FF2B5EF4-FFF2-40B4-BE49-F238E27FC236}">
                    <a16:creationId xmlns:a16="http://schemas.microsoft.com/office/drawing/2014/main" id="{84463DAD-F830-4CAE-8A1E-28746C935FE4}"/>
                  </a:ext>
                </a:extLst>
              </p:cNvPr>
              <p:cNvSpPr/>
              <p:nvPr/>
            </p:nvSpPr>
            <p:spPr>
              <a:xfrm>
                <a:off x="6321250" y="735139"/>
                <a:ext cx="465900" cy="782400"/>
              </a:xfrm>
              <a:prstGeom prst="triangle">
                <a:avLst>
                  <a:gd name="adj" fmla="val 50000"/>
                </a:avLst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301;p33">
                <a:extLst>
                  <a:ext uri="{FF2B5EF4-FFF2-40B4-BE49-F238E27FC236}">
                    <a16:creationId xmlns:a16="http://schemas.microsoft.com/office/drawing/2014/main" id="{CD25C9FC-4878-4F9A-BD96-0BF4990FC560}"/>
                  </a:ext>
                </a:extLst>
              </p:cNvPr>
              <p:cNvSpPr/>
              <p:nvPr/>
            </p:nvSpPr>
            <p:spPr>
              <a:xfrm>
                <a:off x="6402053" y="1246479"/>
                <a:ext cx="600000" cy="1007700"/>
              </a:xfrm>
              <a:prstGeom prst="triangle">
                <a:avLst>
                  <a:gd name="adj" fmla="val 50000"/>
                </a:avLst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302;p33">
              <a:extLst>
                <a:ext uri="{FF2B5EF4-FFF2-40B4-BE49-F238E27FC236}">
                  <a16:creationId xmlns:a16="http://schemas.microsoft.com/office/drawing/2014/main" id="{027A309E-3DEC-4427-AEFB-0D459E34F7CA}"/>
                </a:ext>
              </a:extLst>
            </p:cNvPr>
            <p:cNvSpPr/>
            <p:nvPr/>
          </p:nvSpPr>
          <p:spPr>
            <a:xfrm rot="2491">
              <a:off x="5715925" y="3717300"/>
              <a:ext cx="414000" cy="807900"/>
            </a:xfrm>
            <a:prstGeom prst="triangle">
              <a:avLst>
                <a:gd name="adj" fmla="val 58801"/>
              </a:avLst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03;p33">
              <a:extLst>
                <a:ext uri="{FF2B5EF4-FFF2-40B4-BE49-F238E27FC236}">
                  <a16:creationId xmlns:a16="http://schemas.microsoft.com/office/drawing/2014/main" id="{7170D176-4D14-407C-8261-957CE88AF822}"/>
                </a:ext>
              </a:extLst>
            </p:cNvPr>
            <p:cNvSpPr/>
            <p:nvPr/>
          </p:nvSpPr>
          <p:spPr>
            <a:xfrm>
              <a:off x="6560325" y="1804725"/>
              <a:ext cx="400800" cy="666000"/>
            </a:xfrm>
            <a:prstGeom prst="triangle">
              <a:avLst>
                <a:gd name="adj" fmla="val 49575"/>
              </a:avLst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596181E8-53CF-419A-8CAE-E57F2F6EF951}"/>
              </a:ext>
            </a:extLst>
          </p:cNvPr>
          <p:cNvSpPr/>
          <p:nvPr/>
        </p:nvSpPr>
        <p:spPr>
          <a:xfrm>
            <a:off x="6122194" y="4093353"/>
            <a:ext cx="1857375" cy="4857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err="1"/>
              <a:t>Group</a:t>
            </a:r>
            <a:r>
              <a:rPr lang="vi-VN" sz="2000" b="1" dirty="0"/>
              <a:t> 4</a:t>
            </a:r>
          </a:p>
        </p:txBody>
      </p:sp>
      <p:grpSp>
        <p:nvGrpSpPr>
          <p:cNvPr id="16" name="Google Shape;5499;p72">
            <a:extLst>
              <a:ext uri="{FF2B5EF4-FFF2-40B4-BE49-F238E27FC236}">
                <a16:creationId xmlns:a16="http://schemas.microsoft.com/office/drawing/2014/main" id="{7CCAB4F2-D4D1-4F10-B063-A5C898D267B8}"/>
              </a:ext>
            </a:extLst>
          </p:cNvPr>
          <p:cNvGrpSpPr/>
          <p:nvPr/>
        </p:nvGrpSpPr>
        <p:grpSpPr>
          <a:xfrm>
            <a:off x="1061542" y="2104909"/>
            <a:ext cx="2800406" cy="2070059"/>
            <a:chOff x="233350" y="949250"/>
            <a:chExt cx="7137300" cy="3802300"/>
          </a:xfrm>
        </p:grpSpPr>
        <p:sp>
          <p:nvSpPr>
            <p:cNvPr id="17" name="Google Shape;5500;p72">
              <a:extLst>
                <a:ext uri="{FF2B5EF4-FFF2-40B4-BE49-F238E27FC236}">
                  <a16:creationId xmlns:a16="http://schemas.microsoft.com/office/drawing/2014/main" id="{55024EBE-9DD8-466E-8A7F-D893656B27D2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501;p72">
              <a:extLst>
                <a:ext uri="{FF2B5EF4-FFF2-40B4-BE49-F238E27FC236}">
                  <a16:creationId xmlns:a16="http://schemas.microsoft.com/office/drawing/2014/main" id="{92E0E9FD-D15F-4D5C-B853-6CCEFD252A6E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02;p72">
              <a:extLst>
                <a:ext uri="{FF2B5EF4-FFF2-40B4-BE49-F238E27FC236}">
                  <a16:creationId xmlns:a16="http://schemas.microsoft.com/office/drawing/2014/main" id="{8843E1FE-63B5-4892-B150-6E6AF809C73C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03;p72">
              <a:extLst>
                <a:ext uri="{FF2B5EF4-FFF2-40B4-BE49-F238E27FC236}">
                  <a16:creationId xmlns:a16="http://schemas.microsoft.com/office/drawing/2014/main" id="{DDF9BA5C-A4AA-4791-8584-E4FAD7E44DDC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04;p72">
              <a:extLst>
                <a:ext uri="{FF2B5EF4-FFF2-40B4-BE49-F238E27FC236}">
                  <a16:creationId xmlns:a16="http://schemas.microsoft.com/office/drawing/2014/main" id="{5C9BF677-8A2E-4E29-8AEC-D587782F5E86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5;p72">
              <a:extLst>
                <a:ext uri="{FF2B5EF4-FFF2-40B4-BE49-F238E27FC236}">
                  <a16:creationId xmlns:a16="http://schemas.microsoft.com/office/drawing/2014/main" id="{A2B530AF-C7A1-4F90-A8B7-42B317822D35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06;p72">
              <a:extLst>
                <a:ext uri="{FF2B5EF4-FFF2-40B4-BE49-F238E27FC236}">
                  <a16:creationId xmlns:a16="http://schemas.microsoft.com/office/drawing/2014/main" id="{96287E63-4982-4B61-9455-A3AD8FE9CFBF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07;p72">
              <a:extLst>
                <a:ext uri="{FF2B5EF4-FFF2-40B4-BE49-F238E27FC236}">
                  <a16:creationId xmlns:a16="http://schemas.microsoft.com/office/drawing/2014/main" id="{1DF02624-FA50-4A2D-B8F8-11570686D3F7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08;p72">
              <a:extLst>
                <a:ext uri="{FF2B5EF4-FFF2-40B4-BE49-F238E27FC236}">
                  <a16:creationId xmlns:a16="http://schemas.microsoft.com/office/drawing/2014/main" id="{BAA3E4BE-C6C6-4F85-9086-75E85ACCF71B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09;p72">
              <a:extLst>
                <a:ext uri="{FF2B5EF4-FFF2-40B4-BE49-F238E27FC236}">
                  <a16:creationId xmlns:a16="http://schemas.microsoft.com/office/drawing/2014/main" id="{CDAC7F0F-959C-4F58-9AFA-D3503307FF8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10;p72">
              <a:extLst>
                <a:ext uri="{FF2B5EF4-FFF2-40B4-BE49-F238E27FC236}">
                  <a16:creationId xmlns:a16="http://schemas.microsoft.com/office/drawing/2014/main" id="{5CBAF24E-6344-4BE0-B351-1AB18D0C51CB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1;p72">
              <a:extLst>
                <a:ext uri="{FF2B5EF4-FFF2-40B4-BE49-F238E27FC236}">
                  <a16:creationId xmlns:a16="http://schemas.microsoft.com/office/drawing/2014/main" id="{0C37D1B4-058A-491E-956D-86329DBD7DA8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12;p72">
              <a:extLst>
                <a:ext uri="{FF2B5EF4-FFF2-40B4-BE49-F238E27FC236}">
                  <a16:creationId xmlns:a16="http://schemas.microsoft.com/office/drawing/2014/main" id="{E227BBB2-36C3-4669-BADD-36A3FDE7B11B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13;p72">
              <a:extLst>
                <a:ext uri="{FF2B5EF4-FFF2-40B4-BE49-F238E27FC236}">
                  <a16:creationId xmlns:a16="http://schemas.microsoft.com/office/drawing/2014/main" id="{E5839B04-AE57-4EEB-9C5F-7081ADD05D99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14;p72">
              <a:extLst>
                <a:ext uri="{FF2B5EF4-FFF2-40B4-BE49-F238E27FC236}">
                  <a16:creationId xmlns:a16="http://schemas.microsoft.com/office/drawing/2014/main" id="{81CED619-2F1B-4B19-AF10-B7CFF856F30B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15;p72">
              <a:extLst>
                <a:ext uri="{FF2B5EF4-FFF2-40B4-BE49-F238E27FC236}">
                  <a16:creationId xmlns:a16="http://schemas.microsoft.com/office/drawing/2014/main" id="{2CBA7AE8-6DDE-4AE3-8D0D-DFA6D486CEEA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16;p72">
              <a:extLst>
                <a:ext uri="{FF2B5EF4-FFF2-40B4-BE49-F238E27FC236}">
                  <a16:creationId xmlns:a16="http://schemas.microsoft.com/office/drawing/2014/main" id="{EEDD7254-5590-4D09-841F-A5F846EE292D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17;p72">
              <a:extLst>
                <a:ext uri="{FF2B5EF4-FFF2-40B4-BE49-F238E27FC236}">
                  <a16:creationId xmlns:a16="http://schemas.microsoft.com/office/drawing/2014/main" id="{6565B224-6C41-49FE-90A3-42CB4CA1E519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18;p72">
              <a:extLst>
                <a:ext uri="{FF2B5EF4-FFF2-40B4-BE49-F238E27FC236}">
                  <a16:creationId xmlns:a16="http://schemas.microsoft.com/office/drawing/2014/main" id="{D29D9595-9303-4F86-B58B-82DF4FDEE82B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19;p72">
              <a:extLst>
                <a:ext uri="{FF2B5EF4-FFF2-40B4-BE49-F238E27FC236}">
                  <a16:creationId xmlns:a16="http://schemas.microsoft.com/office/drawing/2014/main" id="{005A3107-95CE-482D-AF0A-89F69A479B67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520;p72">
              <a:extLst>
                <a:ext uri="{FF2B5EF4-FFF2-40B4-BE49-F238E27FC236}">
                  <a16:creationId xmlns:a16="http://schemas.microsoft.com/office/drawing/2014/main" id="{90BD44BF-EF15-487F-969E-AB31F5105836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21;p72">
              <a:extLst>
                <a:ext uri="{FF2B5EF4-FFF2-40B4-BE49-F238E27FC236}">
                  <a16:creationId xmlns:a16="http://schemas.microsoft.com/office/drawing/2014/main" id="{3B75059A-2DA3-421F-89BF-31DED89DD7E9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22;p72">
              <a:extLst>
                <a:ext uri="{FF2B5EF4-FFF2-40B4-BE49-F238E27FC236}">
                  <a16:creationId xmlns:a16="http://schemas.microsoft.com/office/drawing/2014/main" id="{B18F977E-5B45-4238-BB9E-0695A8C0286E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23;p72">
              <a:extLst>
                <a:ext uri="{FF2B5EF4-FFF2-40B4-BE49-F238E27FC236}">
                  <a16:creationId xmlns:a16="http://schemas.microsoft.com/office/drawing/2014/main" id="{FDC6435D-4C6B-463C-A01E-3D17EDDE3766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24;p72">
              <a:extLst>
                <a:ext uri="{FF2B5EF4-FFF2-40B4-BE49-F238E27FC236}">
                  <a16:creationId xmlns:a16="http://schemas.microsoft.com/office/drawing/2014/main" id="{CC62547F-AAAC-4657-969F-E6954B2F23D4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25;p72">
              <a:extLst>
                <a:ext uri="{FF2B5EF4-FFF2-40B4-BE49-F238E27FC236}">
                  <a16:creationId xmlns:a16="http://schemas.microsoft.com/office/drawing/2014/main" id="{8F3CE124-B47A-4F02-8DB6-C994059B5E92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26;p72">
              <a:extLst>
                <a:ext uri="{FF2B5EF4-FFF2-40B4-BE49-F238E27FC236}">
                  <a16:creationId xmlns:a16="http://schemas.microsoft.com/office/drawing/2014/main" id="{C2D4088A-06BC-45AB-A2DF-DA84B6BBE1B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27;p72">
              <a:extLst>
                <a:ext uri="{FF2B5EF4-FFF2-40B4-BE49-F238E27FC236}">
                  <a16:creationId xmlns:a16="http://schemas.microsoft.com/office/drawing/2014/main" id="{D6CA61F1-37A0-4EAA-AB58-AD8ADE83363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28;p72">
              <a:extLst>
                <a:ext uri="{FF2B5EF4-FFF2-40B4-BE49-F238E27FC236}">
                  <a16:creationId xmlns:a16="http://schemas.microsoft.com/office/drawing/2014/main" id="{E82876AD-6CC3-48A1-9FAC-6EA99B6FEB6A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29;p72">
              <a:extLst>
                <a:ext uri="{FF2B5EF4-FFF2-40B4-BE49-F238E27FC236}">
                  <a16:creationId xmlns:a16="http://schemas.microsoft.com/office/drawing/2014/main" id="{6C21860D-0623-46B8-B805-76A07CD8461D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30;p72">
              <a:extLst>
                <a:ext uri="{FF2B5EF4-FFF2-40B4-BE49-F238E27FC236}">
                  <a16:creationId xmlns:a16="http://schemas.microsoft.com/office/drawing/2014/main" id="{18257F6F-300F-4335-83CE-64881A4D7F2F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31;p72">
              <a:extLst>
                <a:ext uri="{FF2B5EF4-FFF2-40B4-BE49-F238E27FC236}">
                  <a16:creationId xmlns:a16="http://schemas.microsoft.com/office/drawing/2014/main" id="{9A17F4B3-BE17-43EC-BBF3-13996DA5DAFF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32;p72">
              <a:extLst>
                <a:ext uri="{FF2B5EF4-FFF2-40B4-BE49-F238E27FC236}">
                  <a16:creationId xmlns:a16="http://schemas.microsoft.com/office/drawing/2014/main" id="{EA310C33-425A-4442-980D-CD2954207BFC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33;p72">
              <a:extLst>
                <a:ext uri="{FF2B5EF4-FFF2-40B4-BE49-F238E27FC236}">
                  <a16:creationId xmlns:a16="http://schemas.microsoft.com/office/drawing/2014/main" id="{F7235B6A-189B-4B21-8177-66C4A2877433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34;p72">
              <a:extLst>
                <a:ext uri="{FF2B5EF4-FFF2-40B4-BE49-F238E27FC236}">
                  <a16:creationId xmlns:a16="http://schemas.microsoft.com/office/drawing/2014/main" id="{1254F4A7-6BC2-458E-A8A6-3736FA52A518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35;p72">
              <a:extLst>
                <a:ext uri="{FF2B5EF4-FFF2-40B4-BE49-F238E27FC236}">
                  <a16:creationId xmlns:a16="http://schemas.microsoft.com/office/drawing/2014/main" id="{C59D08DB-73BB-481F-9AA9-84151B052E3F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36;p72">
              <a:extLst>
                <a:ext uri="{FF2B5EF4-FFF2-40B4-BE49-F238E27FC236}">
                  <a16:creationId xmlns:a16="http://schemas.microsoft.com/office/drawing/2014/main" id="{8E9B1430-DB21-4891-B65B-64250ABD61A5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37;p72">
              <a:extLst>
                <a:ext uri="{FF2B5EF4-FFF2-40B4-BE49-F238E27FC236}">
                  <a16:creationId xmlns:a16="http://schemas.microsoft.com/office/drawing/2014/main" id="{8CA6F74D-C95D-4FBC-A2FE-40BBACD9A0E2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38;p72">
              <a:extLst>
                <a:ext uri="{FF2B5EF4-FFF2-40B4-BE49-F238E27FC236}">
                  <a16:creationId xmlns:a16="http://schemas.microsoft.com/office/drawing/2014/main" id="{E3A4BBEA-F19A-458F-AA20-F114E06E27FE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39;p72">
              <a:extLst>
                <a:ext uri="{FF2B5EF4-FFF2-40B4-BE49-F238E27FC236}">
                  <a16:creationId xmlns:a16="http://schemas.microsoft.com/office/drawing/2014/main" id="{917637E3-B785-42DD-88C0-AD18E0E8F4FE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40;p72">
              <a:extLst>
                <a:ext uri="{FF2B5EF4-FFF2-40B4-BE49-F238E27FC236}">
                  <a16:creationId xmlns:a16="http://schemas.microsoft.com/office/drawing/2014/main" id="{82CCE872-8CD2-4F42-B421-E32607A3EF09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41;p72">
              <a:extLst>
                <a:ext uri="{FF2B5EF4-FFF2-40B4-BE49-F238E27FC236}">
                  <a16:creationId xmlns:a16="http://schemas.microsoft.com/office/drawing/2014/main" id="{F00402D5-D445-41C4-B2EC-4E9245DDDD18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42;p72">
              <a:extLst>
                <a:ext uri="{FF2B5EF4-FFF2-40B4-BE49-F238E27FC236}">
                  <a16:creationId xmlns:a16="http://schemas.microsoft.com/office/drawing/2014/main" id="{D2BD416E-7291-4A7E-87DE-A16FDD5B8BD4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43;p72">
              <a:extLst>
                <a:ext uri="{FF2B5EF4-FFF2-40B4-BE49-F238E27FC236}">
                  <a16:creationId xmlns:a16="http://schemas.microsoft.com/office/drawing/2014/main" id="{6A05878A-F1B8-4B86-A99D-4556960FC53E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44;p72">
              <a:extLst>
                <a:ext uri="{FF2B5EF4-FFF2-40B4-BE49-F238E27FC236}">
                  <a16:creationId xmlns:a16="http://schemas.microsoft.com/office/drawing/2014/main" id="{52CD86A2-8420-4AAD-8A20-59B16327A550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45;p72">
              <a:extLst>
                <a:ext uri="{FF2B5EF4-FFF2-40B4-BE49-F238E27FC236}">
                  <a16:creationId xmlns:a16="http://schemas.microsoft.com/office/drawing/2014/main" id="{E0743381-BB72-457D-BD35-E7490D3CDE03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46;p72">
              <a:extLst>
                <a:ext uri="{FF2B5EF4-FFF2-40B4-BE49-F238E27FC236}">
                  <a16:creationId xmlns:a16="http://schemas.microsoft.com/office/drawing/2014/main" id="{07BECEC2-99DC-4212-A137-8488FA9C9A5B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547;p72">
              <a:extLst>
                <a:ext uri="{FF2B5EF4-FFF2-40B4-BE49-F238E27FC236}">
                  <a16:creationId xmlns:a16="http://schemas.microsoft.com/office/drawing/2014/main" id="{04C15792-D463-44B4-996B-4DAE273374C3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48;p72">
              <a:extLst>
                <a:ext uri="{FF2B5EF4-FFF2-40B4-BE49-F238E27FC236}">
                  <a16:creationId xmlns:a16="http://schemas.microsoft.com/office/drawing/2014/main" id="{E60EFA7A-8E19-4918-9196-9D1BA9024D88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49;p72">
              <a:extLst>
                <a:ext uri="{FF2B5EF4-FFF2-40B4-BE49-F238E27FC236}">
                  <a16:creationId xmlns:a16="http://schemas.microsoft.com/office/drawing/2014/main" id="{C4FB087E-FA43-46E3-B87C-309E13C0ECC1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50;p72">
              <a:extLst>
                <a:ext uri="{FF2B5EF4-FFF2-40B4-BE49-F238E27FC236}">
                  <a16:creationId xmlns:a16="http://schemas.microsoft.com/office/drawing/2014/main" id="{9273F549-1112-4326-8489-9D43D864618B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7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38"/>
          <p:cNvSpPr txBox="1">
            <a:spLocks noGrp="1"/>
          </p:cNvSpPr>
          <p:nvPr>
            <p:ph type="ctrTitle"/>
          </p:nvPr>
        </p:nvSpPr>
        <p:spPr>
          <a:xfrm>
            <a:off x="713250" y="355771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000" b="1" dirty="0" err="1">
                <a:latin typeface="+mj-lt"/>
              </a:rPr>
              <a:t>Quá</a:t>
            </a:r>
            <a:r>
              <a:rPr lang="vi-VN" sz="5000" b="1" dirty="0">
                <a:latin typeface="+mj-lt"/>
              </a:rPr>
              <a:t> </a:t>
            </a:r>
            <a:r>
              <a:rPr lang="vi-VN" sz="5000" b="1" dirty="0" err="1">
                <a:latin typeface="+mj-lt"/>
              </a:rPr>
              <a:t>trình</a:t>
            </a:r>
            <a:r>
              <a:rPr lang="vi-VN" sz="5000" b="1" dirty="0">
                <a:latin typeface="+mj-lt"/>
              </a:rPr>
              <a:t> </a:t>
            </a:r>
            <a:r>
              <a:rPr lang="vi-VN" sz="5000" b="1" dirty="0" err="1">
                <a:latin typeface="+mj-lt"/>
              </a:rPr>
              <a:t>thực</a:t>
            </a:r>
            <a:r>
              <a:rPr lang="vi-VN" sz="5000" b="1" dirty="0">
                <a:latin typeface="+mj-lt"/>
              </a:rPr>
              <a:t> </a:t>
            </a:r>
            <a:r>
              <a:rPr lang="vi-VN" sz="5000" b="1" dirty="0" err="1">
                <a:latin typeface="+mj-lt"/>
              </a:rPr>
              <a:t>hiện</a:t>
            </a:r>
            <a:endParaRPr sz="5000" b="1" dirty="0">
              <a:latin typeface="+mj-lt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A3CD283-0CDC-4427-BA8F-03ADB6B3DF80}"/>
              </a:ext>
            </a:extLst>
          </p:cNvPr>
          <p:cNvSpPr txBox="1"/>
          <p:nvPr/>
        </p:nvSpPr>
        <p:spPr>
          <a:xfrm>
            <a:off x="3925490" y="1248311"/>
            <a:ext cx="15787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8000" b="1" dirty="0">
                <a:solidFill>
                  <a:srgbClr val="003956"/>
                </a:solidFill>
                <a:latin typeface="+mj-lt"/>
              </a:rPr>
              <a:t>02</a:t>
            </a:r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C21C7BD4-3003-4CEE-B850-32B786D1C0B7}"/>
              </a:ext>
            </a:extLst>
          </p:cNvPr>
          <p:cNvSpPr/>
          <p:nvPr/>
        </p:nvSpPr>
        <p:spPr>
          <a:xfrm>
            <a:off x="2896790" y="3440430"/>
            <a:ext cx="33504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40"/>
          <p:cNvSpPr txBox="1">
            <a:spLocks noGrp="1"/>
          </p:cNvSpPr>
          <p:nvPr>
            <p:ph type="subTitle" idx="1"/>
          </p:nvPr>
        </p:nvSpPr>
        <p:spPr>
          <a:xfrm>
            <a:off x="713225" y="1414249"/>
            <a:ext cx="3237710" cy="3522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«</a:t>
            </a:r>
            <a:endParaRPr lang="vi-VN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sz="2000" dirty="0" err="1">
                <a:latin typeface="+mj-lt"/>
              </a:rPr>
              <a:t>Xác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định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đề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tài</a:t>
            </a:r>
            <a:endParaRPr lang="vi-VN" sz="20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vi-VN" sz="2000" dirty="0" err="1">
                <a:latin typeface="+mj-lt"/>
              </a:rPr>
              <a:t>Mục</a:t>
            </a:r>
            <a:r>
              <a:rPr lang="vi-VN" sz="2000" dirty="0">
                <a:latin typeface="+mj-lt"/>
              </a:rPr>
              <a:t> tiêu quan tâm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vi-VN" dirty="0" err="1">
                <a:latin typeface="+mj-lt"/>
              </a:rPr>
              <a:t>Áp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những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kĩ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học</a:t>
            </a:r>
            <a:endParaRPr lang="vi-VN" dirty="0">
              <a:latin typeface="+mj-lt"/>
            </a:endParaRP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vi-VN" dirty="0" err="1">
                <a:latin typeface="+mj-lt"/>
              </a:rPr>
              <a:t>Tối</a:t>
            </a:r>
            <a:r>
              <a:rPr lang="vi-VN" dirty="0">
                <a:latin typeface="+mj-lt"/>
              </a:rPr>
              <a:t> ưu </a:t>
            </a:r>
            <a:r>
              <a:rPr lang="vi-VN" dirty="0" err="1">
                <a:latin typeface="+mj-lt"/>
              </a:rPr>
              <a:t>hóa</a:t>
            </a:r>
            <a:r>
              <a:rPr lang="vi-VN" dirty="0">
                <a:latin typeface="+mj-lt"/>
              </a:rPr>
              <a:t> câu truy </a:t>
            </a:r>
            <a:r>
              <a:rPr lang="vi-VN" dirty="0" err="1">
                <a:latin typeface="+mj-lt"/>
              </a:rPr>
              <a:t>vấn</a:t>
            </a:r>
            <a:r>
              <a:rPr lang="vi-VN" dirty="0">
                <a:latin typeface="+mj-lt"/>
              </a:rPr>
              <a:t>(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index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explain</a:t>
            </a:r>
            <a:r>
              <a:rPr lang="vi-VN" dirty="0">
                <a:latin typeface="+mj-lt"/>
              </a:rPr>
              <a:t>,..)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	</a:t>
            </a:r>
            <a:r>
              <a:rPr lang="en" dirty="0"/>
              <a:t>»</a:t>
            </a:r>
            <a:endParaRPr dirty="0"/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093917DF-9984-4CCB-8333-16BE4FF91DAF}"/>
              </a:ext>
            </a:extLst>
          </p:cNvPr>
          <p:cNvSpPr/>
          <p:nvPr/>
        </p:nvSpPr>
        <p:spPr>
          <a:xfrm>
            <a:off x="842962" y="485775"/>
            <a:ext cx="4186237" cy="650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900" b="1" dirty="0" err="1"/>
              <a:t>Quá</a:t>
            </a:r>
            <a:r>
              <a:rPr lang="vi-VN" sz="2900" b="1" dirty="0"/>
              <a:t> </a:t>
            </a:r>
            <a:r>
              <a:rPr lang="vi-VN" sz="2900" b="1" dirty="0" err="1"/>
              <a:t>trình</a:t>
            </a:r>
            <a:r>
              <a:rPr lang="vi-VN" sz="2900" b="1" dirty="0"/>
              <a:t> </a:t>
            </a:r>
            <a:r>
              <a:rPr lang="vi-VN" sz="2900" b="1" dirty="0" err="1"/>
              <a:t>thực</a:t>
            </a:r>
            <a:r>
              <a:rPr lang="vi-VN" sz="2900" b="1" dirty="0"/>
              <a:t> </a:t>
            </a:r>
            <a:r>
              <a:rPr lang="vi-VN" sz="2900" b="1" dirty="0" err="1"/>
              <a:t>hiện</a:t>
            </a:r>
            <a:r>
              <a:rPr lang="vi-VN" sz="2900" b="1" dirty="0"/>
              <a:t> </a:t>
            </a:r>
          </a:p>
        </p:txBody>
      </p:sp>
      <p:grpSp>
        <p:nvGrpSpPr>
          <p:cNvPr id="6" name="Google Shape;9603;p72">
            <a:extLst>
              <a:ext uri="{FF2B5EF4-FFF2-40B4-BE49-F238E27FC236}">
                <a16:creationId xmlns:a16="http://schemas.microsoft.com/office/drawing/2014/main" id="{B938E0F7-AAF7-47C4-91C2-EECAC03D6446}"/>
              </a:ext>
            </a:extLst>
          </p:cNvPr>
          <p:cNvGrpSpPr/>
          <p:nvPr/>
        </p:nvGrpSpPr>
        <p:grpSpPr>
          <a:xfrm>
            <a:off x="5772151" y="2128837"/>
            <a:ext cx="1865860" cy="1628773"/>
            <a:chOff x="3597785" y="3065882"/>
            <a:chExt cx="2241344" cy="1330656"/>
          </a:xfrm>
        </p:grpSpPr>
        <p:grpSp>
          <p:nvGrpSpPr>
            <p:cNvPr id="7" name="Google Shape;9604;p72">
              <a:extLst>
                <a:ext uri="{FF2B5EF4-FFF2-40B4-BE49-F238E27FC236}">
                  <a16:creationId xmlns:a16="http://schemas.microsoft.com/office/drawing/2014/main" id="{2DFA4F98-9934-4089-8D20-D4E6B8B88F43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811" name="Google Shape;9605;p72">
                <a:extLst>
                  <a:ext uri="{FF2B5EF4-FFF2-40B4-BE49-F238E27FC236}">
                    <a16:creationId xmlns:a16="http://schemas.microsoft.com/office/drawing/2014/main" id="{CC78DB71-D9C2-4E94-8112-95760580ED72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chemeClr val="accent2">
                    <a:lumMod val="7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812" name="Google Shape;9606;p72">
                <a:extLst>
                  <a:ext uri="{FF2B5EF4-FFF2-40B4-BE49-F238E27FC236}">
                    <a16:creationId xmlns:a16="http://schemas.microsoft.com/office/drawing/2014/main" id="{A802A5A1-3F32-403F-BA0C-52F562720CB2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816" name="Google Shape;9607;p72">
                  <a:extLst>
                    <a:ext uri="{FF2B5EF4-FFF2-40B4-BE49-F238E27FC236}">
                      <a16:creationId xmlns:a16="http://schemas.microsoft.com/office/drawing/2014/main" id="{D770DDDC-B2E9-4A74-93A5-57E2B8ED7D13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17" name="Google Shape;9608;p72">
                  <a:extLst>
                    <a:ext uri="{FF2B5EF4-FFF2-40B4-BE49-F238E27FC236}">
                      <a16:creationId xmlns:a16="http://schemas.microsoft.com/office/drawing/2014/main" id="{592AD296-3ADE-43D6-A046-F2DD6DA4AE19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813" name="Google Shape;9609;p72">
                <a:extLst>
                  <a:ext uri="{FF2B5EF4-FFF2-40B4-BE49-F238E27FC236}">
                    <a16:creationId xmlns:a16="http://schemas.microsoft.com/office/drawing/2014/main" id="{4CAB3D57-4651-47A1-878A-9C16D20E2EC2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814" name="Google Shape;9610;p72">
                  <a:extLst>
                    <a:ext uri="{FF2B5EF4-FFF2-40B4-BE49-F238E27FC236}">
                      <a16:creationId xmlns:a16="http://schemas.microsoft.com/office/drawing/2014/main" id="{1E2DA0E3-3CBF-4723-ADE2-BF3CB8203168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15" name="Google Shape;9611;p72">
                  <a:extLst>
                    <a:ext uri="{FF2B5EF4-FFF2-40B4-BE49-F238E27FC236}">
                      <a16:creationId xmlns:a16="http://schemas.microsoft.com/office/drawing/2014/main" id="{73C0F4AB-9D7B-490D-8A3A-979879D4BA95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8" name="Google Shape;9612;p72">
              <a:extLst>
                <a:ext uri="{FF2B5EF4-FFF2-40B4-BE49-F238E27FC236}">
                  <a16:creationId xmlns:a16="http://schemas.microsoft.com/office/drawing/2014/main" id="{36C1BC5C-FA3D-4B17-A534-57CBB57AA709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796" name="Google Shape;9613;p72">
                <a:extLst>
                  <a:ext uri="{FF2B5EF4-FFF2-40B4-BE49-F238E27FC236}">
                    <a16:creationId xmlns:a16="http://schemas.microsoft.com/office/drawing/2014/main" id="{D13037B1-C3FB-4078-8838-20270549CE73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809" name="Google Shape;9614;p72">
                  <a:extLst>
                    <a:ext uri="{FF2B5EF4-FFF2-40B4-BE49-F238E27FC236}">
                      <a16:creationId xmlns:a16="http://schemas.microsoft.com/office/drawing/2014/main" id="{BD8A8785-7775-40C9-A3A1-1A071D9A5A25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10" name="Google Shape;9615;p72">
                  <a:extLst>
                    <a:ext uri="{FF2B5EF4-FFF2-40B4-BE49-F238E27FC236}">
                      <a16:creationId xmlns:a16="http://schemas.microsoft.com/office/drawing/2014/main" id="{9C71B43E-D11B-4DA4-AC6F-2D9BF7C6E832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97" name="Google Shape;9616;p72">
                <a:extLst>
                  <a:ext uri="{FF2B5EF4-FFF2-40B4-BE49-F238E27FC236}">
                    <a16:creationId xmlns:a16="http://schemas.microsoft.com/office/drawing/2014/main" id="{2322E699-196D-444F-8C66-C23F7350F9A0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807" name="Google Shape;9617;p72">
                  <a:extLst>
                    <a:ext uri="{FF2B5EF4-FFF2-40B4-BE49-F238E27FC236}">
                      <a16:creationId xmlns:a16="http://schemas.microsoft.com/office/drawing/2014/main" id="{0042F62F-6320-4F15-AFAD-639035DD7957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8" name="Google Shape;9618;p72">
                  <a:extLst>
                    <a:ext uri="{FF2B5EF4-FFF2-40B4-BE49-F238E27FC236}">
                      <a16:creationId xmlns:a16="http://schemas.microsoft.com/office/drawing/2014/main" id="{32803893-E589-4CFF-99EB-4A283374589E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98" name="Google Shape;9619;p72">
                <a:extLst>
                  <a:ext uri="{FF2B5EF4-FFF2-40B4-BE49-F238E27FC236}">
                    <a16:creationId xmlns:a16="http://schemas.microsoft.com/office/drawing/2014/main" id="{1473E80B-2A57-45F6-99E2-E30E2BF654F9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805" name="Google Shape;9620;p72">
                  <a:extLst>
                    <a:ext uri="{FF2B5EF4-FFF2-40B4-BE49-F238E27FC236}">
                      <a16:creationId xmlns:a16="http://schemas.microsoft.com/office/drawing/2014/main" id="{1E967A6E-257C-4094-AC5F-A40C9E75377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6" name="Google Shape;9621;p72">
                  <a:extLst>
                    <a:ext uri="{FF2B5EF4-FFF2-40B4-BE49-F238E27FC236}">
                      <a16:creationId xmlns:a16="http://schemas.microsoft.com/office/drawing/2014/main" id="{DC39B4BC-6130-4FA1-9E31-396350579229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99" name="Google Shape;9622;p72">
                <a:extLst>
                  <a:ext uri="{FF2B5EF4-FFF2-40B4-BE49-F238E27FC236}">
                    <a16:creationId xmlns:a16="http://schemas.microsoft.com/office/drawing/2014/main" id="{4A405EE0-574D-414D-BCDB-01E2B72DBF00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803" name="Google Shape;9623;p72">
                  <a:extLst>
                    <a:ext uri="{FF2B5EF4-FFF2-40B4-BE49-F238E27FC236}">
                      <a16:creationId xmlns:a16="http://schemas.microsoft.com/office/drawing/2014/main" id="{7F2CADD4-E6B0-49E6-9A20-7EEE7E94E6E4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4" name="Google Shape;9624;p72">
                  <a:extLst>
                    <a:ext uri="{FF2B5EF4-FFF2-40B4-BE49-F238E27FC236}">
                      <a16:creationId xmlns:a16="http://schemas.microsoft.com/office/drawing/2014/main" id="{5F9BFAFE-2369-416E-9F40-0A00E2ED72E2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800" name="Google Shape;9625;p72">
                <a:extLst>
                  <a:ext uri="{FF2B5EF4-FFF2-40B4-BE49-F238E27FC236}">
                    <a16:creationId xmlns:a16="http://schemas.microsoft.com/office/drawing/2014/main" id="{2239413C-E6BE-4D50-9F66-9E8BCFCF4BCF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801" name="Google Shape;9626;p72">
                  <a:extLst>
                    <a:ext uri="{FF2B5EF4-FFF2-40B4-BE49-F238E27FC236}">
                      <a16:creationId xmlns:a16="http://schemas.microsoft.com/office/drawing/2014/main" id="{FEB63411-1B9B-4633-BD60-C29976956F2E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2" name="Google Shape;9627;p72">
                  <a:extLst>
                    <a:ext uri="{FF2B5EF4-FFF2-40B4-BE49-F238E27FC236}">
                      <a16:creationId xmlns:a16="http://schemas.microsoft.com/office/drawing/2014/main" id="{61C91B4D-04E0-42FD-BA57-4116BB9B8973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9" name="Google Shape;9628;p72">
              <a:extLst>
                <a:ext uri="{FF2B5EF4-FFF2-40B4-BE49-F238E27FC236}">
                  <a16:creationId xmlns:a16="http://schemas.microsoft.com/office/drawing/2014/main" id="{FF494805-3533-48CA-862E-BBB07851BD1C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68" name="Google Shape;9629;p72">
                <a:extLst>
                  <a:ext uri="{FF2B5EF4-FFF2-40B4-BE49-F238E27FC236}">
                    <a16:creationId xmlns:a16="http://schemas.microsoft.com/office/drawing/2014/main" id="{B4944DC7-2656-4942-B1DD-ED8BD19F3F44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90" name="Google Shape;9630;p72">
                  <a:extLst>
                    <a:ext uri="{FF2B5EF4-FFF2-40B4-BE49-F238E27FC236}">
                      <a16:creationId xmlns:a16="http://schemas.microsoft.com/office/drawing/2014/main" id="{A0304764-BD29-4FB7-82AD-AFD29C12C50B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1" name="Google Shape;9631;p72">
                  <a:extLst>
                    <a:ext uri="{FF2B5EF4-FFF2-40B4-BE49-F238E27FC236}">
                      <a16:creationId xmlns:a16="http://schemas.microsoft.com/office/drawing/2014/main" id="{2917B64A-86B4-4E55-9432-76DE757C09A6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2" name="Google Shape;9632;p72">
                  <a:extLst>
                    <a:ext uri="{FF2B5EF4-FFF2-40B4-BE49-F238E27FC236}">
                      <a16:creationId xmlns:a16="http://schemas.microsoft.com/office/drawing/2014/main" id="{5969F346-DF81-4388-AF36-6D1F6F1DCCE2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3" name="Google Shape;9633;p72">
                  <a:extLst>
                    <a:ext uri="{FF2B5EF4-FFF2-40B4-BE49-F238E27FC236}">
                      <a16:creationId xmlns:a16="http://schemas.microsoft.com/office/drawing/2014/main" id="{D5A3693A-7080-45AB-A52D-454668B97F3A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4" name="Google Shape;9634;p72">
                  <a:extLst>
                    <a:ext uri="{FF2B5EF4-FFF2-40B4-BE49-F238E27FC236}">
                      <a16:creationId xmlns:a16="http://schemas.microsoft.com/office/drawing/2014/main" id="{B179EE1A-5D0F-4998-B9DC-E1D0CE6EF8DB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95" name="Google Shape;9635;p72">
                  <a:extLst>
                    <a:ext uri="{FF2B5EF4-FFF2-40B4-BE49-F238E27FC236}">
                      <a16:creationId xmlns:a16="http://schemas.microsoft.com/office/drawing/2014/main" id="{AACCFAB8-6E8D-4962-ADE4-66F7C7389FE9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69" name="Google Shape;9636;p72">
                <a:extLst>
                  <a:ext uri="{FF2B5EF4-FFF2-40B4-BE49-F238E27FC236}">
                    <a16:creationId xmlns:a16="http://schemas.microsoft.com/office/drawing/2014/main" id="{D7DB35E4-E293-48EE-AE3F-221C7B0FF65C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88" name="Google Shape;9637;p72">
                  <a:extLst>
                    <a:ext uri="{FF2B5EF4-FFF2-40B4-BE49-F238E27FC236}">
                      <a16:creationId xmlns:a16="http://schemas.microsoft.com/office/drawing/2014/main" id="{C46BB1FD-3F70-4DC6-A8B7-F19C07F5DBF5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9" name="Google Shape;9638;p72">
                  <a:extLst>
                    <a:ext uri="{FF2B5EF4-FFF2-40B4-BE49-F238E27FC236}">
                      <a16:creationId xmlns:a16="http://schemas.microsoft.com/office/drawing/2014/main" id="{31001B1F-5BDC-4AF3-BFEA-676D50329CDB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0" name="Google Shape;9639;p72">
                <a:extLst>
                  <a:ext uri="{FF2B5EF4-FFF2-40B4-BE49-F238E27FC236}">
                    <a16:creationId xmlns:a16="http://schemas.microsoft.com/office/drawing/2014/main" id="{2E3C20EF-2B7C-4685-BD70-FEEF3B773293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86" name="Google Shape;9640;p72">
                  <a:extLst>
                    <a:ext uri="{FF2B5EF4-FFF2-40B4-BE49-F238E27FC236}">
                      <a16:creationId xmlns:a16="http://schemas.microsoft.com/office/drawing/2014/main" id="{D7F26371-AFE0-420D-9C9E-D04EB51E1576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7" name="Google Shape;9641;p72">
                  <a:extLst>
                    <a:ext uri="{FF2B5EF4-FFF2-40B4-BE49-F238E27FC236}">
                      <a16:creationId xmlns:a16="http://schemas.microsoft.com/office/drawing/2014/main" id="{1C4F8A96-7CAE-4A63-A42F-C17FAE2380FD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1" name="Google Shape;9642;p72">
                <a:extLst>
                  <a:ext uri="{FF2B5EF4-FFF2-40B4-BE49-F238E27FC236}">
                    <a16:creationId xmlns:a16="http://schemas.microsoft.com/office/drawing/2014/main" id="{D1E88729-8723-4732-80E4-06C482B5D16A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84" name="Google Shape;9643;p72">
                  <a:extLst>
                    <a:ext uri="{FF2B5EF4-FFF2-40B4-BE49-F238E27FC236}">
                      <a16:creationId xmlns:a16="http://schemas.microsoft.com/office/drawing/2014/main" id="{CEB06D48-1419-4D34-9C12-31554AB87A4D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5" name="Google Shape;9644;p72">
                  <a:extLst>
                    <a:ext uri="{FF2B5EF4-FFF2-40B4-BE49-F238E27FC236}">
                      <a16:creationId xmlns:a16="http://schemas.microsoft.com/office/drawing/2014/main" id="{E13214F4-9D6B-4B0F-A029-7B1B681FD18D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2" name="Google Shape;9645;p72">
                <a:extLst>
                  <a:ext uri="{FF2B5EF4-FFF2-40B4-BE49-F238E27FC236}">
                    <a16:creationId xmlns:a16="http://schemas.microsoft.com/office/drawing/2014/main" id="{69B93B09-A4F2-468A-9068-07861DEDC820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82" name="Google Shape;9646;p72">
                  <a:extLst>
                    <a:ext uri="{FF2B5EF4-FFF2-40B4-BE49-F238E27FC236}">
                      <a16:creationId xmlns:a16="http://schemas.microsoft.com/office/drawing/2014/main" id="{507E1277-4480-4247-BB19-870685D0A7C0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3" name="Google Shape;9647;p72">
                  <a:extLst>
                    <a:ext uri="{FF2B5EF4-FFF2-40B4-BE49-F238E27FC236}">
                      <a16:creationId xmlns:a16="http://schemas.microsoft.com/office/drawing/2014/main" id="{36B9AB49-5677-4D18-99D6-9AE21A698FD8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3" name="Google Shape;9648;p72">
                <a:extLst>
                  <a:ext uri="{FF2B5EF4-FFF2-40B4-BE49-F238E27FC236}">
                    <a16:creationId xmlns:a16="http://schemas.microsoft.com/office/drawing/2014/main" id="{2E76CC4A-A131-4C9D-9733-9214085F8198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80" name="Google Shape;9649;p72">
                  <a:extLst>
                    <a:ext uri="{FF2B5EF4-FFF2-40B4-BE49-F238E27FC236}">
                      <a16:creationId xmlns:a16="http://schemas.microsoft.com/office/drawing/2014/main" id="{DEEA9BD3-270E-4731-9375-5978EB59FDCD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1" name="Google Shape;9650;p72">
                  <a:extLst>
                    <a:ext uri="{FF2B5EF4-FFF2-40B4-BE49-F238E27FC236}">
                      <a16:creationId xmlns:a16="http://schemas.microsoft.com/office/drawing/2014/main" id="{0FB93EEC-5006-44FA-8F52-99F8F5FE890B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4" name="Google Shape;9651;p72">
                <a:extLst>
                  <a:ext uri="{FF2B5EF4-FFF2-40B4-BE49-F238E27FC236}">
                    <a16:creationId xmlns:a16="http://schemas.microsoft.com/office/drawing/2014/main" id="{8A09C8FC-CB97-4CC4-A1FC-A6382BFADA10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78" name="Google Shape;9652;p72">
                  <a:extLst>
                    <a:ext uri="{FF2B5EF4-FFF2-40B4-BE49-F238E27FC236}">
                      <a16:creationId xmlns:a16="http://schemas.microsoft.com/office/drawing/2014/main" id="{6EB66A46-F42F-469A-881B-7690CA5CD67B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9" name="Google Shape;9653;p72">
                  <a:extLst>
                    <a:ext uri="{FF2B5EF4-FFF2-40B4-BE49-F238E27FC236}">
                      <a16:creationId xmlns:a16="http://schemas.microsoft.com/office/drawing/2014/main" id="{CB6EA1E1-6C09-49AB-8470-998F57F31C8D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75" name="Google Shape;9654;p72">
                <a:extLst>
                  <a:ext uri="{FF2B5EF4-FFF2-40B4-BE49-F238E27FC236}">
                    <a16:creationId xmlns:a16="http://schemas.microsoft.com/office/drawing/2014/main" id="{21420D75-A186-4BF0-B05D-9FAD20712BB2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76" name="Google Shape;9655;p72">
                  <a:extLst>
                    <a:ext uri="{FF2B5EF4-FFF2-40B4-BE49-F238E27FC236}">
                      <a16:creationId xmlns:a16="http://schemas.microsoft.com/office/drawing/2014/main" id="{F659E6E4-3FC2-4801-89F9-73B7529D1BC9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77" name="Google Shape;9656;p72">
                  <a:extLst>
                    <a:ext uri="{FF2B5EF4-FFF2-40B4-BE49-F238E27FC236}">
                      <a16:creationId xmlns:a16="http://schemas.microsoft.com/office/drawing/2014/main" id="{FE3CB375-D669-4C37-B9BD-4B9840C70DF3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Google Shape;9657;p72">
              <a:extLst>
                <a:ext uri="{FF2B5EF4-FFF2-40B4-BE49-F238E27FC236}">
                  <a16:creationId xmlns:a16="http://schemas.microsoft.com/office/drawing/2014/main" id="{6457C15F-0B75-4227-B616-68DD2C592BA7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52" name="Google Shape;9658;p72">
                <a:extLst>
                  <a:ext uri="{FF2B5EF4-FFF2-40B4-BE49-F238E27FC236}">
                    <a16:creationId xmlns:a16="http://schemas.microsoft.com/office/drawing/2014/main" id="{3FA7C8DA-AD2D-4230-A6EA-353A2A3D2AAB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65" name="Google Shape;9659;p72">
                  <a:extLst>
                    <a:ext uri="{FF2B5EF4-FFF2-40B4-BE49-F238E27FC236}">
                      <a16:creationId xmlns:a16="http://schemas.microsoft.com/office/drawing/2014/main" id="{4D8F4E3A-DFD9-4079-B0B7-3E319A00ADD3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6" name="Google Shape;9660;p72">
                  <a:extLst>
                    <a:ext uri="{FF2B5EF4-FFF2-40B4-BE49-F238E27FC236}">
                      <a16:creationId xmlns:a16="http://schemas.microsoft.com/office/drawing/2014/main" id="{E4EBEBF6-2C8E-4D24-A4C8-0C8B8313F5B2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7" name="Google Shape;9661;p72">
                  <a:extLst>
                    <a:ext uri="{FF2B5EF4-FFF2-40B4-BE49-F238E27FC236}">
                      <a16:creationId xmlns:a16="http://schemas.microsoft.com/office/drawing/2014/main" id="{6ABC2F72-347B-4E40-BBE1-B136021194AF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53" name="Google Shape;9662;p72">
                <a:extLst>
                  <a:ext uri="{FF2B5EF4-FFF2-40B4-BE49-F238E27FC236}">
                    <a16:creationId xmlns:a16="http://schemas.microsoft.com/office/drawing/2014/main" id="{FB09EB21-AA4D-4089-A0AE-B8309BFB1011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63" name="Google Shape;9663;p72">
                  <a:extLst>
                    <a:ext uri="{FF2B5EF4-FFF2-40B4-BE49-F238E27FC236}">
                      <a16:creationId xmlns:a16="http://schemas.microsoft.com/office/drawing/2014/main" id="{793F229C-2C07-4496-8674-B98ADFA2979D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4" name="Google Shape;9664;p72">
                  <a:extLst>
                    <a:ext uri="{FF2B5EF4-FFF2-40B4-BE49-F238E27FC236}">
                      <a16:creationId xmlns:a16="http://schemas.microsoft.com/office/drawing/2014/main" id="{118EDAF3-3594-4FAD-A74E-AB0335EE9F37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54" name="Google Shape;9665;p72">
                <a:extLst>
                  <a:ext uri="{FF2B5EF4-FFF2-40B4-BE49-F238E27FC236}">
                    <a16:creationId xmlns:a16="http://schemas.microsoft.com/office/drawing/2014/main" id="{6EBB1819-CB43-4242-9908-74C442E4B07E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61" name="Google Shape;9666;p72">
                  <a:extLst>
                    <a:ext uri="{FF2B5EF4-FFF2-40B4-BE49-F238E27FC236}">
                      <a16:creationId xmlns:a16="http://schemas.microsoft.com/office/drawing/2014/main" id="{328CFEEC-3B86-4EAC-A07A-7CDBDF2141BA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2" name="Google Shape;9667;p72">
                  <a:extLst>
                    <a:ext uri="{FF2B5EF4-FFF2-40B4-BE49-F238E27FC236}">
                      <a16:creationId xmlns:a16="http://schemas.microsoft.com/office/drawing/2014/main" id="{C0A18B2F-ED66-4A55-8FD0-0BB1F08A0CEC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55" name="Google Shape;9668;p72">
                <a:extLst>
                  <a:ext uri="{FF2B5EF4-FFF2-40B4-BE49-F238E27FC236}">
                    <a16:creationId xmlns:a16="http://schemas.microsoft.com/office/drawing/2014/main" id="{46754291-1779-4DBF-BE5F-77DE6A849D11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59" name="Google Shape;9669;p72">
                  <a:extLst>
                    <a:ext uri="{FF2B5EF4-FFF2-40B4-BE49-F238E27FC236}">
                      <a16:creationId xmlns:a16="http://schemas.microsoft.com/office/drawing/2014/main" id="{E5FA7392-2BD2-479C-AD75-5479102F52E0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0" name="Google Shape;9670;p72">
                  <a:extLst>
                    <a:ext uri="{FF2B5EF4-FFF2-40B4-BE49-F238E27FC236}">
                      <a16:creationId xmlns:a16="http://schemas.microsoft.com/office/drawing/2014/main" id="{6BBD23BB-829A-4200-AD45-75660552C79A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56" name="Google Shape;9671;p72">
                <a:extLst>
                  <a:ext uri="{FF2B5EF4-FFF2-40B4-BE49-F238E27FC236}">
                    <a16:creationId xmlns:a16="http://schemas.microsoft.com/office/drawing/2014/main" id="{7DB546CD-56DF-42EB-9AFA-FBA5B3505DB4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57" name="Google Shape;9672;p72">
                  <a:extLst>
                    <a:ext uri="{FF2B5EF4-FFF2-40B4-BE49-F238E27FC236}">
                      <a16:creationId xmlns:a16="http://schemas.microsoft.com/office/drawing/2014/main" id="{9F8B4745-E0A3-4143-B1DD-AD682F19C079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8" name="Google Shape;9673;p72">
                  <a:extLst>
                    <a:ext uri="{FF2B5EF4-FFF2-40B4-BE49-F238E27FC236}">
                      <a16:creationId xmlns:a16="http://schemas.microsoft.com/office/drawing/2014/main" id="{20676A54-FFA2-499D-B145-C965B7A795C0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1" name="Google Shape;9674;p72">
              <a:extLst>
                <a:ext uri="{FF2B5EF4-FFF2-40B4-BE49-F238E27FC236}">
                  <a16:creationId xmlns:a16="http://schemas.microsoft.com/office/drawing/2014/main" id="{5DBDA70B-51DA-42D2-83C7-E123FD94D376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29" name="Google Shape;9675;p72">
                <a:extLst>
                  <a:ext uri="{FF2B5EF4-FFF2-40B4-BE49-F238E27FC236}">
                    <a16:creationId xmlns:a16="http://schemas.microsoft.com/office/drawing/2014/main" id="{C33D1ED2-FDD8-437C-9446-7F9412325DF4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48" name="Google Shape;9676;p72">
                  <a:extLst>
                    <a:ext uri="{FF2B5EF4-FFF2-40B4-BE49-F238E27FC236}">
                      <a16:creationId xmlns:a16="http://schemas.microsoft.com/office/drawing/2014/main" id="{484703D9-ED06-4D22-8F81-2A6E3A848976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9" name="Google Shape;9677;p72">
                  <a:extLst>
                    <a:ext uri="{FF2B5EF4-FFF2-40B4-BE49-F238E27FC236}">
                      <a16:creationId xmlns:a16="http://schemas.microsoft.com/office/drawing/2014/main" id="{51C1DDF5-C2EC-4CFD-8D14-35A66E2BC0D5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0" name="Google Shape;9678;p72">
                  <a:extLst>
                    <a:ext uri="{FF2B5EF4-FFF2-40B4-BE49-F238E27FC236}">
                      <a16:creationId xmlns:a16="http://schemas.microsoft.com/office/drawing/2014/main" id="{10979C11-9229-4DFE-A79E-A6724288F3DF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51" name="Google Shape;9679;p72">
                  <a:extLst>
                    <a:ext uri="{FF2B5EF4-FFF2-40B4-BE49-F238E27FC236}">
                      <a16:creationId xmlns:a16="http://schemas.microsoft.com/office/drawing/2014/main" id="{24A7786E-D08E-46FA-8012-0830993FE9FD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0" name="Google Shape;9680;p72">
                <a:extLst>
                  <a:ext uri="{FF2B5EF4-FFF2-40B4-BE49-F238E27FC236}">
                    <a16:creationId xmlns:a16="http://schemas.microsoft.com/office/drawing/2014/main" id="{873BEF09-5EE2-4A99-8D2B-253D6B6B3E93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46" name="Google Shape;9681;p72">
                  <a:extLst>
                    <a:ext uri="{FF2B5EF4-FFF2-40B4-BE49-F238E27FC236}">
                      <a16:creationId xmlns:a16="http://schemas.microsoft.com/office/drawing/2014/main" id="{3EAD67BF-35F8-4F90-BA97-AC1B9B394149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7" name="Google Shape;9682;p72">
                  <a:extLst>
                    <a:ext uri="{FF2B5EF4-FFF2-40B4-BE49-F238E27FC236}">
                      <a16:creationId xmlns:a16="http://schemas.microsoft.com/office/drawing/2014/main" id="{D05BB9D1-6397-4305-8545-380C0A6A8551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1" name="Google Shape;9683;p72">
                <a:extLst>
                  <a:ext uri="{FF2B5EF4-FFF2-40B4-BE49-F238E27FC236}">
                    <a16:creationId xmlns:a16="http://schemas.microsoft.com/office/drawing/2014/main" id="{3152C151-5A20-48B7-81AD-4BF689B3865E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44" name="Google Shape;9684;p72">
                  <a:extLst>
                    <a:ext uri="{FF2B5EF4-FFF2-40B4-BE49-F238E27FC236}">
                      <a16:creationId xmlns:a16="http://schemas.microsoft.com/office/drawing/2014/main" id="{2A56007E-E684-45D6-8CAC-F5E2D03469D2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5" name="Google Shape;9685;p72">
                  <a:extLst>
                    <a:ext uri="{FF2B5EF4-FFF2-40B4-BE49-F238E27FC236}">
                      <a16:creationId xmlns:a16="http://schemas.microsoft.com/office/drawing/2014/main" id="{BD9C8936-3AE8-4E2F-9222-8F54A82587AE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2" name="Google Shape;9686;p72">
                <a:extLst>
                  <a:ext uri="{FF2B5EF4-FFF2-40B4-BE49-F238E27FC236}">
                    <a16:creationId xmlns:a16="http://schemas.microsoft.com/office/drawing/2014/main" id="{71FB2218-49D4-41B0-8214-9A446D0F45A5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42" name="Google Shape;9687;p72">
                  <a:extLst>
                    <a:ext uri="{FF2B5EF4-FFF2-40B4-BE49-F238E27FC236}">
                      <a16:creationId xmlns:a16="http://schemas.microsoft.com/office/drawing/2014/main" id="{0318F832-EF62-4BD9-BB7A-C7F1A1C4B8E4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3" name="Google Shape;9688;p72">
                  <a:extLst>
                    <a:ext uri="{FF2B5EF4-FFF2-40B4-BE49-F238E27FC236}">
                      <a16:creationId xmlns:a16="http://schemas.microsoft.com/office/drawing/2014/main" id="{867D98A6-1057-40A7-95EA-EBFD2B3C5AAA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3" name="Google Shape;9689;p72">
                <a:extLst>
                  <a:ext uri="{FF2B5EF4-FFF2-40B4-BE49-F238E27FC236}">
                    <a16:creationId xmlns:a16="http://schemas.microsoft.com/office/drawing/2014/main" id="{D4A10B3A-FD90-4385-9AEE-3E63E32A5B34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40" name="Google Shape;9690;p72">
                  <a:extLst>
                    <a:ext uri="{FF2B5EF4-FFF2-40B4-BE49-F238E27FC236}">
                      <a16:creationId xmlns:a16="http://schemas.microsoft.com/office/drawing/2014/main" id="{C7966C36-40EE-4F07-BDF5-DBAE3E5207ED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1" name="Google Shape;9691;p72">
                  <a:extLst>
                    <a:ext uri="{FF2B5EF4-FFF2-40B4-BE49-F238E27FC236}">
                      <a16:creationId xmlns:a16="http://schemas.microsoft.com/office/drawing/2014/main" id="{EF78A1F7-4376-4B0E-A89B-7465005F4864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4" name="Google Shape;9692;p72">
                <a:extLst>
                  <a:ext uri="{FF2B5EF4-FFF2-40B4-BE49-F238E27FC236}">
                    <a16:creationId xmlns:a16="http://schemas.microsoft.com/office/drawing/2014/main" id="{484123CC-E9EE-4EA5-853F-C2396A86796D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38" name="Google Shape;9693;p72">
                  <a:extLst>
                    <a:ext uri="{FF2B5EF4-FFF2-40B4-BE49-F238E27FC236}">
                      <a16:creationId xmlns:a16="http://schemas.microsoft.com/office/drawing/2014/main" id="{53BCB0A0-431B-4EC8-81E2-B72B7E4FF471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39" name="Google Shape;9694;p72">
                  <a:extLst>
                    <a:ext uri="{FF2B5EF4-FFF2-40B4-BE49-F238E27FC236}">
                      <a16:creationId xmlns:a16="http://schemas.microsoft.com/office/drawing/2014/main" id="{FB847269-13CF-47C6-81B1-94EAF48F11F3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35" name="Google Shape;9695;p72">
                <a:extLst>
                  <a:ext uri="{FF2B5EF4-FFF2-40B4-BE49-F238E27FC236}">
                    <a16:creationId xmlns:a16="http://schemas.microsoft.com/office/drawing/2014/main" id="{3BCDAF28-F6E2-4470-9260-861195182CEB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36" name="Google Shape;9696;p72">
                  <a:extLst>
                    <a:ext uri="{FF2B5EF4-FFF2-40B4-BE49-F238E27FC236}">
                      <a16:creationId xmlns:a16="http://schemas.microsoft.com/office/drawing/2014/main" id="{6839621B-DB27-41D7-B9B9-A58FBA70B831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37" name="Google Shape;9697;p72">
                  <a:extLst>
                    <a:ext uri="{FF2B5EF4-FFF2-40B4-BE49-F238E27FC236}">
                      <a16:creationId xmlns:a16="http://schemas.microsoft.com/office/drawing/2014/main" id="{D59FC0B2-D3FB-47C6-825E-04F468E3380D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2" name="Google Shape;9698;p72">
              <a:extLst>
                <a:ext uri="{FF2B5EF4-FFF2-40B4-BE49-F238E27FC236}">
                  <a16:creationId xmlns:a16="http://schemas.microsoft.com/office/drawing/2014/main" id="{B32F8BD2-C6F7-49C9-98FB-CC225A0738D5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22" name="Google Shape;9699;p72">
                <a:extLst>
                  <a:ext uri="{FF2B5EF4-FFF2-40B4-BE49-F238E27FC236}">
                    <a16:creationId xmlns:a16="http://schemas.microsoft.com/office/drawing/2014/main" id="{B323B25C-84A6-435F-BDA4-8819C75634E4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chemeClr val="accent2">
                    <a:lumMod val="7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723" name="Google Shape;9700;p72">
                <a:extLst>
                  <a:ext uri="{FF2B5EF4-FFF2-40B4-BE49-F238E27FC236}">
                    <a16:creationId xmlns:a16="http://schemas.microsoft.com/office/drawing/2014/main" id="{42267CFF-3F2C-45BD-BDAF-CF11207A58DB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27" name="Google Shape;9701;p72">
                  <a:extLst>
                    <a:ext uri="{FF2B5EF4-FFF2-40B4-BE49-F238E27FC236}">
                      <a16:creationId xmlns:a16="http://schemas.microsoft.com/office/drawing/2014/main" id="{2613911B-E513-49E0-8461-DEBAC76D5B1B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8" name="Google Shape;9702;p72">
                  <a:extLst>
                    <a:ext uri="{FF2B5EF4-FFF2-40B4-BE49-F238E27FC236}">
                      <a16:creationId xmlns:a16="http://schemas.microsoft.com/office/drawing/2014/main" id="{B9707748-97C1-4456-AFFE-D99FEACC2BB2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724" name="Google Shape;9703;p72">
                <a:extLst>
                  <a:ext uri="{FF2B5EF4-FFF2-40B4-BE49-F238E27FC236}">
                    <a16:creationId xmlns:a16="http://schemas.microsoft.com/office/drawing/2014/main" id="{8F6F7D9E-FD4E-4627-829F-7F0B8E75E285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25" name="Google Shape;9704;p72">
                  <a:extLst>
                    <a:ext uri="{FF2B5EF4-FFF2-40B4-BE49-F238E27FC236}">
                      <a16:creationId xmlns:a16="http://schemas.microsoft.com/office/drawing/2014/main" id="{2623EE22-1A97-4159-B1EF-055AB42A4007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6" name="Google Shape;9705;p72">
                  <a:extLst>
                    <a:ext uri="{FF2B5EF4-FFF2-40B4-BE49-F238E27FC236}">
                      <a16:creationId xmlns:a16="http://schemas.microsoft.com/office/drawing/2014/main" id="{92EF4F41-1EC7-4E94-BC85-51911AB0415E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3" name="Google Shape;9706;p72">
              <a:extLst>
                <a:ext uri="{FF2B5EF4-FFF2-40B4-BE49-F238E27FC236}">
                  <a16:creationId xmlns:a16="http://schemas.microsoft.com/office/drawing/2014/main" id="{ECFAFE52-BE4C-4CEF-B715-CA08932E97F7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688" name="Google Shape;9707;p72">
                <a:extLst>
                  <a:ext uri="{FF2B5EF4-FFF2-40B4-BE49-F238E27FC236}">
                    <a16:creationId xmlns:a16="http://schemas.microsoft.com/office/drawing/2014/main" id="{61BBA627-AEA4-4150-A64B-164EF7424131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16" name="Google Shape;9708;p72">
                  <a:extLst>
                    <a:ext uri="{FF2B5EF4-FFF2-40B4-BE49-F238E27FC236}">
                      <a16:creationId xmlns:a16="http://schemas.microsoft.com/office/drawing/2014/main" id="{41D14216-2DEE-461A-850D-35B1EF7CCDC8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7" name="Google Shape;9709;p72">
                  <a:extLst>
                    <a:ext uri="{FF2B5EF4-FFF2-40B4-BE49-F238E27FC236}">
                      <a16:creationId xmlns:a16="http://schemas.microsoft.com/office/drawing/2014/main" id="{130F56EB-5779-47F3-BE26-D27B96D3DA9A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8" name="Google Shape;9710;p72">
                  <a:extLst>
                    <a:ext uri="{FF2B5EF4-FFF2-40B4-BE49-F238E27FC236}">
                      <a16:creationId xmlns:a16="http://schemas.microsoft.com/office/drawing/2014/main" id="{A26AD039-63BF-4B12-B054-5B638978BAB3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9" name="Google Shape;9711;p72">
                  <a:extLst>
                    <a:ext uri="{FF2B5EF4-FFF2-40B4-BE49-F238E27FC236}">
                      <a16:creationId xmlns:a16="http://schemas.microsoft.com/office/drawing/2014/main" id="{6550639A-706C-4EE9-B3E5-30078FA244D7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0" name="Google Shape;9712;p72">
                  <a:extLst>
                    <a:ext uri="{FF2B5EF4-FFF2-40B4-BE49-F238E27FC236}">
                      <a16:creationId xmlns:a16="http://schemas.microsoft.com/office/drawing/2014/main" id="{732551C4-2422-4F8F-9AA3-2497DB4BCDB2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1" name="Google Shape;9713;p72">
                  <a:extLst>
                    <a:ext uri="{FF2B5EF4-FFF2-40B4-BE49-F238E27FC236}">
                      <a16:creationId xmlns:a16="http://schemas.microsoft.com/office/drawing/2014/main" id="{66B6FBF2-B28C-43C2-A5FA-1B8429291043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89" name="Google Shape;9714;p72">
                <a:extLst>
                  <a:ext uri="{FF2B5EF4-FFF2-40B4-BE49-F238E27FC236}">
                    <a16:creationId xmlns:a16="http://schemas.microsoft.com/office/drawing/2014/main" id="{682DABAC-E715-4D15-B521-003A5F39348A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14" name="Google Shape;9715;p72">
                  <a:extLst>
                    <a:ext uri="{FF2B5EF4-FFF2-40B4-BE49-F238E27FC236}">
                      <a16:creationId xmlns:a16="http://schemas.microsoft.com/office/drawing/2014/main" id="{1D8A8F94-D1F7-44FB-BFCB-45C1E590DE92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5" name="Google Shape;9716;p72">
                  <a:extLst>
                    <a:ext uri="{FF2B5EF4-FFF2-40B4-BE49-F238E27FC236}">
                      <a16:creationId xmlns:a16="http://schemas.microsoft.com/office/drawing/2014/main" id="{D7ED30D8-21EE-4B7D-9AB2-57F0E7045B5C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0" name="Google Shape;9717;p72">
                <a:extLst>
                  <a:ext uri="{FF2B5EF4-FFF2-40B4-BE49-F238E27FC236}">
                    <a16:creationId xmlns:a16="http://schemas.microsoft.com/office/drawing/2014/main" id="{43EC1CAC-BA2E-4E78-8668-167E09F41D6C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12" name="Google Shape;9718;p72">
                  <a:extLst>
                    <a:ext uri="{FF2B5EF4-FFF2-40B4-BE49-F238E27FC236}">
                      <a16:creationId xmlns:a16="http://schemas.microsoft.com/office/drawing/2014/main" id="{4F5AAC93-C023-43C8-8675-5B085D3B545B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3" name="Google Shape;9719;p72">
                  <a:extLst>
                    <a:ext uri="{FF2B5EF4-FFF2-40B4-BE49-F238E27FC236}">
                      <a16:creationId xmlns:a16="http://schemas.microsoft.com/office/drawing/2014/main" id="{36ECF537-164D-4284-8F3F-148AF445FC62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1" name="Google Shape;9720;p72">
                <a:extLst>
                  <a:ext uri="{FF2B5EF4-FFF2-40B4-BE49-F238E27FC236}">
                    <a16:creationId xmlns:a16="http://schemas.microsoft.com/office/drawing/2014/main" id="{70C60BCC-058D-4F31-BF8A-E40090A1280B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10" name="Google Shape;9721;p72">
                  <a:extLst>
                    <a:ext uri="{FF2B5EF4-FFF2-40B4-BE49-F238E27FC236}">
                      <a16:creationId xmlns:a16="http://schemas.microsoft.com/office/drawing/2014/main" id="{418BD762-5BB3-4316-AD28-A5CB66212467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11" name="Google Shape;9722;p72">
                  <a:extLst>
                    <a:ext uri="{FF2B5EF4-FFF2-40B4-BE49-F238E27FC236}">
                      <a16:creationId xmlns:a16="http://schemas.microsoft.com/office/drawing/2014/main" id="{B587012F-ABA8-4EE9-AD72-91F450283B1B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2" name="Google Shape;9723;p72">
                <a:extLst>
                  <a:ext uri="{FF2B5EF4-FFF2-40B4-BE49-F238E27FC236}">
                    <a16:creationId xmlns:a16="http://schemas.microsoft.com/office/drawing/2014/main" id="{ADC3F433-4CAA-477D-A3BE-87C652F01A65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08" name="Google Shape;9724;p72">
                  <a:extLst>
                    <a:ext uri="{FF2B5EF4-FFF2-40B4-BE49-F238E27FC236}">
                      <a16:creationId xmlns:a16="http://schemas.microsoft.com/office/drawing/2014/main" id="{6E2F69AE-AB9A-4F19-8A13-3BE23948F0A1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9" name="Google Shape;9725;p72">
                  <a:extLst>
                    <a:ext uri="{FF2B5EF4-FFF2-40B4-BE49-F238E27FC236}">
                      <a16:creationId xmlns:a16="http://schemas.microsoft.com/office/drawing/2014/main" id="{6137C992-FD65-48CE-9EAB-D1A98DF8CD98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3" name="Google Shape;9726;p72">
                <a:extLst>
                  <a:ext uri="{FF2B5EF4-FFF2-40B4-BE49-F238E27FC236}">
                    <a16:creationId xmlns:a16="http://schemas.microsoft.com/office/drawing/2014/main" id="{8D169789-53F8-427D-BFAC-00B9A621E028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06" name="Google Shape;9727;p72">
                  <a:extLst>
                    <a:ext uri="{FF2B5EF4-FFF2-40B4-BE49-F238E27FC236}">
                      <a16:creationId xmlns:a16="http://schemas.microsoft.com/office/drawing/2014/main" id="{4CBDF362-8C7F-4BC8-B003-3CEB8DEB0871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7" name="Google Shape;9728;p72">
                  <a:extLst>
                    <a:ext uri="{FF2B5EF4-FFF2-40B4-BE49-F238E27FC236}">
                      <a16:creationId xmlns:a16="http://schemas.microsoft.com/office/drawing/2014/main" id="{C6864BFA-7E01-463A-ADC9-7ECC08A6D485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4" name="Google Shape;9729;p72">
                <a:extLst>
                  <a:ext uri="{FF2B5EF4-FFF2-40B4-BE49-F238E27FC236}">
                    <a16:creationId xmlns:a16="http://schemas.microsoft.com/office/drawing/2014/main" id="{A501B46B-7D4F-485C-9753-42CC379E2ADE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04" name="Google Shape;9730;p72">
                  <a:extLst>
                    <a:ext uri="{FF2B5EF4-FFF2-40B4-BE49-F238E27FC236}">
                      <a16:creationId xmlns:a16="http://schemas.microsoft.com/office/drawing/2014/main" id="{6B5FA94C-AF97-4E89-ADE6-EF125D0295E4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5" name="Google Shape;9731;p72">
                  <a:extLst>
                    <a:ext uri="{FF2B5EF4-FFF2-40B4-BE49-F238E27FC236}">
                      <a16:creationId xmlns:a16="http://schemas.microsoft.com/office/drawing/2014/main" id="{1F2A7C40-17D9-4BB1-AE2B-57CB3B86079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5" name="Google Shape;9732;p72">
                <a:extLst>
                  <a:ext uri="{FF2B5EF4-FFF2-40B4-BE49-F238E27FC236}">
                    <a16:creationId xmlns:a16="http://schemas.microsoft.com/office/drawing/2014/main" id="{5A984210-1CE3-4DCD-BF6B-0D5CAF03E8EA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02" name="Google Shape;9733;p72">
                  <a:extLst>
                    <a:ext uri="{FF2B5EF4-FFF2-40B4-BE49-F238E27FC236}">
                      <a16:creationId xmlns:a16="http://schemas.microsoft.com/office/drawing/2014/main" id="{C61AA1E0-90BE-499F-A3AA-E4A0DE25A4D9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3" name="Google Shape;9734;p72">
                  <a:extLst>
                    <a:ext uri="{FF2B5EF4-FFF2-40B4-BE49-F238E27FC236}">
                      <a16:creationId xmlns:a16="http://schemas.microsoft.com/office/drawing/2014/main" id="{8E5780CA-D5A5-420E-BB0B-50123ECEA6F2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6" name="Google Shape;9735;p72">
                <a:extLst>
                  <a:ext uri="{FF2B5EF4-FFF2-40B4-BE49-F238E27FC236}">
                    <a16:creationId xmlns:a16="http://schemas.microsoft.com/office/drawing/2014/main" id="{EF77453A-818D-47E3-952C-9C9B0EBCC27E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00" name="Google Shape;9736;p72">
                  <a:extLst>
                    <a:ext uri="{FF2B5EF4-FFF2-40B4-BE49-F238E27FC236}">
                      <a16:creationId xmlns:a16="http://schemas.microsoft.com/office/drawing/2014/main" id="{4C7C3A2D-3470-4CC5-8F5F-71945B44C3AE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1" name="Google Shape;9737;p72">
                  <a:extLst>
                    <a:ext uri="{FF2B5EF4-FFF2-40B4-BE49-F238E27FC236}">
                      <a16:creationId xmlns:a16="http://schemas.microsoft.com/office/drawing/2014/main" id="{520EAFB5-40F9-4C13-A956-253B994C0A27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97" name="Google Shape;9738;p72">
                <a:extLst>
                  <a:ext uri="{FF2B5EF4-FFF2-40B4-BE49-F238E27FC236}">
                    <a16:creationId xmlns:a16="http://schemas.microsoft.com/office/drawing/2014/main" id="{FA4495D5-87C3-41E8-B9EB-48B4E39040E0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698" name="Google Shape;9739;p72">
                  <a:extLst>
                    <a:ext uri="{FF2B5EF4-FFF2-40B4-BE49-F238E27FC236}">
                      <a16:creationId xmlns:a16="http://schemas.microsoft.com/office/drawing/2014/main" id="{8CF689D7-821F-472A-9740-A58C49F1C859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99" name="Google Shape;9740;p72">
                  <a:extLst>
                    <a:ext uri="{FF2B5EF4-FFF2-40B4-BE49-F238E27FC236}">
                      <a16:creationId xmlns:a16="http://schemas.microsoft.com/office/drawing/2014/main" id="{538488A2-5739-443C-816D-5F173A157D6B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4" name="Google Shape;9741;p72">
              <a:extLst>
                <a:ext uri="{FF2B5EF4-FFF2-40B4-BE49-F238E27FC236}">
                  <a16:creationId xmlns:a16="http://schemas.microsoft.com/office/drawing/2014/main" id="{1158E18D-6FD9-4AD8-A01D-BBCA3BB441CD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631" name="Google Shape;9742;p72">
                <a:extLst>
                  <a:ext uri="{FF2B5EF4-FFF2-40B4-BE49-F238E27FC236}">
                    <a16:creationId xmlns:a16="http://schemas.microsoft.com/office/drawing/2014/main" id="{2E9602A6-8D5A-4B2E-BCD3-2AC19D047D3D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671" name="Google Shape;9743;p72">
                  <a:extLst>
                    <a:ext uri="{FF2B5EF4-FFF2-40B4-BE49-F238E27FC236}">
                      <a16:creationId xmlns:a16="http://schemas.microsoft.com/office/drawing/2014/main" id="{D3C7504D-F196-4BF2-B5B9-46D66AA13454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2" name="Google Shape;9744;p72">
                  <a:extLst>
                    <a:ext uri="{FF2B5EF4-FFF2-40B4-BE49-F238E27FC236}">
                      <a16:creationId xmlns:a16="http://schemas.microsoft.com/office/drawing/2014/main" id="{CD3F344A-B288-429F-ACFA-45E499E0EB94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3" name="Google Shape;9745;p72">
                  <a:extLst>
                    <a:ext uri="{FF2B5EF4-FFF2-40B4-BE49-F238E27FC236}">
                      <a16:creationId xmlns:a16="http://schemas.microsoft.com/office/drawing/2014/main" id="{216957F0-28D2-47EA-9358-73D4F6E81D4C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4" name="Google Shape;9746;p72">
                  <a:extLst>
                    <a:ext uri="{FF2B5EF4-FFF2-40B4-BE49-F238E27FC236}">
                      <a16:creationId xmlns:a16="http://schemas.microsoft.com/office/drawing/2014/main" id="{35340BFB-B47B-423D-B043-F65F2EC0AA93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5" name="Google Shape;9747;p72">
                  <a:extLst>
                    <a:ext uri="{FF2B5EF4-FFF2-40B4-BE49-F238E27FC236}">
                      <a16:creationId xmlns:a16="http://schemas.microsoft.com/office/drawing/2014/main" id="{8F33AEB8-BD4B-4E7E-A87A-57348AC7CC31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6" name="Google Shape;9748;p72">
                  <a:extLst>
                    <a:ext uri="{FF2B5EF4-FFF2-40B4-BE49-F238E27FC236}">
                      <a16:creationId xmlns:a16="http://schemas.microsoft.com/office/drawing/2014/main" id="{17713A9F-668C-45AE-9BDA-691ACFA7E5F3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7" name="Google Shape;9749;p72">
                  <a:extLst>
                    <a:ext uri="{FF2B5EF4-FFF2-40B4-BE49-F238E27FC236}">
                      <a16:creationId xmlns:a16="http://schemas.microsoft.com/office/drawing/2014/main" id="{DB4241D5-B639-47BB-BD79-71E4E773C216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8" name="Google Shape;9750;p72">
                  <a:extLst>
                    <a:ext uri="{FF2B5EF4-FFF2-40B4-BE49-F238E27FC236}">
                      <a16:creationId xmlns:a16="http://schemas.microsoft.com/office/drawing/2014/main" id="{0749EA64-3C9F-47BB-B3E0-6C995DC991E2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9" name="Google Shape;9751;p72">
                  <a:extLst>
                    <a:ext uri="{FF2B5EF4-FFF2-40B4-BE49-F238E27FC236}">
                      <a16:creationId xmlns:a16="http://schemas.microsoft.com/office/drawing/2014/main" id="{19BFD266-382E-4E96-8A57-AD42E77AEA66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0" name="Google Shape;9752;p72">
                  <a:extLst>
                    <a:ext uri="{FF2B5EF4-FFF2-40B4-BE49-F238E27FC236}">
                      <a16:creationId xmlns:a16="http://schemas.microsoft.com/office/drawing/2014/main" id="{8D1B6736-8455-440A-8A66-C4D6296439AF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1" name="Google Shape;9753;p72">
                  <a:extLst>
                    <a:ext uri="{FF2B5EF4-FFF2-40B4-BE49-F238E27FC236}">
                      <a16:creationId xmlns:a16="http://schemas.microsoft.com/office/drawing/2014/main" id="{63FB6736-3A97-48A8-902C-254C5D2DB9F4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2" name="Google Shape;9754;p72">
                  <a:extLst>
                    <a:ext uri="{FF2B5EF4-FFF2-40B4-BE49-F238E27FC236}">
                      <a16:creationId xmlns:a16="http://schemas.microsoft.com/office/drawing/2014/main" id="{A7113D99-1677-4557-9F6F-1BF5A0E32B96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3" name="Google Shape;9755;p72">
                  <a:extLst>
                    <a:ext uri="{FF2B5EF4-FFF2-40B4-BE49-F238E27FC236}">
                      <a16:creationId xmlns:a16="http://schemas.microsoft.com/office/drawing/2014/main" id="{1053F8EC-6357-4ED3-BEAA-1999CFB04F55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4" name="Google Shape;9756;p72">
                  <a:extLst>
                    <a:ext uri="{FF2B5EF4-FFF2-40B4-BE49-F238E27FC236}">
                      <a16:creationId xmlns:a16="http://schemas.microsoft.com/office/drawing/2014/main" id="{7125A1DC-03F9-46B7-B9DA-97159ED939FD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5" name="Google Shape;9757;p72">
                  <a:extLst>
                    <a:ext uri="{FF2B5EF4-FFF2-40B4-BE49-F238E27FC236}">
                      <a16:creationId xmlns:a16="http://schemas.microsoft.com/office/drawing/2014/main" id="{DD6DCAE9-E536-4745-8797-7A1E8E9AE93B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6" name="Google Shape;9758;p72">
                  <a:extLst>
                    <a:ext uri="{FF2B5EF4-FFF2-40B4-BE49-F238E27FC236}">
                      <a16:creationId xmlns:a16="http://schemas.microsoft.com/office/drawing/2014/main" id="{5DCFD35C-2D07-48F0-81D3-5ADB014DCAF2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7" name="Google Shape;9759;p72">
                  <a:extLst>
                    <a:ext uri="{FF2B5EF4-FFF2-40B4-BE49-F238E27FC236}">
                      <a16:creationId xmlns:a16="http://schemas.microsoft.com/office/drawing/2014/main" id="{C6955131-FE93-47B6-BEE1-789671C91101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2" name="Google Shape;9760;p72">
                <a:extLst>
                  <a:ext uri="{FF2B5EF4-FFF2-40B4-BE49-F238E27FC236}">
                    <a16:creationId xmlns:a16="http://schemas.microsoft.com/office/drawing/2014/main" id="{FEA182C8-62F0-4F19-90E1-DF93A19F1AA9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669" name="Google Shape;9761;p72">
                  <a:extLst>
                    <a:ext uri="{FF2B5EF4-FFF2-40B4-BE49-F238E27FC236}">
                      <a16:creationId xmlns:a16="http://schemas.microsoft.com/office/drawing/2014/main" id="{FDE530FF-7B2C-4803-A6F9-C2DCFADE30C5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70" name="Google Shape;9762;p72">
                  <a:extLst>
                    <a:ext uri="{FF2B5EF4-FFF2-40B4-BE49-F238E27FC236}">
                      <a16:creationId xmlns:a16="http://schemas.microsoft.com/office/drawing/2014/main" id="{20229221-5AD1-4D0B-9192-41273DFA2821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3" name="Google Shape;9763;p72">
                <a:extLst>
                  <a:ext uri="{FF2B5EF4-FFF2-40B4-BE49-F238E27FC236}">
                    <a16:creationId xmlns:a16="http://schemas.microsoft.com/office/drawing/2014/main" id="{C38740EF-C32D-4334-847C-0B7EDCC9EF02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667" name="Google Shape;9764;p72">
                  <a:extLst>
                    <a:ext uri="{FF2B5EF4-FFF2-40B4-BE49-F238E27FC236}">
                      <a16:creationId xmlns:a16="http://schemas.microsoft.com/office/drawing/2014/main" id="{CABD49BB-96A9-44C8-A3CC-B4D04964B898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8" name="Google Shape;9765;p72">
                  <a:extLst>
                    <a:ext uri="{FF2B5EF4-FFF2-40B4-BE49-F238E27FC236}">
                      <a16:creationId xmlns:a16="http://schemas.microsoft.com/office/drawing/2014/main" id="{4D11E366-A70F-4985-AF01-B3C7ADEE42FE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4" name="Google Shape;9766;p72">
                <a:extLst>
                  <a:ext uri="{FF2B5EF4-FFF2-40B4-BE49-F238E27FC236}">
                    <a16:creationId xmlns:a16="http://schemas.microsoft.com/office/drawing/2014/main" id="{8A75B1F6-D8A4-4852-96CA-9E0742AAC3FE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665" name="Google Shape;9767;p72">
                  <a:extLst>
                    <a:ext uri="{FF2B5EF4-FFF2-40B4-BE49-F238E27FC236}">
                      <a16:creationId xmlns:a16="http://schemas.microsoft.com/office/drawing/2014/main" id="{1DE9E290-7EA8-4971-8B89-93440EB6C2C6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6" name="Google Shape;9768;p72">
                  <a:extLst>
                    <a:ext uri="{FF2B5EF4-FFF2-40B4-BE49-F238E27FC236}">
                      <a16:creationId xmlns:a16="http://schemas.microsoft.com/office/drawing/2014/main" id="{E0535796-4022-4917-9703-3A0BFDCCA0B7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5" name="Google Shape;9769;p72">
                <a:extLst>
                  <a:ext uri="{FF2B5EF4-FFF2-40B4-BE49-F238E27FC236}">
                    <a16:creationId xmlns:a16="http://schemas.microsoft.com/office/drawing/2014/main" id="{F15A9F0C-5255-4D19-A646-297B74404BB8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663" name="Google Shape;9770;p72">
                  <a:extLst>
                    <a:ext uri="{FF2B5EF4-FFF2-40B4-BE49-F238E27FC236}">
                      <a16:creationId xmlns:a16="http://schemas.microsoft.com/office/drawing/2014/main" id="{00C21F10-8E42-41E4-8AC1-15C8E966DE81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4" name="Google Shape;9771;p72">
                  <a:extLst>
                    <a:ext uri="{FF2B5EF4-FFF2-40B4-BE49-F238E27FC236}">
                      <a16:creationId xmlns:a16="http://schemas.microsoft.com/office/drawing/2014/main" id="{BABC30E2-11D5-4B68-A198-36F15B8AD702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6" name="Google Shape;9772;p72">
                <a:extLst>
                  <a:ext uri="{FF2B5EF4-FFF2-40B4-BE49-F238E27FC236}">
                    <a16:creationId xmlns:a16="http://schemas.microsoft.com/office/drawing/2014/main" id="{1B81A960-023F-4299-AC59-87128B9E9191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661" name="Google Shape;9773;p72">
                  <a:extLst>
                    <a:ext uri="{FF2B5EF4-FFF2-40B4-BE49-F238E27FC236}">
                      <a16:creationId xmlns:a16="http://schemas.microsoft.com/office/drawing/2014/main" id="{56271092-514F-4A27-A486-97F123DB1D98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2" name="Google Shape;9774;p72">
                  <a:extLst>
                    <a:ext uri="{FF2B5EF4-FFF2-40B4-BE49-F238E27FC236}">
                      <a16:creationId xmlns:a16="http://schemas.microsoft.com/office/drawing/2014/main" id="{9A85BF8F-9D74-4173-ACBE-41B0008D58B5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7" name="Google Shape;9775;p72">
                <a:extLst>
                  <a:ext uri="{FF2B5EF4-FFF2-40B4-BE49-F238E27FC236}">
                    <a16:creationId xmlns:a16="http://schemas.microsoft.com/office/drawing/2014/main" id="{FF9B8468-2C70-43F2-AA74-0B218E64A176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659" name="Google Shape;9776;p72">
                  <a:extLst>
                    <a:ext uri="{FF2B5EF4-FFF2-40B4-BE49-F238E27FC236}">
                      <a16:creationId xmlns:a16="http://schemas.microsoft.com/office/drawing/2014/main" id="{6BE4BA0C-6925-4810-B88D-62A2D1D65418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0" name="Google Shape;9777;p72">
                  <a:extLst>
                    <a:ext uri="{FF2B5EF4-FFF2-40B4-BE49-F238E27FC236}">
                      <a16:creationId xmlns:a16="http://schemas.microsoft.com/office/drawing/2014/main" id="{03233675-69A0-401A-A981-64D0C0433BEA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8" name="Google Shape;9778;p72">
                <a:extLst>
                  <a:ext uri="{FF2B5EF4-FFF2-40B4-BE49-F238E27FC236}">
                    <a16:creationId xmlns:a16="http://schemas.microsoft.com/office/drawing/2014/main" id="{8C07ED05-5573-45AD-AD6D-833D596040B3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657" name="Google Shape;9779;p72">
                  <a:extLst>
                    <a:ext uri="{FF2B5EF4-FFF2-40B4-BE49-F238E27FC236}">
                      <a16:creationId xmlns:a16="http://schemas.microsoft.com/office/drawing/2014/main" id="{5F090F50-1B9B-4FBB-87F8-572469F6942D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8" name="Google Shape;9780;p72">
                  <a:extLst>
                    <a:ext uri="{FF2B5EF4-FFF2-40B4-BE49-F238E27FC236}">
                      <a16:creationId xmlns:a16="http://schemas.microsoft.com/office/drawing/2014/main" id="{1DA11F0B-412E-4C93-9016-57CD60E9D96D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9" name="Google Shape;9781;p72">
                <a:extLst>
                  <a:ext uri="{FF2B5EF4-FFF2-40B4-BE49-F238E27FC236}">
                    <a16:creationId xmlns:a16="http://schemas.microsoft.com/office/drawing/2014/main" id="{A371E16A-8A43-4300-83C1-8D9BA85AEE14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655" name="Google Shape;9782;p72">
                  <a:extLst>
                    <a:ext uri="{FF2B5EF4-FFF2-40B4-BE49-F238E27FC236}">
                      <a16:creationId xmlns:a16="http://schemas.microsoft.com/office/drawing/2014/main" id="{CE6167E8-6A6F-4C3F-8063-CC5B948B795B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6" name="Google Shape;9783;p72">
                  <a:extLst>
                    <a:ext uri="{FF2B5EF4-FFF2-40B4-BE49-F238E27FC236}">
                      <a16:creationId xmlns:a16="http://schemas.microsoft.com/office/drawing/2014/main" id="{80506F64-6609-42DF-A5DB-829A7A698030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0" name="Google Shape;9784;p72">
                <a:extLst>
                  <a:ext uri="{FF2B5EF4-FFF2-40B4-BE49-F238E27FC236}">
                    <a16:creationId xmlns:a16="http://schemas.microsoft.com/office/drawing/2014/main" id="{3C0A2F26-0E5E-436B-975E-95243C048A1A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653" name="Google Shape;9785;p72">
                  <a:extLst>
                    <a:ext uri="{FF2B5EF4-FFF2-40B4-BE49-F238E27FC236}">
                      <a16:creationId xmlns:a16="http://schemas.microsoft.com/office/drawing/2014/main" id="{0FB9CA44-1676-4501-B0DC-112C67C2F234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4" name="Google Shape;9786;p72">
                  <a:extLst>
                    <a:ext uri="{FF2B5EF4-FFF2-40B4-BE49-F238E27FC236}">
                      <a16:creationId xmlns:a16="http://schemas.microsoft.com/office/drawing/2014/main" id="{A12D062F-3419-49DF-BCBC-2867E266C96C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1" name="Google Shape;9787;p72">
                <a:extLst>
                  <a:ext uri="{FF2B5EF4-FFF2-40B4-BE49-F238E27FC236}">
                    <a16:creationId xmlns:a16="http://schemas.microsoft.com/office/drawing/2014/main" id="{13E08604-2FC6-46FC-810C-353D6A1C7893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651" name="Google Shape;9788;p72">
                  <a:extLst>
                    <a:ext uri="{FF2B5EF4-FFF2-40B4-BE49-F238E27FC236}">
                      <a16:creationId xmlns:a16="http://schemas.microsoft.com/office/drawing/2014/main" id="{21040816-B12E-492E-BF73-1B6AA9886C56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2" name="Google Shape;9789;p72">
                  <a:extLst>
                    <a:ext uri="{FF2B5EF4-FFF2-40B4-BE49-F238E27FC236}">
                      <a16:creationId xmlns:a16="http://schemas.microsoft.com/office/drawing/2014/main" id="{A750DA3F-93D9-4C05-97EC-997B592CB174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2" name="Google Shape;9790;p72">
                <a:extLst>
                  <a:ext uri="{FF2B5EF4-FFF2-40B4-BE49-F238E27FC236}">
                    <a16:creationId xmlns:a16="http://schemas.microsoft.com/office/drawing/2014/main" id="{E31B500E-0A89-4F3B-A501-2DBDD6A3DEB7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649" name="Google Shape;9791;p72">
                  <a:extLst>
                    <a:ext uri="{FF2B5EF4-FFF2-40B4-BE49-F238E27FC236}">
                      <a16:creationId xmlns:a16="http://schemas.microsoft.com/office/drawing/2014/main" id="{F0A86801-2029-4CE1-B493-B059DEA63EEB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50" name="Google Shape;9792;p72">
                  <a:extLst>
                    <a:ext uri="{FF2B5EF4-FFF2-40B4-BE49-F238E27FC236}">
                      <a16:creationId xmlns:a16="http://schemas.microsoft.com/office/drawing/2014/main" id="{0597F475-539D-45A9-8DCB-5266BD72CEA3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3" name="Google Shape;9793;p72">
                <a:extLst>
                  <a:ext uri="{FF2B5EF4-FFF2-40B4-BE49-F238E27FC236}">
                    <a16:creationId xmlns:a16="http://schemas.microsoft.com/office/drawing/2014/main" id="{C875B2E9-99FC-4927-990A-591639262F44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647" name="Google Shape;9794;p72">
                  <a:extLst>
                    <a:ext uri="{FF2B5EF4-FFF2-40B4-BE49-F238E27FC236}">
                      <a16:creationId xmlns:a16="http://schemas.microsoft.com/office/drawing/2014/main" id="{F1091FFA-FBF4-4A0B-AA0F-854493260215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8" name="Google Shape;9795;p72">
                  <a:extLst>
                    <a:ext uri="{FF2B5EF4-FFF2-40B4-BE49-F238E27FC236}">
                      <a16:creationId xmlns:a16="http://schemas.microsoft.com/office/drawing/2014/main" id="{5E26EF70-68AB-481F-9999-D8FDFD3829E8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4" name="Google Shape;9796;p72">
                <a:extLst>
                  <a:ext uri="{FF2B5EF4-FFF2-40B4-BE49-F238E27FC236}">
                    <a16:creationId xmlns:a16="http://schemas.microsoft.com/office/drawing/2014/main" id="{6120F90D-F679-476E-BC86-F441EC8910A7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645" name="Google Shape;9797;p72">
                  <a:extLst>
                    <a:ext uri="{FF2B5EF4-FFF2-40B4-BE49-F238E27FC236}">
                      <a16:creationId xmlns:a16="http://schemas.microsoft.com/office/drawing/2014/main" id="{EB5DD968-B353-4318-ACD0-D7D46480E12F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46" name="Google Shape;9798;p72">
                  <a:extLst>
                    <a:ext uri="{FF2B5EF4-FFF2-40B4-BE49-F238E27FC236}">
                      <a16:creationId xmlns:a16="http://schemas.microsoft.com/office/drawing/2014/main" id="{E5E674E9-F790-48AB-B0C5-27C16D866648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5" name="Google Shape;9799;p72">
              <a:extLst>
                <a:ext uri="{FF2B5EF4-FFF2-40B4-BE49-F238E27FC236}">
                  <a16:creationId xmlns:a16="http://schemas.microsoft.com/office/drawing/2014/main" id="{AC1FD698-C406-4014-BFA4-560C4E58F3FF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211" name="Google Shape;9800;p72">
                <a:extLst>
                  <a:ext uri="{FF2B5EF4-FFF2-40B4-BE49-F238E27FC236}">
                    <a16:creationId xmlns:a16="http://schemas.microsoft.com/office/drawing/2014/main" id="{BBB13A2B-0A4C-4C92-A65C-F19B1A393E42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chemeClr val="accent2">
                    <a:lumMod val="75000"/>
                  </a:schemeClr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12" name="Google Shape;9801;p72">
                <a:extLst>
                  <a:ext uri="{FF2B5EF4-FFF2-40B4-BE49-F238E27FC236}">
                    <a16:creationId xmlns:a16="http://schemas.microsoft.com/office/drawing/2014/main" id="{18481A14-C65A-4445-8A7E-D269AB828D7A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530" name="Google Shape;9802;p72">
                  <a:extLst>
                    <a:ext uri="{FF2B5EF4-FFF2-40B4-BE49-F238E27FC236}">
                      <a16:creationId xmlns:a16="http://schemas.microsoft.com/office/drawing/2014/main" id="{DFA05535-EE3C-4F44-9252-4F43FFE1A6C3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31" name="Google Shape;9803;p72">
                  <a:extLst>
                    <a:ext uri="{FF2B5EF4-FFF2-40B4-BE49-F238E27FC236}">
                      <a16:creationId xmlns:a16="http://schemas.microsoft.com/office/drawing/2014/main" id="{F22785DD-D4E5-4040-8832-A2E50BA808FB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532" name="Google Shape;9804;p72">
                  <a:extLst>
                    <a:ext uri="{FF2B5EF4-FFF2-40B4-BE49-F238E27FC236}">
                      <a16:creationId xmlns:a16="http://schemas.microsoft.com/office/drawing/2014/main" id="{AC67509D-B885-4366-BE07-51ACD59F8915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533" name="Google Shape;9805;p72">
                    <a:extLst>
                      <a:ext uri="{FF2B5EF4-FFF2-40B4-BE49-F238E27FC236}">
                        <a16:creationId xmlns:a16="http://schemas.microsoft.com/office/drawing/2014/main" id="{A77DAE91-2998-4F79-BCDD-B32853472051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4" name="Google Shape;9806;p72">
                    <a:extLst>
                      <a:ext uri="{FF2B5EF4-FFF2-40B4-BE49-F238E27FC236}">
                        <a16:creationId xmlns:a16="http://schemas.microsoft.com/office/drawing/2014/main" id="{99EB463F-185B-4810-8CF2-C99A532C2E60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grpSp>
                <p:nvGrpSpPr>
                  <p:cNvPr id="535" name="Google Shape;9807;p72">
                    <a:extLst>
                      <a:ext uri="{FF2B5EF4-FFF2-40B4-BE49-F238E27FC236}">
                        <a16:creationId xmlns:a16="http://schemas.microsoft.com/office/drawing/2014/main" id="{D40FC4E5-7369-4212-B698-88B8C2C7B200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536" name="Google Shape;9808;p72">
                      <a:extLst>
                        <a:ext uri="{FF2B5EF4-FFF2-40B4-BE49-F238E27FC236}">
                          <a16:creationId xmlns:a16="http://schemas.microsoft.com/office/drawing/2014/main" id="{6E20AEB0-47A6-4E4E-B4A7-2D52A611F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37" name="Google Shape;9809;p72">
                      <a:extLst>
                        <a:ext uri="{FF2B5EF4-FFF2-40B4-BE49-F238E27FC236}">
                          <a16:creationId xmlns:a16="http://schemas.microsoft.com/office/drawing/2014/main" id="{6F9F5517-3548-4763-A2C1-89997B413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38" name="Google Shape;9810;p72">
                      <a:extLst>
                        <a:ext uri="{FF2B5EF4-FFF2-40B4-BE49-F238E27FC236}">
                          <a16:creationId xmlns:a16="http://schemas.microsoft.com/office/drawing/2014/main" id="{6A7CEBA6-C82A-42AC-935C-B40AB4E78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39" name="Google Shape;9811;p72">
                      <a:extLst>
                        <a:ext uri="{FF2B5EF4-FFF2-40B4-BE49-F238E27FC236}">
                          <a16:creationId xmlns:a16="http://schemas.microsoft.com/office/drawing/2014/main" id="{8A214DDC-B272-4030-BE8C-AE5D0E727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0" name="Google Shape;9812;p72">
                      <a:extLst>
                        <a:ext uri="{FF2B5EF4-FFF2-40B4-BE49-F238E27FC236}">
                          <a16:creationId xmlns:a16="http://schemas.microsoft.com/office/drawing/2014/main" id="{8DCAD735-E8C8-413D-9FD8-CBEB659E8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1" name="Google Shape;9813;p72">
                      <a:extLst>
                        <a:ext uri="{FF2B5EF4-FFF2-40B4-BE49-F238E27FC236}">
                          <a16:creationId xmlns:a16="http://schemas.microsoft.com/office/drawing/2014/main" id="{2B9E4307-F9CE-47DD-A8BC-7BCB2D11F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2" name="Google Shape;9814;p72">
                      <a:extLst>
                        <a:ext uri="{FF2B5EF4-FFF2-40B4-BE49-F238E27FC236}">
                          <a16:creationId xmlns:a16="http://schemas.microsoft.com/office/drawing/2014/main" id="{68F1A4D3-C134-40D5-AB0E-D1C2AECCB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543" name="Google Shape;9815;p72">
                      <a:extLst>
                        <a:ext uri="{FF2B5EF4-FFF2-40B4-BE49-F238E27FC236}">
                          <a16:creationId xmlns:a16="http://schemas.microsoft.com/office/drawing/2014/main" id="{4E0F1E1B-16B0-458B-A709-7E053E916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grpSp>
                  <p:nvGrpSpPr>
                    <p:cNvPr id="544" name="Google Shape;9816;p72">
                      <a:extLst>
                        <a:ext uri="{FF2B5EF4-FFF2-40B4-BE49-F238E27FC236}">
                          <a16:creationId xmlns:a16="http://schemas.microsoft.com/office/drawing/2014/main" id="{322B5E97-EC0C-42C4-8A23-74A06C1CAD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545" name="Google Shape;9817;p72">
                        <a:extLst>
                          <a:ext uri="{FF2B5EF4-FFF2-40B4-BE49-F238E27FC236}">
                            <a16:creationId xmlns:a16="http://schemas.microsoft.com/office/drawing/2014/main" id="{72FA8382-4334-4BFA-9E66-C314FDDE4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46" name="Google Shape;9818;p72">
                        <a:extLst>
                          <a:ext uri="{FF2B5EF4-FFF2-40B4-BE49-F238E27FC236}">
                            <a16:creationId xmlns:a16="http://schemas.microsoft.com/office/drawing/2014/main" id="{7E3B05DF-850D-4EBC-BB5F-A60383E4D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47" name="Google Shape;9819;p72">
                        <a:extLst>
                          <a:ext uri="{FF2B5EF4-FFF2-40B4-BE49-F238E27FC236}">
                            <a16:creationId xmlns:a16="http://schemas.microsoft.com/office/drawing/2014/main" id="{BA4E55C0-F81D-4EB2-B8B8-F850AA32C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48" name="Google Shape;9820;p72">
                        <a:extLst>
                          <a:ext uri="{FF2B5EF4-FFF2-40B4-BE49-F238E27FC236}">
                            <a16:creationId xmlns:a16="http://schemas.microsoft.com/office/drawing/2014/main" id="{3C979AE6-19BD-49E3-AD1B-232D3A0BA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49" name="Google Shape;9821;p72">
                        <a:extLst>
                          <a:ext uri="{FF2B5EF4-FFF2-40B4-BE49-F238E27FC236}">
                            <a16:creationId xmlns:a16="http://schemas.microsoft.com/office/drawing/2014/main" id="{23FFF0BC-50F8-46C2-947E-41FE632CFE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0" name="Google Shape;9822;p72">
                        <a:extLst>
                          <a:ext uri="{FF2B5EF4-FFF2-40B4-BE49-F238E27FC236}">
                            <a16:creationId xmlns:a16="http://schemas.microsoft.com/office/drawing/2014/main" id="{880EC8A8-21D9-466E-A30E-97CE84984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1" name="Google Shape;9823;p72">
                        <a:extLst>
                          <a:ext uri="{FF2B5EF4-FFF2-40B4-BE49-F238E27FC236}">
                            <a16:creationId xmlns:a16="http://schemas.microsoft.com/office/drawing/2014/main" id="{BE5CF0C9-DB87-4680-BF90-9838749ED4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2" name="Google Shape;9824;p72">
                        <a:extLst>
                          <a:ext uri="{FF2B5EF4-FFF2-40B4-BE49-F238E27FC236}">
                            <a16:creationId xmlns:a16="http://schemas.microsoft.com/office/drawing/2014/main" id="{41049A0A-F2D2-482C-B73F-930441EAB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3" name="Google Shape;9825;p72">
                        <a:extLst>
                          <a:ext uri="{FF2B5EF4-FFF2-40B4-BE49-F238E27FC236}">
                            <a16:creationId xmlns:a16="http://schemas.microsoft.com/office/drawing/2014/main" id="{BD7BC159-DF12-4D98-AD80-83C5B6798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4" name="Google Shape;9826;p72">
                        <a:extLst>
                          <a:ext uri="{FF2B5EF4-FFF2-40B4-BE49-F238E27FC236}">
                            <a16:creationId xmlns:a16="http://schemas.microsoft.com/office/drawing/2014/main" id="{513798A7-854F-47F0-916A-9C6700040E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5" name="Google Shape;9827;p72">
                        <a:extLst>
                          <a:ext uri="{FF2B5EF4-FFF2-40B4-BE49-F238E27FC236}">
                            <a16:creationId xmlns:a16="http://schemas.microsoft.com/office/drawing/2014/main" id="{F1AD6788-29B0-4EBA-8ABB-F475B738D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6" name="Google Shape;9828;p72">
                        <a:extLst>
                          <a:ext uri="{FF2B5EF4-FFF2-40B4-BE49-F238E27FC236}">
                            <a16:creationId xmlns:a16="http://schemas.microsoft.com/office/drawing/2014/main" id="{519950E0-CC52-412B-A8E9-4DF8C172E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7" name="Google Shape;9829;p72">
                        <a:extLst>
                          <a:ext uri="{FF2B5EF4-FFF2-40B4-BE49-F238E27FC236}">
                            <a16:creationId xmlns:a16="http://schemas.microsoft.com/office/drawing/2014/main" id="{797F64CD-93EA-45B0-A4C0-B0105E5C7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558" name="Google Shape;9830;p72">
                        <a:extLst>
                          <a:ext uri="{FF2B5EF4-FFF2-40B4-BE49-F238E27FC236}">
                            <a16:creationId xmlns:a16="http://schemas.microsoft.com/office/drawing/2014/main" id="{38160741-C545-4BF3-BDFC-02E736AD9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grpSp>
                    <p:nvGrpSpPr>
                      <p:cNvPr id="559" name="Google Shape;9831;p72">
                        <a:extLst>
                          <a:ext uri="{FF2B5EF4-FFF2-40B4-BE49-F238E27FC236}">
                            <a16:creationId xmlns:a16="http://schemas.microsoft.com/office/drawing/2014/main" id="{CBE82384-F737-4CAD-BBD2-36D69BFF51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560" name="Google Shape;9832;p72">
                          <a:extLst>
                            <a:ext uri="{FF2B5EF4-FFF2-40B4-BE49-F238E27FC236}">
                              <a16:creationId xmlns:a16="http://schemas.microsoft.com/office/drawing/2014/main" id="{BBCCA0E1-4376-46B7-B71A-F341DEE02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1" name="Google Shape;9833;p72">
                          <a:extLst>
                            <a:ext uri="{FF2B5EF4-FFF2-40B4-BE49-F238E27FC236}">
                              <a16:creationId xmlns:a16="http://schemas.microsoft.com/office/drawing/2014/main" id="{D046E25C-60D1-479D-ADD3-724C39436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2" name="Google Shape;9834;p72">
                          <a:extLst>
                            <a:ext uri="{FF2B5EF4-FFF2-40B4-BE49-F238E27FC236}">
                              <a16:creationId xmlns:a16="http://schemas.microsoft.com/office/drawing/2014/main" id="{9C9B4294-8F5A-48D9-82E4-C3614540F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3" name="Google Shape;9835;p72">
                          <a:extLst>
                            <a:ext uri="{FF2B5EF4-FFF2-40B4-BE49-F238E27FC236}">
                              <a16:creationId xmlns:a16="http://schemas.microsoft.com/office/drawing/2014/main" id="{52694EF7-BB23-4682-8CCB-CA0ACD811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4" name="Google Shape;9836;p72">
                          <a:extLst>
                            <a:ext uri="{FF2B5EF4-FFF2-40B4-BE49-F238E27FC236}">
                              <a16:creationId xmlns:a16="http://schemas.microsoft.com/office/drawing/2014/main" id="{2A16FCDB-687F-4835-A3AF-B3A4E9BAE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5" name="Google Shape;9837;p72">
                          <a:extLst>
                            <a:ext uri="{FF2B5EF4-FFF2-40B4-BE49-F238E27FC236}">
                              <a16:creationId xmlns:a16="http://schemas.microsoft.com/office/drawing/2014/main" id="{040B8674-6115-434E-BAA2-E6A9AA1E51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6" name="Google Shape;9838;p72">
                          <a:extLst>
                            <a:ext uri="{FF2B5EF4-FFF2-40B4-BE49-F238E27FC236}">
                              <a16:creationId xmlns:a16="http://schemas.microsoft.com/office/drawing/2014/main" id="{DA13244A-A0BD-4973-A733-6B0651C0C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7" name="Google Shape;9839;p72">
                          <a:extLst>
                            <a:ext uri="{FF2B5EF4-FFF2-40B4-BE49-F238E27FC236}">
                              <a16:creationId xmlns:a16="http://schemas.microsoft.com/office/drawing/2014/main" id="{78931274-0CE7-417F-A380-0E4207185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8" name="Google Shape;9840;p72">
                          <a:extLst>
                            <a:ext uri="{FF2B5EF4-FFF2-40B4-BE49-F238E27FC236}">
                              <a16:creationId xmlns:a16="http://schemas.microsoft.com/office/drawing/2014/main" id="{FCD5A82C-8A95-4AB6-A369-CB24D183D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69" name="Google Shape;9841;p72">
                          <a:extLst>
                            <a:ext uri="{FF2B5EF4-FFF2-40B4-BE49-F238E27FC236}">
                              <a16:creationId xmlns:a16="http://schemas.microsoft.com/office/drawing/2014/main" id="{20E18344-C9C5-4EE7-B9CF-349786483F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0" name="Google Shape;9842;p72">
                          <a:extLst>
                            <a:ext uri="{FF2B5EF4-FFF2-40B4-BE49-F238E27FC236}">
                              <a16:creationId xmlns:a16="http://schemas.microsoft.com/office/drawing/2014/main" id="{762D3FE1-558E-4529-AA7C-17A3E8893F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1" name="Google Shape;9843;p72">
                          <a:extLst>
                            <a:ext uri="{FF2B5EF4-FFF2-40B4-BE49-F238E27FC236}">
                              <a16:creationId xmlns:a16="http://schemas.microsoft.com/office/drawing/2014/main" id="{00B4D3A9-712D-47E6-9313-B623645572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2" name="Google Shape;9844;p72">
                          <a:extLst>
                            <a:ext uri="{FF2B5EF4-FFF2-40B4-BE49-F238E27FC236}">
                              <a16:creationId xmlns:a16="http://schemas.microsoft.com/office/drawing/2014/main" id="{71AB7444-FDA3-4A36-923C-0AB952680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3" name="Google Shape;9845;p72">
                          <a:extLst>
                            <a:ext uri="{FF2B5EF4-FFF2-40B4-BE49-F238E27FC236}">
                              <a16:creationId xmlns:a16="http://schemas.microsoft.com/office/drawing/2014/main" id="{A890DF3D-EC87-4553-BAD2-532A402AD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4" name="Google Shape;9846;p72">
                          <a:extLst>
                            <a:ext uri="{FF2B5EF4-FFF2-40B4-BE49-F238E27FC236}">
                              <a16:creationId xmlns:a16="http://schemas.microsoft.com/office/drawing/2014/main" id="{9A07B12F-6DC8-4663-A0B5-F760D86EDE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5" name="Google Shape;9847;p72">
                          <a:extLst>
                            <a:ext uri="{FF2B5EF4-FFF2-40B4-BE49-F238E27FC236}">
                              <a16:creationId xmlns:a16="http://schemas.microsoft.com/office/drawing/2014/main" id="{AAE79997-0F2D-4D7C-AF88-3CEE8D15D4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6" name="Google Shape;9848;p72">
                          <a:extLst>
                            <a:ext uri="{FF2B5EF4-FFF2-40B4-BE49-F238E27FC236}">
                              <a16:creationId xmlns:a16="http://schemas.microsoft.com/office/drawing/2014/main" id="{FE52F9A9-8073-4E3D-819F-1642AA9EE7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7" name="Google Shape;9849;p72">
                          <a:extLst>
                            <a:ext uri="{FF2B5EF4-FFF2-40B4-BE49-F238E27FC236}">
                              <a16:creationId xmlns:a16="http://schemas.microsoft.com/office/drawing/2014/main" id="{586CB4D8-FFB5-4C04-8499-A41D95F1C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8" name="Google Shape;9850;p72">
                          <a:extLst>
                            <a:ext uri="{FF2B5EF4-FFF2-40B4-BE49-F238E27FC236}">
                              <a16:creationId xmlns:a16="http://schemas.microsoft.com/office/drawing/2014/main" id="{4AF9AD40-631C-417B-B063-DAD9DDD1D3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79" name="Google Shape;9851;p72">
                          <a:extLst>
                            <a:ext uri="{FF2B5EF4-FFF2-40B4-BE49-F238E27FC236}">
                              <a16:creationId xmlns:a16="http://schemas.microsoft.com/office/drawing/2014/main" id="{C1A0CB83-C0BD-45DA-8292-7DF5FD152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80" name="Google Shape;9852;p72">
                          <a:extLst>
                            <a:ext uri="{FF2B5EF4-FFF2-40B4-BE49-F238E27FC236}">
                              <a16:creationId xmlns:a16="http://schemas.microsoft.com/office/drawing/2014/main" id="{375A174D-253E-4386-A915-48918FD1B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81" name="Google Shape;9853;p72">
                          <a:extLst>
                            <a:ext uri="{FF2B5EF4-FFF2-40B4-BE49-F238E27FC236}">
                              <a16:creationId xmlns:a16="http://schemas.microsoft.com/office/drawing/2014/main" id="{9DB79D9A-8423-4FCC-BB10-942F06B40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82" name="Google Shape;9854;p72">
                          <a:extLst>
                            <a:ext uri="{FF2B5EF4-FFF2-40B4-BE49-F238E27FC236}">
                              <a16:creationId xmlns:a16="http://schemas.microsoft.com/office/drawing/2014/main" id="{9DCF1E7D-97E0-4123-B218-7AD687FCB4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sp>
                      <p:nvSpPr>
                        <p:cNvPr id="583" name="Google Shape;9855;p72">
                          <a:extLst>
                            <a:ext uri="{FF2B5EF4-FFF2-40B4-BE49-F238E27FC236}">
                              <a16:creationId xmlns:a16="http://schemas.microsoft.com/office/drawing/2014/main" id="{05B63A75-8306-4AA0-93EE-B84D662085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  <p:grpSp>
                      <p:nvGrpSpPr>
                        <p:cNvPr id="584" name="Google Shape;9856;p72">
                          <a:extLst>
                            <a:ext uri="{FF2B5EF4-FFF2-40B4-BE49-F238E27FC236}">
                              <a16:creationId xmlns:a16="http://schemas.microsoft.com/office/drawing/2014/main" id="{5E34E661-8228-4B34-9A80-A227D35742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586" name="Google Shape;9857;p72">
                            <a:extLst>
                              <a:ext uri="{FF2B5EF4-FFF2-40B4-BE49-F238E27FC236}">
                                <a16:creationId xmlns:a16="http://schemas.microsoft.com/office/drawing/2014/main" id="{D6447571-4799-45CE-BF90-08798C8461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chemeClr val="accent2">
                                <a:lumMod val="75000"/>
                              </a:schemeClr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endParaRPr>
                          </a:p>
                        </p:txBody>
                      </p:sp>
                      <p:grpSp>
                        <p:nvGrpSpPr>
                          <p:cNvPr id="587" name="Google Shape;9858;p72">
                            <a:extLst>
                              <a:ext uri="{FF2B5EF4-FFF2-40B4-BE49-F238E27FC236}">
                                <a16:creationId xmlns:a16="http://schemas.microsoft.com/office/drawing/2014/main" id="{F0168239-B02E-4D32-823C-9DD577F1BA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588" name="Google Shape;9859;p72">
                              <a:extLst>
                                <a:ext uri="{FF2B5EF4-FFF2-40B4-BE49-F238E27FC236}">
                                  <a16:creationId xmlns:a16="http://schemas.microsoft.com/office/drawing/2014/main" id="{2AA1DF2F-007C-41B0-82EC-47BB067DDE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89" name="Google Shape;9860;p72">
                              <a:extLst>
                                <a:ext uri="{FF2B5EF4-FFF2-40B4-BE49-F238E27FC236}">
                                  <a16:creationId xmlns:a16="http://schemas.microsoft.com/office/drawing/2014/main" id="{D0AE22F1-39B7-4DC6-8DB9-CA827461A9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0" name="Google Shape;9861;p72">
                              <a:extLst>
                                <a:ext uri="{FF2B5EF4-FFF2-40B4-BE49-F238E27FC236}">
                                  <a16:creationId xmlns:a16="http://schemas.microsoft.com/office/drawing/2014/main" id="{B78D98ED-574C-4CF8-AEE8-EA75272F4E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1" name="Google Shape;9862;p72">
                              <a:extLst>
                                <a:ext uri="{FF2B5EF4-FFF2-40B4-BE49-F238E27FC236}">
                                  <a16:creationId xmlns:a16="http://schemas.microsoft.com/office/drawing/2014/main" id="{5A291FA4-8843-4B1A-99DE-83535512AE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2" name="Google Shape;9863;p72">
                              <a:extLst>
                                <a:ext uri="{FF2B5EF4-FFF2-40B4-BE49-F238E27FC236}">
                                  <a16:creationId xmlns:a16="http://schemas.microsoft.com/office/drawing/2014/main" id="{F99C3AD9-9F83-46FC-B98A-16A668F0A8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3" name="Google Shape;9864;p72">
                              <a:extLst>
                                <a:ext uri="{FF2B5EF4-FFF2-40B4-BE49-F238E27FC236}">
                                  <a16:creationId xmlns:a16="http://schemas.microsoft.com/office/drawing/2014/main" id="{8F8EEAB5-BFB1-44A0-8D1E-78C22122BB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4" name="Google Shape;9865;p72">
                              <a:extLst>
                                <a:ext uri="{FF2B5EF4-FFF2-40B4-BE49-F238E27FC236}">
                                  <a16:creationId xmlns:a16="http://schemas.microsoft.com/office/drawing/2014/main" id="{C3EE518A-14F8-400E-B487-7A5374790B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grpSp>
                          <p:nvGrpSpPr>
                            <p:cNvPr id="595" name="Google Shape;9866;p72">
                              <a:extLst>
                                <a:ext uri="{FF2B5EF4-FFF2-40B4-BE49-F238E27FC236}">
                                  <a16:creationId xmlns:a16="http://schemas.microsoft.com/office/drawing/2014/main" id="{0CDFE9DB-4251-4D0B-8CD4-673425E8B1F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599" name="Google Shape;9867;p72">
                                <a:extLst>
                                  <a:ext uri="{FF2B5EF4-FFF2-40B4-BE49-F238E27FC236}">
                                    <a16:creationId xmlns:a16="http://schemas.microsoft.com/office/drawing/2014/main" id="{66CB48E8-558B-47B5-9B03-7DB8C4F58D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0" name="Google Shape;9868;p72">
                                <a:extLst>
                                  <a:ext uri="{FF2B5EF4-FFF2-40B4-BE49-F238E27FC236}">
                                    <a16:creationId xmlns:a16="http://schemas.microsoft.com/office/drawing/2014/main" id="{68ED0753-7D39-432D-9660-B1A6AF483D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1" name="Google Shape;9869;p72">
                                <a:extLst>
                                  <a:ext uri="{FF2B5EF4-FFF2-40B4-BE49-F238E27FC236}">
                                    <a16:creationId xmlns:a16="http://schemas.microsoft.com/office/drawing/2014/main" id="{6A45962D-2C24-4C62-A7E4-02DBB3F165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2" name="Google Shape;9870;p72">
                                <a:extLst>
                                  <a:ext uri="{FF2B5EF4-FFF2-40B4-BE49-F238E27FC236}">
                                    <a16:creationId xmlns:a16="http://schemas.microsoft.com/office/drawing/2014/main" id="{8710CA5E-1E2F-4211-ACF5-C1B393031B6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3" name="Google Shape;9871;p72">
                                <a:extLst>
                                  <a:ext uri="{FF2B5EF4-FFF2-40B4-BE49-F238E27FC236}">
                                    <a16:creationId xmlns:a16="http://schemas.microsoft.com/office/drawing/2014/main" id="{7AC55483-3C4E-4FF0-AA47-23C8084DD0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4" name="Google Shape;9872;p72">
                                <a:extLst>
                                  <a:ext uri="{FF2B5EF4-FFF2-40B4-BE49-F238E27FC236}">
                                    <a16:creationId xmlns:a16="http://schemas.microsoft.com/office/drawing/2014/main" id="{69F4592B-41C7-4C0B-B308-F243E78B93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5" name="Google Shape;9873;p72">
                                <a:extLst>
                                  <a:ext uri="{FF2B5EF4-FFF2-40B4-BE49-F238E27FC236}">
                                    <a16:creationId xmlns:a16="http://schemas.microsoft.com/office/drawing/2014/main" id="{58F6199C-0006-4557-8765-70E0DC2EEB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6" name="Google Shape;9874;p72">
                                <a:extLst>
                                  <a:ext uri="{FF2B5EF4-FFF2-40B4-BE49-F238E27FC236}">
                                    <a16:creationId xmlns:a16="http://schemas.microsoft.com/office/drawing/2014/main" id="{05447A8F-89AA-4CFD-A825-809F2A3BFEF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7" name="Google Shape;9875;p72">
                                <a:extLst>
                                  <a:ext uri="{FF2B5EF4-FFF2-40B4-BE49-F238E27FC236}">
                                    <a16:creationId xmlns:a16="http://schemas.microsoft.com/office/drawing/2014/main" id="{A021FB18-AD8A-4F47-A17A-E367C37902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8" name="Google Shape;9876;p72">
                                <a:extLst>
                                  <a:ext uri="{FF2B5EF4-FFF2-40B4-BE49-F238E27FC236}">
                                    <a16:creationId xmlns:a16="http://schemas.microsoft.com/office/drawing/2014/main" id="{6EB7DDAE-7602-439E-91FD-2D97F7660B8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09" name="Google Shape;9877;p72">
                                <a:extLst>
                                  <a:ext uri="{FF2B5EF4-FFF2-40B4-BE49-F238E27FC236}">
                                    <a16:creationId xmlns:a16="http://schemas.microsoft.com/office/drawing/2014/main" id="{842C4D0D-7DC3-4F6B-A5CF-FCA8CF8FBD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10" name="Google Shape;9878;p72">
                                <a:extLst>
                                  <a:ext uri="{FF2B5EF4-FFF2-40B4-BE49-F238E27FC236}">
                                    <a16:creationId xmlns:a16="http://schemas.microsoft.com/office/drawing/2014/main" id="{B01A2695-3B66-4CC4-9A8D-251BF25BA6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611" name="Google Shape;9879;p72">
                                <a:extLst>
                                  <a:ext uri="{FF2B5EF4-FFF2-40B4-BE49-F238E27FC236}">
                                    <a16:creationId xmlns:a16="http://schemas.microsoft.com/office/drawing/2014/main" id="{B21ECE16-6682-4692-B29C-6DD46BDFB77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612" name="Google Shape;9880;p72">
                                <a:extLst>
                                  <a:ext uri="{FF2B5EF4-FFF2-40B4-BE49-F238E27FC236}">
                                    <a16:creationId xmlns:a16="http://schemas.microsoft.com/office/drawing/2014/main" id="{5E4BD638-6930-4B5E-9C4A-4CB65BA39C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613" name="Google Shape;9881;p72">
                                  <a:extLst>
                                    <a:ext uri="{FF2B5EF4-FFF2-40B4-BE49-F238E27FC236}">
                                      <a16:creationId xmlns:a16="http://schemas.microsoft.com/office/drawing/2014/main" id="{D8DA0E30-FBE5-4F46-9E91-3915A61D66B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4" name="Google Shape;9882;p72">
                                  <a:extLst>
                                    <a:ext uri="{FF2B5EF4-FFF2-40B4-BE49-F238E27FC236}">
                                      <a16:creationId xmlns:a16="http://schemas.microsoft.com/office/drawing/2014/main" id="{63E5A510-4D96-4EA9-AE9F-B408521C718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5" name="Google Shape;9883;p72">
                                  <a:extLst>
                                    <a:ext uri="{FF2B5EF4-FFF2-40B4-BE49-F238E27FC236}">
                                      <a16:creationId xmlns:a16="http://schemas.microsoft.com/office/drawing/2014/main" id="{6E749CB3-A1AC-4083-A5F4-82C129D51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6" name="Google Shape;9884;p72">
                                  <a:extLst>
                                    <a:ext uri="{FF2B5EF4-FFF2-40B4-BE49-F238E27FC236}">
                                      <a16:creationId xmlns:a16="http://schemas.microsoft.com/office/drawing/2014/main" id="{8FEEAD0F-16CC-43B6-AA0C-A6B4D2D1DB9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7" name="Google Shape;9885;p72">
                                  <a:extLst>
                                    <a:ext uri="{FF2B5EF4-FFF2-40B4-BE49-F238E27FC236}">
                                      <a16:creationId xmlns:a16="http://schemas.microsoft.com/office/drawing/2014/main" id="{52B35A93-852E-432E-81BB-5F46699B370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8" name="Google Shape;9886;p72">
                                  <a:extLst>
                                    <a:ext uri="{FF2B5EF4-FFF2-40B4-BE49-F238E27FC236}">
                                      <a16:creationId xmlns:a16="http://schemas.microsoft.com/office/drawing/2014/main" id="{89206B38-F42D-4054-9ADA-6181169AD41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9" name="Google Shape;9887;p72">
                                  <a:extLst>
                                    <a:ext uri="{FF2B5EF4-FFF2-40B4-BE49-F238E27FC236}">
                                      <a16:creationId xmlns:a16="http://schemas.microsoft.com/office/drawing/2014/main" id="{FD606987-CDF2-45E5-BF1D-BD99AA7B9D4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620" name="Google Shape;9888;p72">
                                  <a:extLst>
                                    <a:ext uri="{FF2B5EF4-FFF2-40B4-BE49-F238E27FC236}">
                                      <a16:creationId xmlns:a16="http://schemas.microsoft.com/office/drawing/2014/main" id="{D3DABD1A-EA49-4173-9DD2-C15D74565D2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621" name="Google Shape;9889;p72">
                                    <a:extLst>
                                      <a:ext uri="{FF2B5EF4-FFF2-40B4-BE49-F238E27FC236}">
                                        <a16:creationId xmlns:a16="http://schemas.microsoft.com/office/drawing/2014/main" id="{2F7E88DB-D454-4246-ADE1-9B2BA3641CD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2" name="Google Shape;9890;p72">
                                    <a:extLst>
                                      <a:ext uri="{FF2B5EF4-FFF2-40B4-BE49-F238E27FC236}">
                                        <a16:creationId xmlns:a16="http://schemas.microsoft.com/office/drawing/2014/main" id="{57E5720D-36F5-4355-A4E1-B8BBBF95894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3" name="Google Shape;9891;p72">
                                    <a:extLst>
                                      <a:ext uri="{FF2B5EF4-FFF2-40B4-BE49-F238E27FC236}">
                                        <a16:creationId xmlns:a16="http://schemas.microsoft.com/office/drawing/2014/main" id="{0DB33368-CDEE-443B-9925-187C65CE825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4" name="Google Shape;9892;p72">
                                    <a:extLst>
                                      <a:ext uri="{FF2B5EF4-FFF2-40B4-BE49-F238E27FC236}">
                                        <a16:creationId xmlns:a16="http://schemas.microsoft.com/office/drawing/2014/main" id="{020DB056-E055-4E84-8D82-C6C88BC1AF7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25" name="Google Shape;9893;p72">
                                    <a:extLst>
                                      <a:ext uri="{FF2B5EF4-FFF2-40B4-BE49-F238E27FC236}">
                                        <a16:creationId xmlns:a16="http://schemas.microsoft.com/office/drawing/2014/main" id="{AFCDE9A4-A17A-4E70-ACB7-D34D6BAC493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626" name="Google Shape;9894;p72">
                                    <a:extLst>
                                      <a:ext uri="{FF2B5EF4-FFF2-40B4-BE49-F238E27FC236}">
                                        <a16:creationId xmlns:a16="http://schemas.microsoft.com/office/drawing/2014/main" id="{A208C736-5A68-422C-8BDC-90EFF290B77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627" name="Google Shape;9895;p72">
                                      <a:extLst>
                                        <a:ext uri="{FF2B5EF4-FFF2-40B4-BE49-F238E27FC236}">
                                          <a16:creationId xmlns:a16="http://schemas.microsoft.com/office/drawing/2014/main" id="{8264877F-CDC7-4501-9868-62DD1ADBE64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28" name="Google Shape;9896;p72">
                                      <a:extLst>
                                        <a:ext uri="{FF2B5EF4-FFF2-40B4-BE49-F238E27FC236}">
                                          <a16:creationId xmlns:a16="http://schemas.microsoft.com/office/drawing/2014/main" id="{16EBA062-7405-4ECA-A6E1-203D87DE4C4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29" name="Google Shape;9897;p72">
                                      <a:extLst>
                                        <a:ext uri="{FF2B5EF4-FFF2-40B4-BE49-F238E27FC236}">
                                          <a16:creationId xmlns:a16="http://schemas.microsoft.com/office/drawing/2014/main" id="{32CA824A-A991-4EF4-8990-6385D82E7DC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0" name="Google Shape;9898;p72">
                                      <a:extLst>
                                        <a:ext uri="{FF2B5EF4-FFF2-40B4-BE49-F238E27FC236}">
                                          <a16:creationId xmlns:a16="http://schemas.microsoft.com/office/drawing/2014/main" id="{ACA1AD37-22C2-4581-A7B1-873F839EBA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596" name="Google Shape;9899;p72">
                              <a:extLst>
                                <a:ext uri="{FF2B5EF4-FFF2-40B4-BE49-F238E27FC236}">
                                  <a16:creationId xmlns:a16="http://schemas.microsoft.com/office/drawing/2014/main" id="{9292A61C-882B-4084-8A63-36F82DE0F1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7" name="Google Shape;9900;p72">
                              <a:extLst>
                                <a:ext uri="{FF2B5EF4-FFF2-40B4-BE49-F238E27FC236}">
                                  <a16:creationId xmlns:a16="http://schemas.microsoft.com/office/drawing/2014/main" id="{DE001F3A-B6EC-42AB-AE09-4BD2125ED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  <p:sp>
                          <p:nvSpPr>
                            <p:cNvPr id="598" name="Google Shape;9901;p72">
                              <a:extLst>
                                <a:ext uri="{FF2B5EF4-FFF2-40B4-BE49-F238E27FC236}">
                                  <a16:creationId xmlns:a16="http://schemas.microsoft.com/office/drawing/2014/main" id="{3247933E-2604-48EA-A5D2-D3193E0776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85" name="Google Shape;9902;p72">
                          <a:extLst>
                            <a:ext uri="{FF2B5EF4-FFF2-40B4-BE49-F238E27FC236}">
                              <a16:creationId xmlns:a16="http://schemas.microsoft.com/office/drawing/2014/main" id="{51447B9A-7832-42E5-AE74-DF69A7918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chemeClr val="accent2">
                              <a:lumMod val="75000"/>
                            </a:schemeClr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13" name="Google Shape;9903;p72">
                <a:extLst>
                  <a:ext uri="{FF2B5EF4-FFF2-40B4-BE49-F238E27FC236}">
                    <a16:creationId xmlns:a16="http://schemas.microsoft.com/office/drawing/2014/main" id="{283472F3-56EE-4307-A4A1-390D5D1054E6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528" name="Google Shape;9904;p72">
                  <a:extLst>
                    <a:ext uri="{FF2B5EF4-FFF2-40B4-BE49-F238E27FC236}">
                      <a16:creationId xmlns:a16="http://schemas.microsoft.com/office/drawing/2014/main" id="{5788ED04-838F-44A3-AD38-DE1ACAB58E3C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9" name="Google Shape;9905;p72">
                  <a:extLst>
                    <a:ext uri="{FF2B5EF4-FFF2-40B4-BE49-F238E27FC236}">
                      <a16:creationId xmlns:a16="http://schemas.microsoft.com/office/drawing/2014/main" id="{DFD81797-E2E4-432D-91A2-4621FCBFFD1B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4" name="Google Shape;9906;p72">
                <a:extLst>
                  <a:ext uri="{FF2B5EF4-FFF2-40B4-BE49-F238E27FC236}">
                    <a16:creationId xmlns:a16="http://schemas.microsoft.com/office/drawing/2014/main" id="{24112F27-A699-40B6-B2E9-F24FA22C1C05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526" name="Google Shape;9907;p72">
                  <a:extLst>
                    <a:ext uri="{FF2B5EF4-FFF2-40B4-BE49-F238E27FC236}">
                      <a16:creationId xmlns:a16="http://schemas.microsoft.com/office/drawing/2014/main" id="{AA8F054A-457E-4C19-9866-721A7519EE82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7" name="Google Shape;9908;p72">
                  <a:extLst>
                    <a:ext uri="{FF2B5EF4-FFF2-40B4-BE49-F238E27FC236}">
                      <a16:creationId xmlns:a16="http://schemas.microsoft.com/office/drawing/2014/main" id="{A5860E0E-C228-45A9-B7A2-04F489C766F2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5" name="Google Shape;9909;p72">
                <a:extLst>
                  <a:ext uri="{FF2B5EF4-FFF2-40B4-BE49-F238E27FC236}">
                    <a16:creationId xmlns:a16="http://schemas.microsoft.com/office/drawing/2014/main" id="{94893962-D611-40A0-821B-174DBCBCF9BF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524" name="Google Shape;9910;p72">
                  <a:extLst>
                    <a:ext uri="{FF2B5EF4-FFF2-40B4-BE49-F238E27FC236}">
                      <a16:creationId xmlns:a16="http://schemas.microsoft.com/office/drawing/2014/main" id="{7BE8768D-FEF1-4E77-A81E-176AE25F5B35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5" name="Google Shape;9911;p72">
                  <a:extLst>
                    <a:ext uri="{FF2B5EF4-FFF2-40B4-BE49-F238E27FC236}">
                      <a16:creationId xmlns:a16="http://schemas.microsoft.com/office/drawing/2014/main" id="{7306841E-DEFB-4B75-9D32-0EB20039D76A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6" name="Google Shape;9912;p72">
                <a:extLst>
                  <a:ext uri="{FF2B5EF4-FFF2-40B4-BE49-F238E27FC236}">
                    <a16:creationId xmlns:a16="http://schemas.microsoft.com/office/drawing/2014/main" id="{77F2FE5E-239B-4032-B4F3-86CA4D1DE130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522" name="Google Shape;9913;p72">
                  <a:extLst>
                    <a:ext uri="{FF2B5EF4-FFF2-40B4-BE49-F238E27FC236}">
                      <a16:creationId xmlns:a16="http://schemas.microsoft.com/office/drawing/2014/main" id="{2BE7C85F-EFE7-4CD3-81F7-7F9397AD32CE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3" name="Google Shape;9914;p72">
                  <a:extLst>
                    <a:ext uri="{FF2B5EF4-FFF2-40B4-BE49-F238E27FC236}">
                      <a16:creationId xmlns:a16="http://schemas.microsoft.com/office/drawing/2014/main" id="{EA5BC52F-298E-4826-959E-A22E8CBA4653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7" name="Google Shape;9915;p72">
                <a:extLst>
                  <a:ext uri="{FF2B5EF4-FFF2-40B4-BE49-F238E27FC236}">
                    <a16:creationId xmlns:a16="http://schemas.microsoft.com/office/drawing/2014/main" id="{4BADE263-AA7D-493B-BACA-02AB381982ED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520" name="Google Shape;9916;p72">
                  <a:extLst>
                    <a:ext uri="{FF2B5EF4-FFF2-40B4-BE49-F238E27FC236}">
                      <a16:creationId xmlns:a16="http://schemas.microsoft.com/office/drawing/2014/main" id="{96A3D25B-AB56-4DFB-89AD-FC6917D7EAEC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21" name="Google Shape;9917;p72">
                  <a:extLst>
                    <a:ext uri="{FF2B5EF4-FFF2-40B4-BE49-F238E27FC236}">
                      <a16:creationId xmlns:a16="http://schemas.microsoft.com/office/drawing/2014/main" id="{48A3856B-65BB-49B0-814B-DD16528E329E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8" name="Google Shape;9918;p72">
                <a:extLst>
                  <a:ext uri="{FF2B5EF4-FFF2-40B4-BE49-F238E27FC236}">
                    <a16:creationId xmlns:a16="http://schemas.microsoft.com/office/drawing/2014/main" id="{6EEFC62B-1AEB-4490-B0C5-00EA8978954D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518" name="Google Shape;9919;p72">
                  <a:extLst>
                    <a:ext uri="{FF2B5EF4-FFF2-40B4-BE49-F238E27FC236}">
                      <a16:creationId xmlns:a16="http://schemas.microsoft.com/office/drawing/2014/main" id="{66C62996-C70A-4B7F-A8C9-286F5B69D2EC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9" name="Google Shape;9920;p72">
                  <a:extLst>
                    <a:ext uri="{FF2B5EF4-FFF2-40B4-BE49-F238E27FC236}">
                      <a16:creationId xmlns:a16="http://schemas.microsoft.com/office/drawing/2014/main" id="{CBF717E2-1E26-4F90-A76D-F6076B170018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9" name="Google Shape;9921;p72">
                <a:extLst>
                  <a:ext uri="{FF2B5EF4-FFF2-40B4-BE49-F238E27FC236}">
                    <a16:creationId xmlns:a16="http://schemas.microsoft.com/office/drawing/2014/main" id="{29BA4C56-5BE1-4762-A2D1-D8E186FC8C9D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516" name="Google Shape;9922;p72">
                  <a:extLst>
                    <a:ext uri="{FF2B5EF4-FFF2-40B4-BE49-F238E27FC236}">
                      <a16:creationId xmlns:a16="http://schemas.microsoft.com/office/drawing/2014/main" id="{E1C017E4-8389-442A-9CE5-A05BB6B9605B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7" name="Google Shape;9923;p72">
                  <a:extLst>
                    <a:ext uri="{FF2B5EF4-FFF2-40B4-BE49-F238E27FC236}">
                      <a16:creationId xmlns:a16="http://schemas.microsoft.com/office/drawing/2014/main" id="{DF11BD94-7169-40BE-9E1C-AC4518D305A4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0" name="Google Shape;9924;p72">
                <a:extLst>
                  <a:ext uri="{FF2B5EF4-FFF2-40B4-BE49-F238E27FC236}">
                    <a16:creationId xmlns:a16="http://schemas.microsoft.com/office/drawing/2014/main" id="{847BFABE-1F41-4F91-8D07-51B443B11675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514" name="Google Shape;9925;p72">
                  <a:extLst>
                    <a:ext uri="{FF2B5EF4-FFF2-40B4-BE49-F238E27FC236}">
                      <a16:creationId xmlns:a16="http://schemas.microsoft.com/office/drawing/2014/main" id="{2D8BF9D6-9464-4968-A687-E1F9932D0315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5" name="Google Shape;9926;p72">
                  <a:extLst>
                    <a:ext uri="{FF2B5EF4-FFF2-40B4-BE49-F238E27FC236}">
                      <a16:creationId xmlns:a16="http://schemas.microsoft.com/office/drawing/2014/main" id="{0EAB5134-DDCD-49A2-B52F-9FD35B25F717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1" name="Google Shape;9927;p72">
                <a:extLst>
                  <a:ext uri="{FF2B5EF4-FFF2-40B4-BE49-F238E27FC236}">
                    <a16:creationId xmlns:a16="http://schemas.microsoft.com/office/drawing/2014/main" id="{4945FB65-4DAB-4E6C-9C7B-EBBF9D59BC1F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512" name="Google Shape;9928;p72">
                  <a:extLst>
                    <a:ext uri="{FF2B5EF4-FFF2-40B4-BE49-F238E27FC236}">
                      <a16:creationId xmlns:a16="http://schemas.microsoft.com/office/drawing/2014/main" id="{3B6C8668-E6B6-4820-A6C3-05A0DE594077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3" name="Google Shape;9929;p72">
                  <a:extLst>
                    <a:ext uri="{FF2B5EF4-FFF2-40B4-BE49-F238E27FC236}">
                      <a16:creationId xmlns:a16="http://schemas.microsoft.com/office/drawing/2014/main" id="{5CFBF17D-A7D1-493E-A42D-38B9D2ADC429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2" name="Google Shape;9930;p72">
                <a:extLst>
                  <a:ext uri="{FF2B5EF4-FFF2-40B4-BE49-F238E27FC236}">
                    <a16:creationId xmlns:a16="http://schemas.microsoft.com/office/drawing/2014/main" id="{54919F8F-CCCA-4637-B157-4FD737F5BD0C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510" name="Google Shape;9931;p72">
                  <a:extLst>
                    <a:ext uri="{FF2B5EF4-FFF2-40B4-BE49-F238E27FC236}">
                      <a16:creationId xmlns:a16="http://schemas.microsoft.com/office/drawing/2014/main" id="{9AA94AED-88FF-4E81-B8CC-152D19520A84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11" name="Google Shape;9932;p72">
                  <a:extLst>
                    <a:ext uri="{FF2B5EF4-FFF2-40B4-BE49-F238E27FC236}">
                      <a16:creationId xmlns:a16="http://schemas.microsoft.com/office/drawing/2014/main" id="{9A5FA69E-9288-436A-ABA4-5BACCFFD7BEE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3" name="Google Shape;9933;p72">
                <a:extLst>
                  <a:ext uri="{FF2B5EF4-FFF2-40B4-BE49-F238E27FC236}">
                    <a16:creationId xmlns:a16="http://schemas.microsoft.com/office/drawing/2014/main" id="{7B385DB3-FD74-4B5E-8AF0-7CB4D7D6564B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508" name="Google Shape;9934;p72">
                  <a:extLst>
                    <a:ext uri="{FF2B5EF4-FFF2-40B4-BE49-F238E27FC236}">
                      <a16:creationId xmlns:a16="http://schemas.microsoft.com/office/drawing/2014/main" id="{3D1738F8-BF33-4B9A-832B-44E2FE1F0345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9" name="Google Shape;9935;p72">
                  <a:extLst>
                    <a:ext uri="{FF2B5EF4-FFF2-40B4-BE49-F238E27FC236}">
                      <a16:creationId xmlns:a16="http://schemas.microsoft.com/office/drawing/2014/main" id="{9A154873-85B5-4A3E-B3E8-C10BB32B47CC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4" name="Google Shape;9936;p72">
                <a:extLst>
                  <a:ext uri="{FF2B5EF4-FFF2-40B4-BE49-F238E27FC236}">
                    <a16:creationId xmlns:a16="http://schemas.microsoft.com/office/drawing/2014/main" id="{6C037E66-5967-40D0-AEC8-754F79F3D342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506" name="Google Shape;9937;p72">
                  <a:extLst>
                    <a:ext uri="{FF2B5EF4-FFF2-40B4-BE49-F238E27FC236}">
                      <a16:creationId xmlns:a16="http://schemas.microsoft.com/office/drawing/2014/main" id="{73D9EE04-5141-4593-9AB5-3A1E321BBAE8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7" name="Google Shape;9938;p72">
                  <a:extLst>
                    <a:ext uri="{FF2B5EF4-FFF2-40B4-BE49-F238E27FC236}">
                      <a16:creationId xmlns:a16="http://schemas.microsoft.com/office/drawing/2014/main" id="{330EE74F-654A-4046-B1D5-1CE72C108B87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5" name="Google Shape;9939;p72">
                <a:extLst>
                  <a:ext uri="{FF2B5EF4-FFF2-40B4-BE49-F238E27FC236}">
                    <a16:creationId xmlns:a16="http://schemas.microsoft.com/office/drawing/2014/main" id="{5D42946B-90AB-41C9-B5F0-20FF742C4DEA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504" name="Google Shape;9940;p72">
                  <a:extLst>
                    <a:ext uri="{FF2B5EF4-FFF2-40B4-BE49-F238E27FC236}">
                      <a16:creationId xmlns:a16="http://schemas.microsoft.com/office/drawing/2014/main" id="{CECBC878-C18C-4390-BBD1-BE217086E5F7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5" name="Google Shape;9941;p72">
                  <a:extLst>
                    <a:ext uri="{FF2B5EF4-FFF2-40B4-BE49-F238E27FC236}">
                      <a16:creationId xmlns:a16="http://schemas.microsoft.com/office/drawing/2014/main" id="{AFEC35CC-4991-4EF2-99FD-F57810BBD39F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6" name="Google Shape;9942;p72">
                <a:extLst>
                  <a:ext uri="{FF2B5EF4-FFF2-40B4-BE49-F238E27FC236}">
                    <a16:creationId xmlns:a16="http://schemas.microsoft.com/office/drawing/2014/main" id="{B5148D87-9609-488D-A236-B8ADF180CF53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502" name="Google Shape;9943;p72">
                  <a:extLst>
                    <a:ext uri="{FF2B5EF4-FFF2-40B4-BE49-F238E27FC236}">
                      <a16:creationId xmlns:a16="http://schemas.microsoft.com/office/drawing/2014/main" id="{97F3B007-7D44-4A14-824F-27B86E31FB0F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3" name="Google Shape;9944;p72">
                  <a:extLst>
                    <a:ext uri="{FF2B5EF4-FFF2-40B4-BE49-F238E27FC236}">
                      <a16:creationId xmlns:a16="http://schemas.microsoft.com/office/drawing/2014/main" id="{7FC7BDF7-2AD1-4623-B178-780873926DAA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7" name="Google Shape;9945;p72">
                <a:extLst>
                  <a:ext uri="{FF2B5EF4-FFF2-40B4-BE49-F238E27FC236}">
                    <a16:creationId xmlns:a16="http://schemas.microsoft.com/office/drawing/2014/main" id="{EA066B30-9638-45BF-973D-C1A55F85E7D4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500" name="Google Shape;9946;p72">
                  <a:extLst>
                    <a:ext uri="{FF2B5EF4-FFF2-40B4-BE49-F238E27FC236}">
                      <a16:creationId xmlns:a16="http://schemas.microsoft.com/office/drawing/2014/main" id="{F6ABF933-0BC3-477B-AF8F-40DD32717B60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501" name="Google Shape;9947;p72">
                  <a:extLst>
                    <a:ext uri="{FF2B5EF4-FFF2-40B4-BE49-F238E27FC236}">
                      <a16:creationId xmlns:a16="http://schemas.microsoft.com/office/drawing/2014/main" id="{CD5FB6DB-52CA-4234-B3A8-1A98B5ACBB42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8" name="Google Shape;9948;p72">
                <a:extLst>
                  <a:ext uri="{FF2B5EF4-FFF2-40B4-BE49-F238E27FC236}">
                    <a16:creationId xmlns:a16="http://schemas.microsoft.com/office/drawing/2014/main" id="{FA17746A-2C8C-4E24-BB78-F56E7A14B95A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498" name="Google Shape;9949;p72">
                  <a:extLst>
                    <a:ext uri="{FF2B5EF4-FFF2-40B4-BE49-F238E27FC236}">
                      <a16:creationId xmlns:a16="http://schemas.microsoft.com/office/drawing/2014/main" id="{C09B5DBE-7140-4412-995D-91920E0E06F5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9" name="Google Shape;9950;p72">
                  <a:extLst>
                    <a:ext uri="{FF2B5EF4-FFF2-40B4-BE49-F238E27FC236}">
                      <a16:creationId xmlns:a16="http://schemas.microsoft.com/office/drawing/2014/main" id="{16D410AB-9B37-4B80-A446-CD7DD0D9273B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9" name="Google Shape;9951;p72">
                <a:extLst>
                  <a:ext uri="{FF2B5EF4-FFF2-40B4-BE49-F238E27FC236}">
                    <a16:creationId xmlns:a16="http://schemas.microsoft.com/office/drawing/2014/main" id="{B6DC5301-1A7D-4344-810E-FEB683E7E15D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496" name="Google Shape;9952;p72">
                  <a:extLst>
                    <a:ext uri="{FF2B5EF4-FFF2-40B4-BE49-F238E27FC236}">
                      <a16:creationId xmlns:a16="http://schemas.microsoft.com/office/drawing/2014/main" id="{8CA24B2D-D372-42E8-88DC-EE29F714A11F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7" name="Google Shape;9953;p72">
                  <a:extLst>
                    <a:ext uri="{FF2B5EF4-FFF2-40B4-BE49-F238E27FC236}">
                      <a16:creationId xmlns:a16="http://schemas.microsoft.com/office/drawing/2014/main" id="{6C5AE693-8996-4382-B48B-7541E90EB6A2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0" name="Google Shape;9954;p72">
                <a:extLst>
                  <a:ext uri="{FF2B5EF4-FFF2-40B4-BE49-F238E27FC236}">
                    <a16:creationId xmlns:a16="http://schemas.microsoft.com/office/drawing/2014/main" id="{7462C830-35B7-408F-A17C-11EBA8DB4BD7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494" name="Google Shape;9955;p72">
                  <a:extLst>
                    <a:ext uri="{FF2B5EF4-FFF2-40B4-BE49-F238E27FC236}">
                      <a16:creationId xmlns:a16="http://schemas.microsoft.com/office/drawing/2014/main" id="{AEE7F0BB-0752-4C0C-B4D5-453B447D88AB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5" name="Google Shape;9956;p72">
                  <a:extLst>
                    <a:ext uri="{FF2B5EF4-FFF2-40B4-BE49-F238E27FC236}">
                      <a16:creationId xmlns:a16="http://schemas.microsoft.com/office/drawing/2014/main" id="{7FE91C2A-5970-49C8-AFAC-32B187A5CFCA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1" name="Google Shape;9957;p72">
                <a:extLst>
                  <a:ext uri="{FF2B5EF4-FFF2-40B4-BE49-F238E27FC236}">
                    <a16:creationId xmlns:a16="http://schemas.microsoft.com/office/drawing/2014/main" id="{6311098B-DB15-4F4B-9478-8E56BF1B49F9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492" name="Google Shape;9958;p72">
                  <a:extLst>
                    <a:ext uri="{FF2B5EF4-FFF2-40B4-BE49-F238E27FC236}">
                      <a16:creationId xmlns:a16="http://schemas.microsoft.com/office/drawing/2014/main" id="{24F98E18-FC0F-4514-B24F-AD6E3408EED7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3" name="Google Shape;9959;p72">
                  <a:extLst>
                    <a:ext uri="{FF2B5EF4-FFF2-40B4-BE49-F238E27FC236}">
                      <a16:creationId xmlns:a16="http://schemas.microsoft.com/office/drawing/2014/main" id="{2D7C62CB-B51C-49C2-8B3E-A2C057595FD0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2" name="Google Shape;9960;p72">
                <a:extLst>
                  <a:ext uri="{FF2B5EF4-FFF2-40B4-BE49-F238E27FC236}">
                    <a16:creationId xmlns:a16="http://schemas.microsoft.com/office/drawing/2014/main" id="{852033BF-5DC3-4CB7-8D25-2429F0100B64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490" name="Google Shape;9961;p72">
                  <a:extLst>
                    <a:ext uri="{FF2B5EF4-FFF2-40B4-BE49-F238E27FC236}">
                      <a16:creationId xmlns:a16="http://schemas.microsoft.com/office/drawing/2014/main" id="{37A799AC-3FE2-4B1E-BAB1-BB40BB8D2FD3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91" name="Google Shape;9962;p72">
                  <a:extLst>
                    <a:ext uri="{FF2B5EF4-FFF2-40B4-BE49-F238E27FC236}">
                      <a16:creationId xmlns:a16="http://schemas.microsoft.com/office/drawing/2014/main" id="{9C6CC4A1-1190-4016-80EE-4835C4401D6F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3" name="Google Shape;9963;p72">
                <a:extLst>
                  <a:ext uri="{FF2B5EF4-FFF2-40B4-BE49-F238E27FC236}">
                    <a16:creationId xmlns:a16="http://schemas.microsoft.com/office/drawing/2014/main" id="{D1251986-6ECA-4041-AE0F-20B2C498CDAA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488" name="Google Shape;9964;p72">
                  <a:extLst>
                    <a:ext uri="{FF2B5EF4-FFF2-40B4-BE49-F238E27FC236}">
                      <a16:creationId xmlns:a16="http://schemas.microsoft.com/office/drawing/2014/main" id="{9C5A3FA0-0201-4CDA-8B2B-1ADD8C5E28CA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9" name="Google Shape;9965;p72">
                  <a:extLst>
                    <a:ext uri="{FF2B5EF4-FFF2-40B4-BE49-F238E27FC236}">
                      <a16:creationId xmlns:a16="http://schemas.microsoft.com/office/drawing/2014/main" id="{9140F3FD-8FAA-4379-99C8-23EEDAE1A922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4" name="Google Shape;9966;p72">
                <a:extLst>
                  <a:ext uri="{FF2B5EF4-FFF2-40B4-BE49-F238E27FC236}">
                    <a16:creationId xmlns:a16="http://schemas.microsoft.com/office/drawing/2014/main" id="{18F443AA-20FA-4610-BDB8-AB9A36AAA944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486" name="Google Shape;9967;p72">
                  <a:extLst>
                    <a:ext uri="{FF2B5EF4-FFF2-40B4-BE49-F238E27FC236}">
                      <a16:creationId xmlns:a16="http://schemas.microsoft.com/office/drawing/2014/main" id="{00F5BF17-DD40-4795-AEE4-ECE8AED9E9A4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7" name="Google Shape;9968;p72">
                  <a:extLst>
                    <a:ext uri="{FF2B5EF4-FFF2-40B4-BE49-F238E27FC236}">
                      <a16:creationId xmlns:a16="http://schemas.microsoft.com/office/drawing/2014/main" id="{62D9E90A-01CF-4F4F-B39B-A507039148C3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5" name="Google Shape;9969;p72">
                <a:extLst>
                  <a:ext uri="{FF2B5EF4-FFF2-40B4-BE49-F238E27FC236}">
                    <a16:creationId xmlns:a16="http://schemas.microsoft.com/office/drawing/2014/main" id="{0073ABAD-F8B4-4DCE-AA3E-385C6A3A9548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484" name="Google Shape;9970;p72">
                  <a:extLst>
                    <a:ext uri="{FF2B5EF4-FFF2-40B4-BE49-F238E27FC236}">
                      <a16:creationId xmlns:a16="http://schemas.microsoft.com/office/drawing/2014/main" id="{72EDA67F-F695-495A-80D2-6EEE2F2A7B49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5" name="Google Shape;9971;p72">
                  <a:extLst>
                    <a:ext uri="{FF2B5EF4-FFF2-40B4-BE49-F238E27FC236}">
                      <a16:creationId xmlns:a16="http://schemas.microsoft.com/office/drawing/2014/main" id="{A29D45CD-EBC3-4529-9128-E8DE2E75EC9B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6" name="Google Shape;9972;p72">
                <a:extLst>
                  <a:ext uri="{FF2B5EF4-FFF2-40B4-BE49-F238E27FC236}">
                    <a16:creationId xmlns:a16="http://schemas.microsoft.com/office/drawing/2014/main" id="{B20F37C6-8788-4301-9B30-356F9E100A33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482" name="Google Shape;9973;p72">
                  <a:extLst>
                    <a:ext uri="{FF2B5EF4-FFF2-40B4-BE49-F238E27FC236}">
                      <a16:creationId xmlns:a16="http://schemas.microsoft.com/office/drawing/2014/main" id="{B6584438-1DD7-4C0B-B72F-7DA92C410E54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3" name="Google Shape;9974;p72">
                  <a:extLst>
                    <a:ext uri="{FF2B5EF4-FFF2-40B4-BE49-F238E27FC236}">
                      <a16:creationId xmlns:a16="http://schemas.microsoft.com/office/drawing/2014/main" id="{4549EA05-1400-47AB-9810-419C07317DA2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7" name="Google Shape;9975;p72">
                <a:extLst>
                  <a:ext uri="{FF2B5EF4-FFF2-40B4-BE49-F238E27FC236}">
                    <a16:creationId xmlns:a16="http://schemas.microsoft.com/office/drawing/2014/main" id="{5FEA90CD-251A-4D6F-8025-7F77CCE24223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480" name="Google Shape;9976;p72">
                  <a:extLst>
                    <a:ext uri="{FF2B5EF4-FFF2-40B4-BE49-F238E27FC236}">
                      <a16:creationId xmlns:a16="http://schemas.microsoft.com/office/drawing/2014/main" id="{3F0C7829-45B4-450E-B604-0E13F3CC4446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81" name="Google Shape;9977;p72">
                  <a:extLst>
                    <a:ext uri="{FF2B5EF4-FFF2-40B4-BE49-F238E27FC236}">
                      <a16:creationId xmlns:a16="http://schemas.microsoft.com/office/drawing/2014/main" id="{C9B437A0-DF5D-47FC-9DEE-D4626D3BAFAC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8" name="Google Shape;9978;p72">
                <a:extLst>
                  <a:ext uri="{FF2B5EF4-FFF2-40B4-BE49-F238E27FC236}">
                    <a16:creationId xmlns:a16="http://schemas.microsoft.com/office/drawing/2014/main" id="{42079F77-8C6C-4573-B70B-53F7D1DDE82D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478" name="Google Shape;9979;p72">
                  <a:extLst>
                    <a:ext uri="{FF2B5EF4-FFF2-40B4-BE49-F238E27FC236}">
                      <a16:creationId xmlns:a16="http://schemas.microsoft.com/office/drawing/2014/main" id="{BB65C307-77CB-4741-8D17-023A7B491C4C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9" name="Google Shape;9980;p72">
                  <a:extLst>
                    <a:ext uri="{FF2B5EF4-FFF2-40B4-BE49-F238E27FC236}">
                      <a16:creationId xmlns:a16="http://schemas.microsoft.com/office/drawing/2014/main" id="{092F19BF-07E4-460F-853B-3EC31331BAA3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9" name="Google Shape;9981;p72">
                <a:extLst>
                  <a:ext uri="{FF2B5EF4-FFF2-40B4-BE49-F238E27FC236}">
                    <a16:creationId xmlns:a16="http://schemas.microsoft.com/office/drawing/2014/main" id="{50BD0A4C-4EA7-4364-A99A-ABE2198E8F81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476" name="Google Shape;9982;p72">
                  <a:extLst>
                    <a:ext uri="{FF2B5EF4-FFF2-40B4-BE49-F238E27FC236}">
                      <a16:creationId xmlns:a16="http://schemas.microsoft.com/office/drawing/2014/main" id="{5BD1FF86-267D-4A89-9FDF-A7433A02C279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7" name="Google Shape;9983;p72">
                  <a:extLst>
                    <a:ext uri="{FF2B5EF4-FFF2-40B4-BE49-F238E27FC236}">
                      <a16:creationId xmlns:a16="http://schemas.microsoft.com/office/drawing/2014/main" id="{5682E39E-BAA8-4F12-8D49-F8A2C86E6A88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oogle Shape;9984;p72">
                <a:extLst>
                  <a:ext uri="{FF2B5EF4-FFF2-40B4-BE49-F238E27FC236}">
                    <a16:creationId xmlns:a16="http://schemas.microsoft.com/office/drawing/2014/main" id="{9920992F-6467-4776-805B-2C761527A506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474" name="Google Shape;9985;p72">
                  <a:extLst>
                    <a:ext uri="{FF2B5EF4-FFF2-40B4-BE49-F238E27FC236}">
                      <a16:creationId xmlns:a16="http://schemas.microsoft.com/office/drawing/2014/main" id="{2487EB9F-DCDB-45DE-AF58-55BB1429028F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5" name="Google Shape;9986;p72">
                  <a:extLst>
                    <a:ext uri="{FF2B5EF4-FFF2-40B4-BE49-F238E27FC236}">
                      <a16:creationId xmlns:a16="http://schemas.microsoft.com/office/drawing/2014/main" id="{5C9EBF75-D9AA-4217-9458-6DB6A8E67E86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oogle Shape;9987;p72">
                <a:extLst>
                  <a:ext uri="{FF2B5EF4-FFF2-40B4-BE49-F238E27FC236}">
                    <a16:creationId xmlns:a16="http://schemas.microsoft.com/office/drawing/2014/main" id="{521983E1-C2E0-4E2C-A2D7-C363662A28FB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472" name="Google Shape;9988;p72">
                  <a:extLst>
                    <a:ext uri="{FF2B5EF4-FFF2-40B4-BE49-F238E27FC236}">
                      <a16:creationId xmlns:a16="http://schemas.microsoft.com/office/drawing/2014/main" id="{1D9AF305-C9B0-4FA5-8F46-D2AEEE2FF8B3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3" name="Google Shape;9989;p72">
                  <a:extLst>
                    <a:ext uri="{FF2B5EF4-FFF2-40B4-BE49-F238E27FC236}">
                      <a16:creationId xmlns:a16="http://schemas.microsoft.com/office/drawing/2014/main" id="{A8951203-9359-4AF7-AE55-3628291C57E1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2" name="Google Shape;9990;p72">
                <a:extLst>
                  <a:ext uri="{FF2B5EF4-FFF2-40B4-BE49-F238E27FC236}">
                    <a16:creationId xmlns:a16="http://schemas.microsoft.com/office/drawing/2014/main" id="{3D5C11C6-1E29-4EF7-A963-1035B2310A8F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470" name="Google Shape;9991;p72">
                  <a:extLst>
                    <a:ext uri="{FF2B5EF4-FFF2-40B4-BE49-F238E27FC236}">
                      <a16:creationId xmlns:a16="http://schemas.microsoft.com/office/drawing/2014/main" id="{698D7A01-0842-4D18-AF0C-BDF187BA46AA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71" name="Google Shape;9992;p72">
                  <a:extLst>
                    <a:ext uri="{FF2B5EF4-FFF2-40B4-BE49-F238E27FC236}">
                      <a16:creationId xmlns:a16="http://schemas.microsoft.com/office/drawing/2014/main" id="{E3B21B80-7FC7-4623-B465-2C61CB1A76AA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3" name="Google Shape;9993;p72">
                <a:extLst>
                  <a:ext uri="{FF2B5EF4-FFF2-40B4-BE49-F238E27FC236}">
                    <a16:creationId xmlns:a16="http://schemas.microsoft.com/office/drawing/2014/main" id="{E31468B6-E886-49D3-9C58-2A77A6934A0D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468" name="Google Shape;9994;p72">
                  <a:extLst>
                    <a:ext uri="{FF2B5EF4-FFF2-40B4-BE49-F238E27FC236}">
                      <a16:creationId xmlns:a16="http://schemas.microsoft.com/office/drawing/2014/main" id="{BAED875B-216F-4C98-A2CE-A885CA325D42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9" name="Google Shape;9995;p72">
                  <a:extLst>
                    <a:ext uri="{FF2B5EF4-FFF2-40B4-BE49-F238E27FC236}">
                      <a16:creationId xmlns:a16="http://schemas.microsoft.com/office/drawing/2014/main" id="{0910C5D4-F449-4B0B-BA66-66CFCA5935A3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4" name="Google Shape;9996;p72">
                <a:extLst>
                  <a:ext uri="{FF2B5EF4-FFF2-40B4-BE49-F238E27FC236}">
                    <a16:creationId xmlns:a16="http://schemas.microsoft.com/office/drawing/2014/main" id="{738EE38B-D1F2-461C-AE79-C5B12E020279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466" name="Google Shape;9997;p72">
                  <a:extLst>
                    <a:ext uri="{FF2B5EF4-FFF2-40B4-BE49-F238E27FC236}">
                      <a16:creationId xmlns:a16="http://schemas.microsoft.com/office/drawing/2014/main" id="{8CD65C4B-8894-4826-8D5F-1F34CE769216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7" name="Google Shape;9998;p72">
                  <a:extLst>
                    <a:ext uri="{FF2B5EF4-FFF2-40B4-BE49-F238E27FC236}">
                      <a16:creationId xmlns:a16="http://schemas.microsoft.com/office/drawing/2014/main" id="{145F60BF-68E8-4DA5-A5E9-B0AD61632BE2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5" name="Google Shape;9999;p72">
                <a:extLst>
                  <a:ext uri="{FF2B5EF4-FFF2-40B4-BE49-F238E27FC236}">
                    <a16:creationId xmlns:a16="http://schemas.microsoft.com/office/drawing/2014/main" id="{CFF3DC9F-EC3E-4376-B70F-EB3A3E282710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464" name="Google Shape;10000;p72">
                  <a:extLst>
                    <a:ext uri="{FF2B5EF4-FFF2-40B4-BE49-F238E27FC236}">
                      <a16:creationId xmlns:a16="http://schemas.microsoft.com/office/drawing/2014/main" id="{BCEAC0FE-0A1E-40A4-BD8B-71ECFA842542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5" name="Google Shape;10001;p72">
                  <a:extLst>
                    <a:ext uri="{FF2B5EF4-FFF2-40B4-BE49-F238E27FC236}">
                      <a16:creationId xmlns:a16="http://schemas.microsoft.com/office/drawing/2014/main" id="{9614735B-15B0-49E3-893B-147D93E20F70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6" name="Google Shape;10002;p72">
                <a:extLst>
                  <a:ext uri="{FF2B5EF4-FFF2-40B4-BE49-F238E27FC236}">
                    <a16:creationId xmlns:a16="http://schemas.microsoft.com/office/drawing/2014/main" id="{E5041D11-DDBC-4DE0-8726-5BA2549E2FB8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462" name="Google Shape;10003;p72">
                  <a:extLst>
                    <a:ext uri="{FF2B5EF4-FFF2-40B4-BE49-F238E27FC236}">
                      <a16:creationId xmlns:a16="http://schemas.microsoft.com/office/drawing/2014/main" id="{45F60D23-573B-44CC-BC3F-A3F7162C3ACD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3" name="Google Shape;10004;p72">
                  <a:extLst>
                    <a:ext uri="{FF2B5EF4-FFF2-40B4-BE49-F238E27FC236}">
                      <a16:creationId xmlns:a16="http://schemas.microsoft.com/office/drawing/2014/main" id="{B9430F97-79D3-4D52-A5A7-48077B0AA8CC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7" name="Google Shape;10005;p72">
                <a:extLst>
                  <a:ext uri="{FF2B5EF4-FFF2-40B4-BE49-F238E27FC236}">
                    <a16:creationId xmlns:a16="http://schemas.microsoft.com/office/drawing/2014/main" id="{65EE10D5-5C18-4912-9489-A6A07D232908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460" name="Google Shape;10006;p72">
                  <a:extLst>
                    <a:ext uri="{FF2B5EF4-FFF2-40B4-BE49-F238E27FC236}">
                      <a16:creationId xmlns:a16="http://schemas.microsoft.com/office/drawing/2014/main" id="{BCD1C9F2-8F2F-40B7-AE83-4899BCA37ECC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61" name="Google Shape;10007;p72">
                  <a:extLst>
                    <a:ext uri="{FF2B5EF4-FFF2-40B4-BE49-F238E27FC236}">
                      <a16:creationId xmlns:a16="http://schemas.microsoft.com/office/drawing/2014/main" id="{77FEFA64-6B8F-41E6-BB11-AB65F7610B33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8" name="Google Shape;10008;p72">
                <a:extLst>
                  <a:ext uri="{FF2B5EF4-FFF2-40B4-BE49-F238E27FC236}">
                    <a16:creationId xmlns:a16="http://schemas.microsoft.com/office/drawing/2014/main" id="{4D4CD19B-0780-4C2C-B7AE-8D0E81D65684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458" name="Google Shape;10009;p72">
                  <a:extLst>
                    <a:ext uri="{FF2B5EF4-FFF2-40B4-BE49-F238E27FC236}">
                      <a16:creationId xmlns:a16="http://schemas.microsoft.com/office/drawing/2014/main" id="{0F302AED-7833-4129-B4F5-E286FF313DD4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9" name="Google Shape;10010;p72">
                  <a:extLst>
                    <a:ext uri="{FF2B5EF4-FFF2-40B4-BE49-F238E27FC236}">
                      <a16:creationId xmlns:a16="http://schemas.microsoft.com/office/drawing/2014/main" id="{EB6B89C7-6AF8-4661-86E1-3F00A58CBE40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9" name="Google Shape;10011;p72">
                <a:extLst>
                  <a:ext uri="{FF2B5EF4-FFF2-40B4-BE49-F238E27FC236}">
                    <a16:creationId xmlns:a16="http://schemas.microsoft.com/office/drawing/2014/main" id="{50EFB691-B004-41F6-A040-A71E182E1980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456" name="Google Shape;10012;p72">
                  <a:extLst>
                    <a:ext uri="{FF2B5EF4-FFF2-40B4-BE49-F238E27FC236}">
                      <a16:creationId xmlns:a16="http://schemas.microsoft.com/office/drawing/2014/main" id="{C53325E6-1735-442E-B1B4-9D44692871E0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7" name="Google Shape;10013;p72">
                  <a:extLst>
                    <a:ext uri="{FF2B5EF4-FFF2-40B4-BE49-F238E27FC236}">
                      <a16:creationId xmlns:a16="http://schemas.microsoft.com/office/drawing/2014/main" id="{8EE90551-03EE-4E06-9D5D-63E86AFE2D77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0" name="Google Shape;10014;p72">
                <a:extLst>
                  <a:ext uri="{FF2B5EF4-FFF2-40B4-BE49-F238E27FC236}">
                    <a16:creationId xmlns:a16="http://schemas.microsoft.com/office/drawing/2014/main" id="{EF09B7C4-B053-4E80-B6A9-9C85CE85D8BC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454" name="Google Shape;10015;p72">
                  <a:extLst>
                    <a:ext uri="{FF2B5EF4-FFF2-40B4-BE49-F238E27FC236}">
                      <a16:creationId xmlns:a16="http://schemas.microsoft.com/office/drawing/2014/main" id="{F39C7509-8497-4116-82AA-937AF61CF2F3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5" name="Google Shape;10016;p72">
                  <a:extLst>
                    <a:ext uri="{FF2B5EF4-FFF2-40B4-BE49-F238E27FC236}">
                      <a16:creationId xmlns:a16="http://schemas.microsoft.com/office/drawing/2014/main" id="{F5BEF029-F3A6-4080-B82F-754B43D8827C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1" name="Google Shape;10017;p72">
                <a:extLst>
                  <a:ext uri="{FF2B5EF4-FFF2-40B4-BE49-F238E27FC236}">
                    <a16:creationId xmlns:a16="http://schemas.microsoft.com/office/drawing/2014/main" id="{A3ABCD97-CE6D-413B-B90E-2350F3626801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452" name="Google Shape;10018;p72">
                  <a:extLst>
                    <a:ext uri="{FF2B5EF4-FFF2-40B4-BE49-F238E27FC236}">
                      <a16:creationId xmlns:a16="http://schemas.microsoft.com/office/drawing/2014/main" id="{5AFD42A5-95C8-43BE-BAF2-D6827A14C078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3" name="Google Shape;10019;p72">
                  <a:extLst>
                    <a:ext uri="{FF2B5EF4-FFF2-40B4-BE49-F238E27FC236}">
                      <a16:creationId xmlns:a16="http://schemas.microsoft.com/office/drawing/2014/main" id="{B9F5A8E7-48A7-4474-9261-6E4E7060A34D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2" name="Google Shape;10020;p72">
                <a:extLst>
                  <a:ext uri="{FF2B5EF4-FFF2-40B4-BE49-F238E27FC236}">
                    <a16:creationId xmlns:a16="http://schemas.microsoft.com/office/drawing/2014/main" id="{1FB1B888-79FD-4CF9-AD1D-7698B38930A7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450" name="Google Shape;10021;p72">
                  <a:extLst>
                    <a:ext uri="{FF2B5EF4-FFF2-40B4-BE49-F238E27FC236}">
                      <a16:creationId xmlns:a16="http://schemas.microsoft.com/office/drawing/2014/main" id="{3F44A83D-A001-4CC1-9CCE-ACD2DB8238F1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51" name="Google Shape;10022;p72">
                  <a:extLst>
                    <a:ext uri="{FF2B5EF4-FFF2-40B4-BE49-F238E27FC236}">
                      <a16:creationId xmlns:a16="http://schemas.microsoft.com/office/drawing/2014/main" id="{A875DBBB-1F25-4EF8-B9A9-F805BCE20A47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3" name="Google Shape;10023;p72">
                <a:extLst>
                  <a:ext uri="{FF2B5EF4-FFF2-40B4-BE49-F238E27FC236}">
                    <a16:creationId xmlns:a16="http://schemas.microsoft.com/office/drawing/2014/main" id="{718702B9-6E99-4924-AC60-C599876D6166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448" name="Google Shape;10024;p72">
                  <a:extLst>
                    <a:ext uri="{FF2B5EF4-FFF2-40B4-BE49-F238E27FC236}">
                      <a16:creationId xmlns:a16="http://schemas.microsoft.com/office/drawing/2014/main" id="{689CA49B-FDC8-4C84-9752-9B9F50CCF81A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9" name="Google Shape;10025;p72">
                  <a:extLst>
                    <a:ext uri="{FF2B5EF4-FFF2-40B4-BE49-F238E27FC236}">
                      <a16:creationId xmlns:a16="http://schemas.microsoft.com/office/drawing/2014/main" id="{9F86EEF5-800D-4A66-9612-17EA79FE84C0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4" name="Google Shape;10026;p72">
                <a:extLst>
                  <a:ext uri="{FF2B5EF4-FFF2-40B4-BE49-F238E27FC236}">
                    <a16:creationId xmlns:a16="http://schemas.microsoft.com/office/drawing/2014/main" id="{CC5AFE4A-105C-43F8-B885-940ABDC3D213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446" name="Google Shape;10027;p72">
                  <a:extLst>
                    <a:ext uri="{FF2B5EF4-FFF2-40B4-BE49-F238E27FC236}">
                      <a16:creationId xmlns:a16="http://schemas.microsoft.com/office/drawing/2014/main" id="{B8AA7007-1889-4FD3-AF08-BB0127B04D9D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7" name="Google Shape;10028;p72">
                  <a:extLst>
                    <a:ext uri="{FF2B5EF4-FFF2-40B4-BE49-F238E27FC236}">
                      <a16:creationId xmlns:a16="http://schemas.microsoft.com/office/drawing/2014/main" id="{AC41C2F2-8C73-42D8-85C9-14C694954540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5" name="Google Shape;10029;p72">
                <a:extLst>
                  <a:ext uri="{FF2B5EF4-FFF2-40B4-BE49-F238E27FC236}">
                    <a16:creationId xmlns:a16="http://schemas.microsoft.com/office/drawing/2014/main" id="{3F21D4EC-43EA-4F36-90FE-15DE78CA422C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444" name="Google Shape;10030;p72">
                  <a:extLst>
                    <a:ext uri="{FF2B5EF4-FFF2-40B4-BE49-F238E27FC236}">
                      <a16:creationId xmlns:a16="http://schemas.microsoft.com/office/drawing/2014/main" id="{CCE68703-B97E-465E-B2C9-52BEFC4D7813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5" name="Google Shape;10031;p72">
                  <a:extLst>
                    <a:ext uri="{FF2B5EF4-FFF2-40B4-BE49-F238E27FC236}">
                      <a16:creationId xmlns:a16="http://schemas.microsoft.com/office/drawing/2014/main" id="{92A3B4EE-858C-4674-A9A5-BF1BEAC557BA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6" name="Google Shape;10032;p72">
                <a:extLst>
                  <a:ext uri="{FF2B5EF4-FFF2-40B4-BE49-F238E27FC236}">
                    <a16:creationId xmlns:a16="http://schemas.microsoft.com/office/drawing/2014/main" id="{C801305A-7DEC-42D9-9B02-0BA2A5111172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442" name="Google Shape;10033;p72">
                  <a:extLst>
                    <a:ext uri="{FF2B5EF4-FFF2-40B4-BE49-F238E27FC236}">
                      <a16:creationId xmlns:a16="http://schemas.microsoft.com/office/drawing/2014/main" id="{4B8A4195-6282-46AD-B3F1-D3A070B7248A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3" name="Google Shape;10034;p72">
                  <a:extLst>
                    <a:ext uri="{FF2B5EF4-FFF2-40B4-BE49-F238E27FC236}">
                      <a16:creationId xmlns:a16="http://schemas.microsoft.com/office/drawing/2014/main" id="{013BCF6E-666D-427F-97E0-25B01E6AD9C5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7" name="Google Shape;10035;p72">
                <a:extLst>
                  <a:ext uri="{FF2B5EF4-FFF2-40B4-BE49-F238E27FC236}">
                    <a16:creationId xmlns:a16="http://schemas.microsoft.com/office/drawing/2014/main" id="{6C3BC095-0F8C-4346-A9A7-27586D31EADE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440" name="Google Shape;10036;p72">
                  <a:extLst>
                    <a:ext uri="{FF2B5EF4-FFF2-40B4-BE49-F238E27FC236}">
                      <a16:creationId xmlns:a16="http://schemas.microsoft.com/office/drawing/2014/main" id="{A00F3F4B-963A-4F0E-8D6A-5DDDAEC54004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41" name="Google Shape;10037;p72">
                  <a:extLst>
                    <a:ext uri="{FF2B5EF4-FFF2-40B4-BE49-F238E27FC236}">
                      <a16:creationId xmlns:a16="http://schemas.microsoft.com/office/drawing/2014/main" id="{0369E964-DBF8-4EEA-AA94-11890D908EB3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oogle Shape;10038;p72">
                <a:extLst>
                  <a:ext uri="{FF2B5EF4-FFF2-40B4-BE49-F238E27FC236}">
                    <a16:creationId xmlns:a16="http://schemas.microsoft.com/office/drawing/2014/main" id="{02F2A604-2A16-4042-8F4D-87E5B21F07F7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438" name="Google Shape;10039;p72">
                  <a:extLst>
                    <a:ext uri="{FF2B5EF4-FFF2-40B4-BE49-F238E27FC236}">
                      <a16:creationId xmlns:a16="http://schemas.microsoft.com/office/drawing/2014/main" id="{6AFA974E-8F25-45EB-95D7-6E65630313B4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9" name="Google Shape;10040;p72">
                  <a:extLst>
                    <a:ext uri="{FF2B5EF4-FFF2-40B4-BE49-F238E27FC236}">
                      <a16:creationId xmlns:a16="http://schemas.microsoft.com/office/drawing/2014/main" id="{2B4C5B9E-F195-41EF-8C88-3AA42A2EDD6A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oogle Shape;10041;p72">
                <a:extLst>
                  <a:ext uri="{FF2B5EF4-FFF2-40B4-BE49-F238E27FC236}">
                    <a16:creationId xmlns:a16="http://schemas.microsoft.com/office/drawing/2014/main" id="{78B1F08A-27F8-4703-85EF-4F8669BBBA42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436" name="Google Shape;10042;p72">
                  <a:extLst>
                    <a:ext uri="{FF2B5EF4-FFF2-40B4-BE49-F238E27FC236}">
                      <a16:creationId xmlns:a16="http://schemas.microsoft.com/office/drawing/2014/main" id="{D8DD2D61-CB59-4D49-BDB5-F0D3816419EB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7" name="Google Shape;10043;p72">
                  <a:extLst>
                    <a:ext uri="{FF2B5EF4-FFF2-40B4-BE49-F238E27FC236}">
                      <a16:creationId xmlns:a16="http://schemas.microsoft.com/office/drawing/2014/main" id="{95563FFC-EB64-4926-B5E3-D16FE698623C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0" name="Google Shape;10044;p72">
                <a:extLst>
                  <a:ext uri="{FF2B5EF4-FFF2-40B4-BE49-F238E27FC236}">
                    <a16:creationId xmlns:a16="http://schemas.microsoft.com/office/drawing/2014/main" id="{D0F051F3-03DB-45EE-B419-679AE7AC566C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434" name="Google Shape;10045;p72">
                  <a:extLst>
                    <a:ext uri="{FF2B5EF4-FFF2-40B4-BE49-F238E27FC236}">
                      <a16:creationId xmlns:a16="http://schemas.microsoft.com/office/drawing/2014/main" id="{85F4AFD5-022E-4F4F-BF3F-2FA60B4A7234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5" name="Google Shape;10046;p72">
                  <a:extLst>
                    <a:ext uri="{FF2B5EF4-FFF2-40B4-BE49-F238E27FC236}">
                      <a16:creationId xmlns:a16="http://schemas.microsoft.com/office/drawing/2014/main" id="{3CD81BF1-7A5C-4AE6-B3CB-A34020E5A16E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1" name="Google Shape;10047;p72">
                <a:extLst>
                  <a:ext uri="{FF2B5EF4-FFF2-40B4-BE49-F238E27FC236}">
                    <a16:creationId xmlns:a16="http://schemas.microsoft.com/office/drawing/2014/main" id="{CD824638-FF55-4CB4-8C87-0372287F5788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432" name="Google Shape;10048;p72">
                  <a:extLst>
                    <a:ext uri="{FF2B5EF4-FFF2-40B4-BE49-F238E27FC236}">
                      <a16:creationId xmlns:a16="http://schemas.microsoft.com/office/drawing/2014/main" id="{E3B053D7-06BE-4228-AE40-CBF025428113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3" name="Google Shape;10049;p72">
                  <a:extLst>
                    <a:ext uri="{FF2B5EF4-FFF2-40B4-BE49-F238E27FC236}">
                      <a16:creationId xmlns:a16="http://schemas.microsoft.com/office/drawing/2014/main" id="{B9BF9662-FE28-48EF-A57B-CFBFFB6B1D85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2" name="Google Shape;10050;p72">
                <a:extLst>
                  <a:ext uri="{FF2B5EF4-FFF2-40B4-BE49-F238E27FC236}">
                    <a16:creationId xmlns:a16="http://schemas.microsoft.com/office/drawing/2014/main" id="{05F9ED03-6C2F-4FD6-BE0A-A25A1E337530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430" name="Google Shape;10051;p72">
                  <a:extLst>
                    <a:ext uri="{FF2B5EF4-FFF2-40B4-BE49-F238E27FC236}">
                      <a16:creationId xmlns:a16="http://schemas.microsoft.com/office/drawing/2014/main" id="{8EE2FA99-0588-45EB-A96B-21B080028748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31" name="Google Shape;10052;p72">
                  <a:extLst>
                    <a:ext uri="{FF2B5EF4-FFF2-40B4-BE49-F238E27FC236}">
                      <a16:creationId xmlns:a16="http://schemas.microsoft.com/office/drawing/2014/main" id="{C92AFA69-0F5E-466B-A10F-692B49CA9C4E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3" name="Google Shape;10053;p72">
                <a:extLst>
                  <a:ext uri="{FF2B5EF4-FFF2-40B4-BE49-F238E27FC236}">
                    <a16:creationId xmlns:a16="http://schemas.microsoft.com/office/drawing/2014/main" id="{309D8E77-E084-4364-9801-BA9DF7549051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428" name="Google Shape;10054;p72">
                  <a:extLst>
                    <a:ext uri="{FF2B5EF4-FFF2-40B4-BE49-F238E27FC236}">
                      <a16:creationId xmlns:a16="http://schemas.microsoft.com/office/drawing/2014/main" id="{CC910AD4-925B-4E08-B430-0814C44C6CB0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9" name="Google Shape;10055;p72">
                  <a:extLst>
                    <a:ext uri="{FF2B5EF4-FFF2-40B4-BE49-F238E27FC236}">
                      <a16:creationId xmlns:a16="http://schemas.microsoft.com/office/drawing/2014/main" id="{1C630883-52AC-4856-8109-982D285D3DB0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4" name="Google Shape;10056;p72">
                <a:extLst>
                  <a:ext uri="{FF2B5EF4-FFF2-40B4-BE49-F238E27FC236}">
                    <a16:creationId xmlns:a16="http://schemas.microsoft.com/office/drawing/2014/main" id="{659828EB-22C0-4943-8EF0-2D6C6A5E4270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426" name="Google Shape;10057;p72">
                  <a:extLst>
                    <a:ext uri="{FF2B5EF4-FFF2-40B4-BE49-F238E27FC236}">
                      <a16:creationId xmlns:a16="http://schemas.microsoft.com/office/drawing/2014/main" id="{95162689-A013-437E-B3B3-7BC862343C31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7" name="Google Shape;10058;p72">
                  <a:extLst>
                    <a:ext uri="{FF2B5EF4-FFF2-40B4-BE49-F238E27FC236}">
                      <a16:creationId xmlns:a16="http://schemas.microsoft.com/office/drawing/2014/main" id="{9861DB18-D244-4704-B4D8-2E0595CCF386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5" name="Google Shape;10059;p72">
                <a:extLst>
                  <a:ext uri="{FF2B5EF4-FFF2-40B4-BE49-F238E27FC236}">
                    <a16:creationId xmlns:a16="http://schemas.microsoft.com/office/drawing/2014/main" id="{1C839404-8DC6-4643-8EF3-9488957EE563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424" name="Google Shape;10060;p72">
                  <a:extLst>
                    <a:ext uri="{FF2B5EF4-FFF2-40B4-BE49-F238E27FC236}">
                      <a16:creationId xmlns:a16="http://schemas.microsoft.com/office/drawing/2014/main" id="{343F3450-D71C-44E7-920C-55EAECB23E91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5" name="Google Shape;10061;p72">
                  <a:extLst>
                    <a:ext uri="{FF2B5EF4-FFF2-40B4-BE49-F238E27FC236}">
                      <a16:creationId xmlns:a16="http://schemas.microsoft.com/office/drawing/2014/main" id="{27DB4536-0AFA-4CCE-84F4-317A8E5C962B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6" name="Google Shape;10062;p72">
                <a:extLst>
                  <a:ext uri="{FF2B5EF4-FFF2-40B4-BE49-F238E27FC236}">
                    <a16:creationId xmlns:a16="http://schemas.microsoft.com/office/drawing/2014/main" id="{66EF88F2-D1D6-4E4F-B8DE-FE8B685A5413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422" name="Google Shape;10063;p72">
                  <a:extLst>
                    <a:ext uri="{FF2B5EF4-FFF2-40B4-BE49-F238E27FC236}">
                      <a16:creationId xmlns:a16="http://schemas.microsoft.com/office/drawing/2014/main" id="{E61FAEAF-C77D-4354-86BD-075B332E40E5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3" name="Google Shape;10064;p72">
                  <a:extLst>
                    <a:ext uri="{FF2B5EF4-FFF2-40B4-BE49-F238E27FC236}">
                      <a16:creationId xmlns:a16="http://schemas.microsoft.com/office/drawing/2014/main" id="{07B705CF-F327-41DA-AB5B-6F524E1D2CE4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7" name="Google Shape;10065;p72">
                <a:extLst>
                  <a:ext uri="{FF2B5EF4-FFF2-40B4-BE49-F238E27FC236}">
                    <a16:creationId xmlns:a16="http://schemas.microsoft.com/office/drawing/2014/main" id="{A2C02448-D44A-473F-9509-E091355FA544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420" name="Google Shape;10066;p72">
                  <a:extLst>
                    <a:ext uri="{FF2B5EF4-FFF2-40B4-BE49-F238E27FC236}">
                      <a16:creationId xmlns:a16="http://schemas.microsoft.com/office/drawing/2014/main" id="{5A995A85-1241-4A9B-9C3C-6D6E90A0ABB9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21" name="Google Shape;10067;p72">
                  <a:extLst>
                    <a:ext uri="{FF2B5EF4-FFF2-40B4-BE49-F238E27FC236}">
                      <a16:creationId xmlns:a16="http://schemas.microsoft.com/office/drawing/2014/main" id="{8983A9BD-7FB8-4E66-B5B1-BE9A8DD9A876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8" name="Google Shape;10068;p72">
                <a:extLst>
                  <a:ext uri="{FF2B5EF4-FFF2-40B4-BE49-F238E27FC236}">
                    <a16:creationId xmlns:a16="http://schemas.microsoft.com/office/drawing/2014/main" id="{8B01B302-0B42-4F47-ABCE-490F5456D500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418" name="Google Shape;10069;p72">
                  <a:extLst>
                    <a:ext uri="{FF2B5EF4-FFF2-40B4-BE49-F238E27FC236}">
                      <a16:creationId xmlns:a16="http://schemas.microsoft.com/office/drawing/2014/main" id="{5F2B8DDF-2A92-4680-BCC6-80F860A09F29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9" name="Google Shape;10070;p72">
                  <a:extLst>
                    <a:ext uri="{FF2B5EF4-FFF2-40B4-BE49-F238E27FC236}">
                      <a16:creationId xmlns:a16="http://schemas.microsoft.com/office/drawing/2014/main" id="{CBD36D6D-F410-469B-85A3-B9AA6C9EF2A0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9" name="Google Shape;10071;p72">
                <a:extLst>
                  <a:ext uri="{FF2B5EF4-FFF2-40B4-BE49-F238E27FC236}">
                    <a16:creationId xmlns:a16="http://schemas.microsoft.com/office/drawing/2014/main" id="{3E97E752-8C9F-4454-8B3A-8ADB3B2FFD59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416" name="Google Shape;10072;p72">
                  <a:extLst>
                    <a:ext uri="{FF2B5EF4-FFF2-40B4-BE49-F238E27FC236}">
                      <a16:creationId xmlns:a16="http://schemas.microsoft.com/office/drawing/2014/main" id="{37CAA837-E6BE-4538-92D7-06876931E785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7" name="Google Shape;10073;p72">
                  <a:extLst>
                    <a:ext uri="{FF2B5EF4-FFF2-40B4-BE49-F238E27FC236}">
                      <a16:creationId xmlns:a16="http://schemas.microsoft.com/office/drawing/2014/main" id="{8D162990-9A6C-406E-A951-D602C0224F60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0" name="Google Shape;10074;p72">
                <a:extLst>
                  <a:ext uri="{FF2B5EF4-FFF2-40B4-BE49-F238E27FC236}">
                    <a16:creationId xmlns:a16="http://schemas.microsoft.com/office/drawing/2014/main" id="{E109923E-4D17-42E2-94E2-97E88F07FCA7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414" name="Google Shape;10075;p72">
                  <a:extLst>
                    <a:ext uri="{FF2B5EF4-FFF2-40B4-BE49-F238E27FC236}">
                      <a16:creationId xmlns:a16="http://schemas.microsoft.com/office/drawing/2014/main" id="{DCC74F51-E4A5-4D7A-919C-0FD0D903E4E3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5" name="Google Shape;10076;p72">
                  <a:extLst>
                    <a:ext uri="{FF2B5EF4-FFF2-40B4-BE49-F238E27FC236}">
                      <a16:creationId xmlns:a16="http://schemas.microsoft.com/office/drawing/2014/main" id="{BCE224D6-4CAA-4146-9098-487B411E2F9C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1" name="Google Shape;10077;p72">
                <a:extLst>
                  <a:ext uri="{FF2B5EF4-FFF2-40B4-BE49-F238E27FC236}">
                    <a16:creationId xmlns:a16="http://schemas.microsoft.com/office/drawing/2014/main" id="{A06281E7-DA54-4EC4-AFA4-CDB8D7BA0196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412" name="Google Shape;10078;p72">
                  <a:extLst>
                    <a:ext uri="{FF2B5EF4-FFF2-40B4-BE49-F238E27FC236}">
                      <a16:creationId xmlns:a16="http://schemas.microsoft.com/office/drawing/2014/main" id="{4C6110F5-8162-4F8F-B4AC-C7D29A9AF563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3" name="Google Shape;10079;p72">
                  <a:extLst>
                    <a:ext uri="{FF2B5EF4-FFF2-40B4-BE49-F238E27FC236}">
                      <a16:creationId xmlns:a16="http://schemas.microsoft.com/office/drawing/2014/main" id="{6D26DABA-A5B3-4CF4-85CA-0ACAD4009CA8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2" name="Google Shape;10080;p72">
                <a:extLst>
                  <a:ext uri="{FF2B5EF4-FFF2-40B4-BE49-F238E27FC236}">
                    <a16:creationId xmlns:a16="http://schemas.microsoft.com/office/drawing/2014/main" id="{7D55DA3E-AB91-4358-8A96-C8AA94E0B645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410" name="Google Shape;10081;p72">
                  <a:extLst>
                    <a:ext uri="{FF2B5EF4-FFF2-40B4-BE49-F238E27FC236}">
                      <a16:creationId xmlns:a16="http://schemas.microsoft.com/office/drawing/2014/main" id="{6DE9C389-37CC-41F6-A41A-5CC99BA6DC11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1" name="Google Shape;10082;p72">
                  <a:extLst>
                    <a:ext uri="{FF2B5EF4-FFF2-40B4-BE49-F238E27FC236}">
                      <a16:creationId xmlns:a16="http://schemas.microsoft.com/office/drawing/2014/main" id="{284A8D79-E34F-44A0-AFD4-3B4ECB690702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3" name="Google Shape;10083;p72">
                <a:extLst>
                  <a:ext uri="{FF2B5EF4-FFF2-40B4-BE49-F238E27FC236}">
                    <a16:creationId xmlns:a16="http://schemas.microsoft.com/office/drawing/2014/main" id="{20DB4FE2-41FE-4819-87CC-7E7E473AEB13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408" name="Google Shape;10084;p72">
                  <a:extLst>
                    <a:ext uri="{FF2B5EF4-FFF2-40B4-BE49-F238E27FC236}">
                      <a16:creationId xmlns:a16="http://schemas.microsoft.com/office/drawing/2014/main" id="{38C62011-E2F6-4AF9-B9ED-88F8D09B9A39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9" name="Google Shape;10085;p72">
                  <a:extLst>
                    <a:ext uri="{FF2B5EF4-FFF2-40B4-BE49-F238E27FC236}">
                      <a16:creationId xmlns:a16="http://schemas.microsoft.com/office/drawing/2014/main" id="{173E18D5-C3EC-4546-A1FB-FAB924A09C21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4" name="Google Shape;10086;p72">
                <a:extLst>
                  <a:ext uri="{FF2B5EF4-FFF2-40B4-BE49-F238E27FC236}">
                    <a16:creationId xmlns:a16="http://schemas.microsoft.com/office/drawing/2014/main" id="{EB6EB2BD-AAC0-4534-B46E-D31D22282FFA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406" name="Google Shape;10087;p72">
                  <a:extLst>
                    <a:ext uri="{FF2B5EF4-FFF2-40B4-BE49-F238E27FC236}">
                      <a16:creationId xmlns:a16="http://schemas.microsoft.com/office/drawing/2014/main" id="{77D64714-6ACA-45A2-8265-7F8701F1DC08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7" name="Google Shape;10088;p72">
                  <a:extLst>
                    <a:ext uri="{FF2B5EF4-FFF2-40B4-BE49-F238E27FC236}">
                      <a16:creationId xmlns:a16="http://schemas.microsoft.com/office/drawing/2014/main" id="{9ACF8647-F9CD-4F3F-89D7-2BFCC1CA1547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75" name="Google Shape;10089;p72">
                <a:extLst>
                  <a:ext uri="{FF2B5EF4-FFF2-40B4-BE49-F238E27FC236}">
                    <a16:creationId xmlns:a16="http://schemas.microsoft.com/office/drawing/2014/main" id="{AAFBBB6C-77A4-4FCB-802C-2C1BFBAFF210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6" name="Google Shape;10090;p72">
                <a:extLst>
                  <a:ext uri="{FF2B5EF4-FFF2-40B4-BE49-F238E27FC236}">
                    <a16:creationId xmlns:a16="http://schemas.microsoft.com/office/drawing/2014/main" id="{43DE65E7-9681-41DB-8497-F6A1DDC8E7F9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77" name="Google Shape;10091;p72">
                <a:extLst>
                  <a:ext uri="{FF2B5EF4-FFF2-40B4-BE49-F238E27FC236}">
                    <a16:creationId xmlns:a16="http://schemas.microsoft.com/office/drawing/2014/main" id="{396CCF87-179C-4070-B23D-8717FCEE8F97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404" name="Google Shape;10092;p72">
                  <a:extLst>
                    <a:ext uri="{FF2B5EF4-FFF2-40B4-BE49-F238E27FC236}">
                      <a16:creationId xmlns:a16="http://schemas.microsoft.com/office/drawing/2014/main" id="{82375CD0-36DC-44C5-A41A-0A32E3FD1B1C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5" name="Google Shape;10093;p72">
                  <a:extLst>
                    <a:ext uri="{FF2B5EF4-FFF2-40B4-BE49-F238E27FC236}">
                      <a16:creationId xmlns:a16="http://schemas.microsoft.com/office/drawing/2014/main" id="{C1B054E8-3DA0-4888-A519-744796D63D60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8" name="Google Shape;10094;p72">
                <a:extLst>
                  <a:ext uri="{FF2B5EF4-FFF2-40B4-BE49-F238E27FC236}">
                    <a16:creationId xmlns:a16="http://schemas.microsoft.com/office/drawing/2014/main" id="{41EC3F47-CA3C-4AE8-B44D-3B6118630802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402" name="Google Shape;10095;p72">
                  <a:extLst>
                    <a:ext uri="{FF2B5EF4-FFF2-40B4-BE49-F238E27FC236}">
                      <a16:creationId xmlns:a16="http://schemas.microsoft.com/office/drawing/2014/main" id="{F2525C45-3EC2-4D36-B7C8-11CD139553C6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3" name="Google Shape;10096;p72">
                  <a:extLst>
                    <a:ext uri="{FF2B5EF4-FFF2-40B4-BE49-F238E27FC236}">
                      <a16:creationId xmlns:a16="http://schemas.microsoft.com/office/drawing/2014/main" id="{7BE42591-BE19-4CB9-B6CB-39609C6D68F0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79" name="Google Shape;10097;p72">
                <a:extLst>
                  <a:ext uri="{FF2B5EF4-FFF2-40B4-BE49-F238E27FC236}">
                    <a16:creationId xmlns:a16="http://schemas.microsoft.com/office/drawing/2014/main" id="{96DED412-3FAB-4E2B-BF55-5F8AC83F777C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80" name="Google Shape;10098;p72">
                <a:extLst>
                  <a:ext uri="{FF2B5EF4-FFF2-40B4-BE49-F238E27FC236}">
                    <a16:creationId xmlns:a16="http://schemas.microsoft.com/office/drawing/2014/main" id="{EB365ED2-3E2C-40DC-8A73-6DD1B7C02019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81" name="Google Shape;10099;p72">
                <a:extLst>
                  <a:ext uri="{FF2B5EF4-FFF2-40B4-BE49-F238E27FC236}">
                    <a16:creationId xmlns:a16="http://schemas.microsoft.com/office/drawing/2014/main" id="{A0F7D04B-DA12-48B8-A142-2DB5BD2BA3AC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400" name="Google Shape;10100;p72">
                  <a:extLst>
                    <a:ext uri="{FF2B5EF4-FFF2-40B4-BE49-F238E27FC236}">
                      <a16:creationId xmlns:a16="http://schemas.microsoft.com/office/drawing/2014/main" id="{D29733E3-63A3-4E74-B765-D130709978F9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1" name="Google Shape;10101;p72">
                  <a:extLst>
                    <a:ext uri="{FF2B5EF4-FFF2-40B4-BE49-F238E27FC236}">
                      <a16:creationId xmlns:a16="http://schemas.microsoft.com/office/drawing/2014/main" id="{A288317B-6772-41BB-8297-39F34B8D1578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2" name="Google Shape;10102;p72">
                <a:extLst>
                  <a:ext uri="{FF2B5EF4-FFF2-40B4-BE49-F238E27FC236}">
                    <a16:creationId xmlns:a16="http://schemas.microsoft.com/office/drawing/2014/main" id="{35B58E75-7202-4BD8-8877-71C0A612F023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398" name="Google Shape;10103;p72">
                  <a:extLst>
                    <a:ext uri="{FF2B5EF4-FFF2-40B4-BE49-F238E27FC236}">
                      <a16:creationId xmlns:a16="http://schemas.microsoft.com/office/drawing/2014/main" id="{7492C816-9708-4074-8555-6033B24293E5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9" name="Google Shape;10104;p72">
                  <a:extLst>
                    <a:ext uri="{FF2B5EF4-FFF2-40B4-BE49-F238E27FC236}">
                      <a16:creationId xmlns:a16="http://schemas.microsoft.com/office/drawing/2014/main" id="{CB6E506E-71CB-4924-871B-3F5635A7C238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3" name="Google Shape;10105;p72">
                <a:extLst>
                  <a:ext uri="{FF2B5EF4-FFF2-40B4-BE49-F238E27FC236}">
                    <a16:creationId xmlns:a16="http://schemas.microsoft.com/office/drawing/2014/main" id="{C810B44F-8318-4D29-B328-A4297FD1FBBF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396" name="Google Shape;10106;p72">
                  <a:extLst>
                    <a:ext uri="{FF2B5EF4-FFF2-40B4-BE49-F238E27FC236}">
                      <a16:creationId xmlns:a16="http://schemas.microsoft.com/office/drawing/2014/main" id="{C5C2F462-D98C-4504-A8C3-2024AAA40FA6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7" name="Google Shape;10107;p72">
                  <a:extLst>
                    <a:ext uri="{FF2B5EF4-FFF2-40B4-BE49-F238E27FC236}">
                      <a16:creationId xmlns:a16="http://schemas.microsoft.com/office/drawing/2014/main" id="{FAA09C3B-CE72-47AC-BC6E-A54E962D4AB1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4" name="Google Shape;10108;p72">
                <a:extLst>
                  <a:ext uri="{FF2B5EF4-FFF2-40B4-BE49-F238E27FC236}">
                    <a16:creationId xmlns:a16="http://schemas.microsoft.com/office/drawing/2014/main" id="{8A4618EA-1E9D-4424-91AA-9C803F54E0A9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394" name="Google Shape;10109;p72">
                  <a:extLst>
                    <a:ext uri="{FF2B5EF4-FFF2-40B4-BE49-F238E27FC236}">
                      <a16:creationId xmlns:a16="http://schemas.microsoft.com/office/drawing/2014/main" id="{52D966A1-904B-4EA0-A0D9-11FB585D9AA4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5" name="Google Shape;10110;p72">
                  <a:extLst>
                    <a:ext uri="{FF2B5EF4-FFF2-40B4-BE49-F238E27FC236}">
                      <a16:creationId xmlns:a16="http://schemas.microsoft.com/office/drawing/2014/main" id="{363D6FC3-4C83-4F71-BD58-356CD6858734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5" name="Google Shape;10111;p72">
                <a:extLst>
                  <a:ext uri="{FF2B5EF4-FFF2-40B4-BE49-F238E27FC236}">
                    <a16:creationId xmlns:a16="http://schemas.microsoft.com/office/drawing/2014/main" id="{BB22A994-A3ED-4612-B2B8-9F62ACE36002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392" name="Google Shape;10112;p72">
                  <a:extLst>
                    <a:ext uri="{FF2B5EF4-FFF2-40B4-BE49-F238E27FC236}">
                      <a16:creationId xmlns:a16="http://schemas.microsoft.com/office/drawing/2014/main" id="{07CF3F2E-855C-4F14-98DA-2DE2F6BDF09B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3" name="Google Shape;10113;p72">
                  <a:extLst>
                    <a:ext uri="{FF2B5EF4-FFF2-40B4-BE49-F238E27FC236}">
                      <a16:creationId xmlns:a16="http://schemas.microsoft.com/office/drawing/2014/main" id="{EF6B8BD0-2979-41F0-A06D-D72A49B47762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6" name="Google Shape;10114;p72">
                <a:extLst>
                  <a:ext uri="{FF2B5EF4-FFF2-40B4-BE49-F238E27FC236}">
                    <a16:creationId xmlns:a16="http://schemas.microsoft.com/office/drawing/2014/main" id="{C7947521-5780-448A-9C30-AA1C45CB1AD1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390" name="Google Shape;10115;p72">
                  <a:extLst>
                    <a:ext uri="{FF2B5EF4-FFF2-40B4-BE49-F238E27FC236}">
                      <a16:creationId xmlns:a16="http://schemas.microsoft.com/office/drawing/2014/main" id="{45D971A1-5E22-4367-AC94-0209D3D2835A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91" name="Google Shape;10116;p72">
                  <a:extLst>
                    <a:ext uri="{FF2B5EF4-FFF2-40B4-BE49-F238E27FC236}">
                      <a16:creationId xmlns:a16="http://schemas.microsoft.com/office/drawing/2014/main" id="{C991AE5F-9C90-4806-B0D5-67A553C03CCF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7" name="Google Shape;10117;p72">
                <a:extLst>
                  <a:ext uri="{FF2B5EF4-FFF2-40B4-BE49-F238E27FC236}">
                    <a16:creationId xmlns:a16="http://schemas.microsoft.com/office/drawing/2014/main" id="{30C7C537-BD30-4145-9E17-65CCF5D2226A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388" name="Google Shape;10118;p72">
                  <a:extLst>
                    <a:ext uri="{FF2B5EF4-FFF2-40B4-BE49-F238E27FC236}">
                      <a16:creationId xmlns:a16="http://schemas.microsoft.com/office/drawing/2014/main" id="{5E6DFFDF-64D6-4EF2-9614-4583CA558352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9" name="Google Shape;10119;p72">
                  <a:extLst>
                    <a:ext uri="{FF2B5EF4-FFF2-40B4-BE49-F238E27FC236}">
                      <a16:creationId xmlns:a16="http://schemas.microsoft.com/office/drawing/2014/main" id="{459ECD7D-60FC-4D94-9F1C-26ABF615A7E9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8" name="Google Shape;10120;p72">
                <a:extLst>
                  <a:ext uri="{FF2B5EF4-FFF2-40B4-BE49-F238E27FC236}">
                    <a16:creationId xmlns:a16="http://schemas.microsoft.com/office/drawing/2014/main" id="{2270CA99-7490-4FDF-8A54-5A62BB416A33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386" name="Google Shape;10121;p72">
                  <a:extLst>
                    <a:ext uri="{FF2B5EF4-FFF2-40B4-BE49-F238E27FC236}">
                      <a16:creationId xmlns:a16="http://schemas.microsoft.com/office/drawing/2014/main" id="{14A85981-DC68-4B92-A0DD-572D85B5D8FE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7" name="Google Shape;10122;p72">
                  <a:extLst>
                    <a:ext uri="{FF2B5EF4-FFF2-40B4-BE49-F238E27FC236}">
                      <a16:creationId xmlns:a16="http://schemas.microsoft.com/office/drawing/2014/main" id="{658BEE23-A330-4246-9E5C-71E7F5C091FF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9" name="Google Shape;10123;p72">
                <a:extLst>
                  <a:ext uri="{FF2B5EF4-FFF2-40B4-BE49-F238E27FC236}">
                    <a16:creationId xmlns:a16="http://schemas.microsoft.com/office/drawing/2014/main" id="{652FE11F-3C4F-44C4-9E84-761532A17347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384" name="Google Shape;10124;p72">
                  <a:extLst>
                    <a:ext uri="{FF2B5EF4-FFF2-40B4-BE49-F238E27FC236}">
                      <a16:creationId xmlns:a16="http://schemas.microsoft.com/office/drawing/2014/main" id="{15859537-1C4B-4F54-8A45-0130A06549E8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5" name="Google Shape;10125;p72">
                  <a:extLst>
                    <a:ext uri="{FF2B5EF4-FFF2-40B4-BE49-F238E27FC236}">
                      <a16:creationId xmlns:a16="http://schemas.microsoft.com/office/drawing/2014/main" id="{1ECB11A5-E103-4B0E-A81F-CE827491B201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0" name="Google Shape;10126;p72">
                <a:extLst>
                  <a:ext uri="{FF2B5EF4-FFF2-40B4-BE49-F238E27FC236}">
                    <a16:creationId xmlns:a16="http://schemas.microsoft.com/office/drawing/2014/main" id="{CBFF3A93-1D25-46BE-B14D-93A9C3DAD825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382" name="Google Shape;10127;p72">
                  <a:extLst>
                    <a:ext uri="{FF2B5EF4-FFF2-40B4-BE49-F238E27FC236}">
                      <a16:creationId xmlns:a16="http://schemas.microsoft.com/office/drawing/2014/main" id="{A67A2DFB-EA83-4D24-B85A-9635FC53BE2F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3" name="Google Shape;10128;p72">
                  <a:extLst>
                    <a:ext uri="{FF2B5EF4-FFF2-40B4-BE49-F238E27FC236}">
                      <a16:creationId xmlns:a16="http://schemas.microsoft.com/office/drawing/2014/main" id="{31DF6DE2-EEF6-4207-A796-4DC09A405193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1" name="Google Shape;10129;p72">
                <a:extLst>
                  <a:ext uri="{FF2B5EF4-FFF2-40B4-BE49-F238E27FC236}">
                    <a16:creationId xmlns:a16="http://schemas.microsoft.com/office/drawing/2014/main" id="{814B416F-59C1-4A81-A24F-96A99072640A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380" name="Google Shape;10130;p72">
                  <a:extLst>
                    <a:ext uri="{FF2B5EF4-FFF2-40B4-BE49-F238E27FC236}">
                      <a16:creationId xmlns:a16="http://schemas.microsoft.com/office/drawing/2014/main" id="{44ECEC5C-6511-45E7-A82D-4D176FACF3A6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1" name="Google Shape;10131;p72">
                  <a:extLst>
                    <a:ext uri="{FF2B5EF4-FFF2-40B4-BE49-F238E27FC236}">
                      <a16:creationId xmlns:a16="http://schemas.microsoft.com/office/drawing/2014/main" id="{EE66BB12-7DA3-424D-80A9-E214D7F5ECAE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2" name="Google Shape;10132;p72">
                <a:extLst>
                  <a:ext uri="{FF2B5EF4-FFF2-40B4-BE49-F238E27FC236}">
                    <a16:creationId xmlns:a16="http://schemas.microsoft.com/office/drawing/2014/main" id="{5DCDFDED-D4D4-42B0-BBF1-E26F1821FDD4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378" name="Google Shape;10133;p72">
                  <a:extLst>
                    <a:ext uri="{FF2B5EF4-FFF2-40B4-BE49-F238E27FC236}">
                      <a16:creationId xmlns:a16="http://schemas.microsoft.com/office/drawing/2014/main" id="{BAB77F7C-BDE4-4FB9-A200-DB7D18F3374B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9" name="Google Shape;10134;p72">
                  <a:extLst>
                    <a:ext uri="{FF2B5EF4-FFF2-40B4-BE49-F238E27FC236}">
                      <a16:creationId xmlns:a16="http://schemas.microsoft.com/office/drawing/2014/main" id="{8E44687D-94EE-46E4-9BA1-26CF027E5E5F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93" name="Google Shape;10135;p72">
                <a:extLst>
                  <a:ext uri="{FF2B5EF4-FFF2-40B4-BE49-F238E27FC236}">
                    <a16:creationId xmlns:a16="http://schemas.microsoft.com/office/drawing/2014/main" id="{26A2C315-D9FE-4060-A578-D82B3F30301B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94" name="Google Shape;10136;p72">
                <a:extLst>
                  <a:ext uri="{FF2B5EF4-FFF2-40B4-BE49-F238E27FC236}">
                    <a16:creationId xmlns:a16="http://schemas.microsoft.com/office/drawing/2014/main" id="{CDD33F0B-44B8-4190-A5E2-DD7155FC38CC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95" name="Google Shape;10137;p72">
                <a:extLst>
                  <a:ext uri="{FF2B5EF4-FFF2-40B4-BE49-F238E27FC236}">
                    <a16:creationId xmlns:a16="http://schemas.microsoft.com/office/drawing/2014/main" id="{4AE014B3-D204-4C55-B11B-8E91CEFDCCE8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376" name="Google Shape;10138;p72">
                  <a:extLst>
                    <a:ext uri="{FF2B5EF4-FFF2-40B4-BE49-F238E27FC236}">
                      <a16:creationId xmlns:a16="http://schemas.microsoft.com/office/drawing/2014/main" id="{8B4EBA05-B536-47E3-B054-FC58841BF3E6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7" name="Google Shape;10139;p72">
                  <a:extLst>
                    <a:ext uri="{FF2B5EF4-FFF2-40B4-BE49-F238E27FC236}">
                      <a16:creationId xmlns:a16="http://schemas.microsoft.com/office/drawing/2014/main" id="{7568738C-86E8-478F-994A-D11FAC75FE46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6" name="Google Shape;10140;p72">
                <a:extLst>
                  <a:ext uri="{FF2B5EF4-FFF2-40B4-BE49-F238E27FC236}">
                    <a16:creationId xmlns:a16="http://schemas.microsoft.com/office/drawing/2014/main" id="{CA1C129F-A211-4733-A145-B1BBA14128DD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374" name="Google Shape;10141;p72">
                  <a:extLst>
                    <a:ext uri="{FF2B5EF4-FFF2-40B4-BE49-F238E27FC236}">
                      <a16:creationId xmlns:a16="http://schemas.microsoft.com/office/drawing/2014/main" id="{AE947807-849F-4AC5-A0C5-FECAF985F949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5" name="Google Shape;10142;p72">
                  <a:extLst>
                    <a:ext uri="{FF2B5EF4-FFF2-40B4-BE49-F238E27FC236}">
                      <a16:creationId xmlns:a16="http://schemas.microsoft.com/office/drawing/2014/main" id="{98DAF9C3-50CF-479F-B9F4-C489DF50F8E7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7" name="Google Shape;10143;p72">
                <a:extLst>
                  <a:ext uri="{FF2B5EF4-FFF2-40B4-BE49-F238E27FC236}">
                    <a16:creationId xmlns:a16="http://schemas.microsoft.com/office/drawing/2014/main" id="{F6D3290A-11EF-4028-810C-80034B791620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372" name="Google Shape;10144;p72">
                  <a:extLst>
                    <a:ext uri="{FF2B5EF4-FFF2-40B4-BE49-F238E27FC236}">
                      <a16:creationId xmlns:a16="http://schemas.microsoft.com/office/drawing/2014/main" id="{73982DC5-741E-466F-8442-C6190CB38557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3" name="Google Shape;10145;p72">
                  <a:extLst>
                    <a:ext uri="{FF2B5EF4-FFF2-40B4-BE49-F238E27FC236}">
                      <a16:creationId xmlns:a16="http://schemas.microsoft.com/office/drawing/2014/main" id="{2B1D9259-8051-4B70-BA3E-957AF89D931F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8" name="Google Shape;10146;p72">
                <a:extLst>
                  <a:ext uri="{FF2B5EF4-FFF2-40B4-BE49-F238E27FC236}">
                    <a16:creationId xmlns:a16="http://schemas.microsoft.com/office/drawing/2014/main" id="{1D64D056-D2B9-411A-ADA6-58DCA8374352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370" name="Google Shape;10147;p72">
                  <a:extLst>
                    <a:ext uri="{FF2B5EF4-FFF2-40B4-BE49-F238E27FC236}">
                      <a16:creationId xmlns:a16="http://schemas.microsoft.com/office/drawing/2014/main" id="{323BEAC2-586E-4692-87BB-3CA9A0628878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71" name="Google Shape;10148;p72">
                  <a:extLst>
                    <a:ext uri="{FF2B5EF4-FFF2-40B4-BE49-F238E27FC236}">
                      <a16:creationId xmlns:a16="http://schemas.microsoft.com/office/drawing/2014/main" id="{8D8B42DB-F61C-4BA0-8AB6-7267E657700F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99" name="Google Shape;10149;p72">
                <a:extLst>
                  <a:ext uri="{FF2B5EF4-FFF2-40B4-BE49-F238E27FC236}">
                    <a16:creationId xmlns:a16="http://schemas.microsoft.com/office/drawing/2014/main" id="{1D9D7A62-87F0-4D87-BD4A-F73399611604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368" name="Google Shape;10150;p72">
                  <a:extLst>
                    <a:ext uri="{FF2B5EF4-FFF2-40B4-BE49-F238E27FC236}">
                      <a16:creationId xmlns:a16="http://schemas.microsoft.com/office/drawing/2014/main" id="{77A3741F-92AA-4E8F-B3A1-CD8DC1F25D67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9" name="Google Shape;10151;p72">
                  <a:extLst>
                    <a:ext uri="{FF2B5EF4-FFF2-40B4-BE49-F238E27FC236}">
                      <a16:creationId xmlns:a16="http://schemas.microsoft.com/office/drawing/2014/main" id="{FE8CC1B0-6997-4960-B7EF-D5DDB064ED5D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0" name="Google Shape;10152;p72">
                <a:extLst>
                  <a:ext uri="{FF2B5EF4-FFF2-40B4-BE49-F238E27FC236}">
                    <a16:creationId xmlns:a16="http://schemas.microsoft.com/office/drawing/2014/main" id="{B84A520A-A9B6-48A6-A8DB-78304502AB21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366" name="Google Shape;10153;p72">
                  <a:extLst>
                    <a:ext uri="{FF2B5EF4-FFF2-40B4-BE49-F238E27FC236}">
                      <a16:creationId xmlns:a16="http://schemas.microsoft.com/office/drawing/2014/main" id="{C8AC4330-3FA1-4AFD-B563-A93798B34BDF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7" name="Google Shape;10154;p72">
                  <a:extLst>
                    <a:ext uri="{FF2B5EF4-FFF2-40B4-BE49-F238E27FC236}">
                      <a16:creationId xmlns:a16="http://schemas.microsoft.com/office/drawing/2014/main" id="{F956E856-C2CA-42D5-A9FF-3CBD1D2E2E0E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1" name="Google Shape;10155;p72">
                <a:extLst>
                  <a:ext uri="{FF2B5EF4-FFF2-40B4-BE49-F238E27FC236}">
                    <a16:creationId xmlns:a16="http://schemas.microsoft.com/office/drawing/2014/main" id="{FC007DBA-4D03-45C2-BFAA-44055063B384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364" name="Google Shape;10156;p72">
                  <a:extLst>
                    <a:ext uri="{FF2B5EF4-FFF2-40B4-BE49-F238E27FC236}">
                      <a16:creationId xmlns:a16="http://schemas.microsoft.com/office/drawing/2014/main" id="{138CAB9E-9781-46E0-B471-6EA6141FC2F3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5" name="Google Shape;10157;p72">
                  <a:extLst>
                    <a:ext uri="{FF2B5EF4-FFF2-40B4-BE49-F238E27FC236}">
                      <a16:creationId xmlns:a16="http://schemas.microsoft.com/office/drawing/2014/main" id="{67681713-9DC6-4B78-98C7-FA13BAB1C6E8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2" name="Google Shape;10158;p72">
                <a:extLst>
                  <a:ext uri="{FF2B5EF4-FFF2-40B4-BE49-F238E27FC236}">
                    <a16:creationId xmlns:a16="http://schemas.microsoft.com/office/drawing/2014/main" id="{90A29E64-09E0-4FFA-B06F-948E723C5926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362" name="Google Shape;10159;p72">
                  <a:extLst>
                    <a:ext uri="{FF2B5EF4-FFF2-40B4-BE49-F238E27FC236}">
                      <a16:creationId xmlns:a16="http://schemas.microsoft.com/office/drawing/2014/main" id="{BE8D1ABC-7828-46B7-8460-DF2163E3F7E9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3" name="Google Shape;10160;p72">
                  <a:extLst>
                    <a:ext uri="{FF2B5EF4-FFF2-40B4-BE49-F238E27FC236}">
                      <a16:creationId xmlns:a16="http://schemas.microsoft.com/office/drawing/2014/main" id="{889B9AAE-300D-422C-958B-B0EF1FB41332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3" name="Google Shape;10161;p72">
                <a:extLst>
                  <a:ext uri="{FF2B5EF4-FFF2-40B4-BE49-F238E27FC236}">
                    <a16:creationId xmlns:a16="http://schemas.microsoft.com/office/drawing/2014/main" id="{9368DD1A-A558-4E95-9927-04DE00D47350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360" name="Google Shape;10162;p72">
                  <a:extLst>
                    <a:ext uri="{FF2B5EF4-FFF2-40B4-BE49-F238E27FC236}">
                      <a16:creationId xmlns:a16="http://schemas.microsoft.com/office/drawing/2014/main" id="{D74438D3-564F-4EC1-891C-B219FE04CC98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1" name="Google Shape;10163;p72">
                  <a:extLst>
                    <a:ext uri="{FF2B5EF4-FFF2-40B4-BE49-F238E27FC236}">
                      <a16:creationId xmlns:a16="http://schemas.microsoft.com/office/drawing/2014/main" id="{49B1C77C-F38E-41CC-A793-E29FDD4E885B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4" name="Google Shape;10164;p72">
                <a:extLst>
                  <a:ext uri="{FF2B5EF4-FFF2-40B4-BE49-F238E27FC236}">
                    <a16:creationId xmlns:a16="http://schemas.microsoft.com/office/drawing/2014/main" id="{EDAAE143-AFD4-45C6-832F-2708B80E4D6A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358" name="Google Shape;10165;p72">
                  <a:extLst>
                    <a:ext uri="{FF2B5EF4-FFF2-40B4-BE49-F238E27FC236}">
                      <a16:creationId xmlns:a16="http://schemas.microsoft.com/office/drawing/2014/main" id="{C4B4D909-1515-4783-A3EF-B3F287C0231D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9" name="Google Shape;10166;p72">
                  <a:extLst>
                    <a:ext uri="{FF2B5EF4-FFF2-40B4-BE49-F238E27FC236}">
                      <a16:creationId xmlns:a16="http://schemas.microsoft.com/office/drawing/2014/main" id="{72F19735-D199-446C-B703-58D6D448DE91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5" name="Google Shape;10167;p72">
                <a:extLst>
                  <a:ext uri="{FF2B5EF4-FFF2-40B4-BE49-F238E27FC236}">
                    <a16:creationId xmlns:a16="http://schemas.microsoft.com/office/drawing/2014/main" id="{6B80C0BC-C2D1-4EE9-99E4-4BE79D6E169F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356" name="Google Shape;10168;p72">
                  <a:extLst>
                    <a:ext uri="{FF2B5EF4-FFF2-40B4-BE49-F238E27FC236}">
                      <a16:creationId xmlns:a16="http://schemas.microsoft.com/office/drawing/2014/main" id="{6D539FEC-F955-4139-886D-DFA133367F27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7" name="Google Shape;10169;p72">
                  <a:extLst>
                    <a:ext uri="{FF2B5EF4-FFF2-40B4-BE49-F238E27FC236}">
                      <a16:creationId xmlns:a16="http://schemas.microsoft.com/office/drawing/2014/main" id="{E6609B3B-07E9-4651-A503-2E09298308FA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6" name="Google Shape;10170;p72">
                <a:extLst>
                  <a:ext uri="{FF2B5EF4-FFF2-40B4-BE49-F238E27FC236}">
                    <a16:creationId xmlns:a16="http://schemas.microsoft.com/office/drawing/2014/main" id="{91806CD0-68DB-473A-9A06-77F26F52E53B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354" name="Google Shape;10171;p72">
                  <a:extLst>
                    <a:ext uri="{FF2B5EF4-FFF2-40B4-BE49-F238E27FC236}">
                      <a16:creationId xmlns:a16="http://schemas.microsoft.com/office/drawing/2014/main" id="{D4D4DBC6-30CB-4080-83DB-2D7C7BDA2230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5" name="Google Shape;10172;p72">
                  <a:extLst>
                    <a:ext uri="{FF2B5EF4-FFF2-40B4-BE49-F238E27FC236}">
                      <a16:creationId xmlns:a16="http://schemas.microsoft.com/office/drawing/2014/main" id="{A74FFD72-D76E-411C-A4D6-65DF79405C5B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7" name="Google Shape;10173;p72">
                <a:extLst>
                  <a:ext uri="{FF2B5EF4-FFF2-40B4-BE49-F238E27FC236}">
                    <a16:creationId xmlns:a16="http://schemas.microsoft.com/office/drawing/2014/main" id="{400CC4B9-F9CE-427D-AD8F-7164B5DDDA07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352" name="Google Shape;10174;p72">
                  <a:extLst>
                    <a:ext uri="{FF2B5EF4-FFF2-40B4-BE49-F238E27FC236}">
                      <a16:creationId xmlns:a16="http://schemas.microsoft.com/office/drawing/2014/main" id="{7C6C0107-9222-457B-B2E7-E76B6F908661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3" name="Google Shape;10175;p72">
                  <a:extLst>
                    <a:ext uri="{FF2B5EF4-FFF2-40B4-BE49-F238E27FC236}">
                      <a16:creationId xmlns:a16="http://schemas.microsoft.com/office/drawing/2014/main" id="{47C6AA92-9EEA-4F72-8C73-FF12D2DCE283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8" name="Google Shape;10176;p72">
                <a:extLst>
                  <a:ext uri="{FF2B5EF4-FFF2-40B4-BE49-F238E27FC236}">
                    <a16:creationId xmlns:a16="http://schemas.microsoft.com/office/drawing/2014/main" id="{B7F69BE3-D388-4D25-9717-C4E197D2FFFA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350" name="Google Shape;10177;p72">
                  <a:extLst>
                    <a:ext uri="{FF2B5EF4-FFF2-40B4-BE49-F238E27FC236}">
                      <a16:creationId xmlns:a16="http://schemas.microsoft.com/office/drawing/2014/main" id="{B26B35E2-7D0C-4F43-85E4-5CA03DA29E29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51" name="Google Shape;10178;p72">
                  <a:extLst>
                    <a:ext uri="{FF2B5EF4-FFF2-40B4-BE49-F238E27FC236}">
                      <a16:creationId xmlns:a16="http://schemas.microsoft.com/office/drawing/2014/main" id="{1C0D0CA0-5E03-4A0D-B5E1-FE473B53129D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09" name="Google Shape;10179;p72">
                <a:extLst>
                  <a:ext uri="{FF2B5EF4-FFF2-40B4-BE49-F238E27FC236}">
                    <a16:creationId xmlns:a16="http://schemas.microsoft.com/office/drawing/2014/main" id="{D86D890D-EB45-445F-BA21-F8043AAAC727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348" name="Google Shape;10180;p72">
                  <a:extLst>
                    <a:ext uri="{FF2B5EF4-FFF2-40B4-BE49-F238E27FC236}">
                      <a16:creationId xmlns:a16="http://schemas.microsoft.com/office/drawing/2014/main" id="{A6CF4F6F-B566-4338-9CFD-4664BE5B0B46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9" name="Google Shape;10181;p72">
                  <a:extLst>
                    <a:ext uri="{FF2B5EF4-FFF2-40B4-BE49-F238E27FC236}">
                      <a16:creationId xmlns:a16="http://schemas.microsoft.com/office/drawing/2014/main" id="{B3A10FBD-3A56-4DF1-9B4F-CA58506E4AC8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0" name="Google Shape;10182;p72">
                <a:extLst>
                  <a:ext uri="{FF2B5EF4-FFF2-40B4-BE49-F238E27FC236}">
                    <a16:creationId xmlns:a16="http://schemas.microsoft.com/office/drawing/2014/main" id="{6D136A66-2CE9-4C31-B482-46DD19395BE6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346" name="Google Shape;10183;p72">
                  <a:extLst>
                    <a:ext uri="{FF2B5EF4-FFF2-40B4-BE49-F238E27FC236}">
                      <a16:creationId xmlns:a16="http://schemas.microsoft.com/office/drawing/2014/main" id="{4213B577-3E86-4DFB-A989-1CF31EA478F9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7" name="Google Shape;10184;p72">
                  <a:extLst>
                    <a:ext uri="{FF2B5EF4-FFF2-40B4-BE49-F238E27FC236}">
                      <a16:creationId xmlns:a16="http://schemas.microsoft.com/office/drawing/2014/main" id="{3FE5DDEB-8328-465D-9D05-F897FD9CF5C4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1" name="Google Shape;10185;p72">
                <a:extLst>
                  <a:ext uri="{FF2B5EF4-FFF2-40B4-BE49-F238E27FC236}">
                    <a16:creationId xmlns:a16="http://schemas.microsoft.com/office/drawing/2014/main" id="{33EE56AF-C24C-44EB-A35B-E8FA2FEFA3D7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344" name="Google Shape;10186;p72">
                  <a:extLst>
                    <a:ext uri="{FF2B5EF4-FFF2-40B4-BE49-F238E27FC236}">
                      <a16:creationId xmlns:a16="http://schemas.microsoft.com/office/drawing/2014/main" id="{8AA6C4DE-8A60-45E8-992B-6108E327CE06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5" name="Google Shape;10187;p72">
                  <a:extLst>
                    <a:ext uri="{FF2B5EF4-FFF2-40B4-BE49-F238E27FC236}">
                      <a16:creationId xmlns:a16="http://schemas.microsoft.com/office/drawing/2014/main" id="{71392716-0B3A-4A7A-81BB-9B249DE13587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2" name="Google Shape;10188;p72">
                <a:extLst>
                  <a:ext uri="{FF2B5EF4-FFF2-40B4-BE49-F238E27FC236}">
                    <a16:creationId xmlns:a16="http://schemas.microsoft.com/office/drawing/2014/main" id="{740C1AB2-E213-4951-BACC-F4AA16DCAE74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342" name="Google Shape;10189;p72">
                  <a:extLst>
                    <a:ext uri="{FF2B5EF4-FFF2-40B4-BE49-F238E27FC236}">
                      <a16:creationId xmlns:a16="http://schemas.microsoft.com/office/drawing/2014/main" id="{0778464E-6370-4341-868D-7B3325EB27BE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3" name="Google Shape;10190;p72">
                  <a:extLst>
                    <a:ext uri="{FF2B5EF4-FFF2-40B4-BE49-F238E27FC236}">
                      <a16:creationId xmlns:a16="http://schemas.microsoft.com/office/drawing/2014/main" id="{F3D1C3D8-ADC6-49A8-835F-2F29CF323567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3" name="Google Shape;10191;p72">
                <a:extLst>
                  <a:ext uri="{FF2B5EF4-FFF2-40B4-BE49-F238E27FC236}">
                    <a16:creationId xmlns:a16="http://schemas.microsoft.com/office/drawing/2014/main" id="{2B4471AA-AEDC-4157-A30F-8182F12DF8BC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340" name="Google Shape;10192;p72">
                  <a:extLst>
                    <a:ext uri="{FF2B5EF4-FFF2-40B4-BE49-F238E27FC236}">
                      <a16:creationId xmlns:a16="http://schemas.microsoft.com/office/drawing/2014/main" id="{CBC449CA-BF16-47DB-9F10-71B45315F2F9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41" name="Google Shape;10193;p72">
                  <a:extLst>
                    <a:ext uri="{FF2B5EF4-FFF2-40B4-BE49-F238E27FC236}">
                      <a16:creationId xmlns:a16="http://schemas.microsoft.com/office/drawing/2014/main" id="{D82B78EA-5502-43FF-A294-8AC8C815DA3B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4" name="Google Shape;10194;p72">
                <a:extLst>
                  <a:ext uri="{FF2B5EF4-FFF2-40B4-BE49-F238E27FC236}">
                    <a16:creationId xmlns:a16="http://schemas.microsoft.com/office/drawing/2014/main" id="{5EC07854-AA47-49D5-A83D-5E41486AE691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338" name="Google Shape;10195;p72">
                  <a:extLst>
                    <a:ext uri="{FF2B5EF4-FFF2-40B4-BE49-F238E27FC236}">
                      <a16:creationId xmlns:a16="http://schemas.microsoft.com/office/drawing/2014/main" id="{4285C5BA-F8AC-4F15-B44D-16E6A12FCEBB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9" name="Google Shape;10196;p72">
                  <a:extLst>
                    <a:ext uri="{FF2B5EF4-FFF2-40B4-BE49-F238E27FC236}">
                      <a16:creationId xmlns:a16="http://schemas.microsoft.com/office/drawing/2014/main" id="{65EBC77C-65C7-4F77-A71E-0F1BABFEC8B1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5" name="Google Shape;10197;p72">
                <a:extLst>
                  <a:ext uri="{FF2B5EF4-FFF2-40B4-BE49-F238E27FC236}">
                    <a16:creationId xmlns:a16="http://schemas.microsoft.com/office/drawing/2014/main" id="{977F8821-1665-4853-B500-9FEFFC6A885C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336" name="Google Shape;10198;p72">
                  <a:extLst>
                    <a:ext uri="{FF2B5EF4-FFF2-40B4-BE49-F238E27FC236}">
                      <a16:creationId xmlns:a16="http://schemas.microsoft.com/office/drawing/2014/main" id="{12BF0C93-39B4-4565-B924-293F534F4238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7" name="Google Shape;10199;p72">
                  <a:extLst>
                    <a:ext uri="{FF2B5EF4-FFF2-40B4-BE49-F238E27FC236}">
                      <a16:creationId xmlns:a16="http://schemas.microsoft.com/office/drawing/2014/main" id="{2CD07D18-4129-45BF-A328-773653E61591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6" name="Google Shape;10200;p72">
                <a:extLst>
                  <a:ext uri="{FF2B5EF4-FFF2-40B4-BE49-F238E27FC236}">
                    <a16:creationId xmlns:a16="http://schemas.microsoft.com/office/drawing/2014/main" id="{37EA047A-9413-43F9-8059-F179E239307F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334" name="Google Shape;10201;p72">
                  <a:extLst>
                    <a:ext uri="{FF2B5EF4-FFF2-40B4-BE49-F238E27FC236}">
                      <a16:creationId xmlns:a16="http://schemas.microsoft.com/office/drawing/2014/main" id="{A513DDF4-5FC7-411B-9096-2F2AD16FA9AD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5" name="Google Shape;10202;p72">
                  <a:extLst>
                    <a:ext uri="{FF2B5EF4-FFF2-40B4-BE49-F238E27FC236}">
                      <a16:creationId xmlns:a16="http://schemas.microsoft.com/office/drawing/2014/main" id="{0B31A82B-61EA-4B65-A220-DE88230E0733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7" name="Google Shape;10203;p72">
                <a:extLst>
                  <a:ext uri="{FF2B5EF4-FFF2-40B4-BE49-F238E27FC236}">
                    <a16:creationId xmlns:a16="http://schemas.microsoft.com/office/drawing/2014/main" id="{FE313C74-5068-4427-9907-F75FD43707CC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332" name="Google Shape;10204;p72">
                  <a:extLst>
                    <a:ext uri="{FF2B5EF4-FFF2-40B4-BE49-F238E27FC236}">
                      <a16:creationId xmlns:a16="http://schemas.microsoft.com/office/drawing/2014/main" id="{6E89FCD3-0600-446E-9A1D-607FFE810259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3" name="Google Shape;10205;p72">
                  <a:extLst>
                    <a:ext uri="{FF2B5EF4-FFF2-40B4-BE49-F238E27FC236}">
                      <a16:creationId xmlns:a16="http://schemas.microsoft.com/office/drawing/2014/main" id="{571CEEB5-F64E-4D1A-9066-837E87ACEE45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18" name="Google Shape;10206;p72">
                <a:extLst>
                  <a:ext uri="{FF2B5EF4-FFF2-40B4-BE49-F238E27FC236}">
                    <a16:creationId xmlns:a16="http://schemas.microsoft.com/office/drawing/2014/main" id="{47FD1B2B-3DBF-4843-9C4D-6C34E1749656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330" name="Google Shape;10207;p72">
                  <a:extLst>
                    <a:ext uri="{FF2B5EF4-FFF2-40B4-BE49-F238E27FC236}">
                      <a16:creationId xmlns:a16="http://schemas.microsoft.com/office/drawing/2014/main" id="{BDC3C221-D7DA-4118-A536-C1A11DD24D92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31" name="Google Shape;10208;p72">
                  <a:extLst>
                    <a:ext uri="{FF2B5EF4-FFF2-40B4-BE49-F238E27FC236}">
                      <a16:creationId xmlns:a16="http://schemas.microsoft.com/office/drawing/2014/main" id="{AF6B0441-FA26-4066-82F4-4028E844DE47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319" name="Google Shape;10209;p72">
                <a:extLst>
                  <a:ext uri="{FF2B5EF4-FFF2-40B4-BE49-F238E27FC236}">
                    <a16:creationId xmlns:a16="http://schemas.microsoft.com/office/drawing/2014/main" id="{19C359B2-D98B-492B-A2CD-58F215679FE5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0" name="Google Shape;10210;p72">
                <a:extLst>
                  <a:ext uri="{FF2B5EF4-FFF2-40B4-BE49-F238E27FC236}">
                    <a16:creationId xmlns:a16="http://schemas.microsoft.com/office/drawing/2014/main" id="{FE6983CA-BE7F-4B64-8604-E645DAD5AE3F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21" name="Google Shape;10211;p72">
                <a:extLst>
                  <a:ext uri="{FF2B5EF4-FFF2-40B4-BE49-F238E27FC236}">
                    <a16:creationId xmlns:a16="http://schemas.microsoft.com/office/drawing/2014/main" id="{4E73F4F6-45B9-4D93-8C0C-2374037899C8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328" name="Google Shape;10212;p72">
                  <a:extLst>
                    <a:ext uri="{FF2B5EF4-FFF2-40B4-BE49-F238E27FC236}">
                      <a16:creationId xmlns:a16="http://schemas.microsoft.com/office/drawing/2014/main" id="{2A92730E-8DEC-4D7F-8403-6FCC81E19669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9" name="Google Shape;10213;p72">
                  <a:extLst>
                    <a:ext uri="{FF2B5EF4-FFF2-40B4-BE49-F238E27FC236}">
                      <a16:creationId xmlns:a16="http://schemas.microsoft.com/office/drawing/2014/main" id="{55E32D82-EA0D-4A67-86DF-E9185253CA03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22" name="Google Shape;10214;p72">
                <a:extLst>
                  <a:ext uri="{FF2B5EF4-FFF2-40B4-BE49-F238E27FC236}">
                    <a16:creationId xmlns:a16="http://schemas.microsoft.com/office/drawing/2014/main" id="{F413AB1F-3D33-49BF-8376-BBF37CC7ECEC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326" name="Google Shape;10215;p72">
                  <a:extLst>
                    <a:ext uri="{FF2B5EF4-FFF2-40B4-BE49-F238E27FC236}">
                      <a16:creationId xmlns:a16="http://schemas.microsoft.com/office/drawing/2014/main" id="{1B12C427-18C6-437D-84F6-F4AD0DCA2B89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7" name="Google Shape;10216;p72">
                  <a:extLst>
                    <a:ext uri="{FF2B5EF4-FFF2-40B4-BE49-F238E27FC236}">
                      <a16:creationId xmlns:a16="http://schemas.microsoft.com/office/drawing/2014/main" id="{0459D077-A542-45D0-871C-327528ADA137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23" name="Google Shape;10217;p72">
                <a:extLst>
                  <a:ext uri="{FF2B5EF4-FFF2-40B4-BE49-F238E27FC236}">
                    <a16:creationId xmlns:a16="http://schemas.microsoft.com/office/drawing/2014/main" id="{4A31867F-0F8F-4253-9440-01F90D1C3A8E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324" name="Google Shape;10218;p72">
                  <a:extLst>
                    <a:ext uri="{FF2B5EF4-FFF2-40B4-BE49-F238E27FC236}">
                      <a16:creationId xmlns:a16="http://schemas.microsoft.com/office/drawing/2014/main" id="{96A0DCF2-EC71-426A-B642-230600011996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25" name="Google Shape;10219;p72">
                  <a:extLst>
                    <a:ext uri="{FF2B5EF4-FFF2-40B4-BE49-F238E27FC236}">
                      <a16:creationId xmlns:a16="http://schemas.microsoft.com/office/drawing/2014/main" id="{6FDBBBB4-F670-4128-AC24-B0AFDD83379B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6" name="Google Shape;10220;p72">
              <a:extLst>
                <a:ext uri="{FF2B5EF4-FFF2-40B4-BE49-F238E27FC236}">
                  <a16:creationId xmlns:a16="http://schemas.microsoft.com/office/drawing/2014/main" id="{2752BF16-2082-45E2-BFDF-9D033C26D9EC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17" name="Google Shape;10221;p72">
                <a:extLst>
                  <a:ext uri="{FF2B5EF4-FFF2-40B4-BE49-F238E27FC236}">
                    <a16:creationId xmlns:a16="http://schemas.microsoft.com/office/drawing/2014/main" id="{91EE4874-B6FB-4F59-9529-7D65592B1282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155" name="Google Shape;10222;p72">
                  <a:extLst>
                    <a:ext uri="{FF2B5EF4-FFF2-40B4-BE49-F238E27FC236}">
                      <a16:creationId xmlns:a16="http://schemas.microsoft.com/office/drawing/2014/main" id="{1ACA2951-6EDD-44F4-94CF-35FA7B396C0F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6" name="Google Shape;10223;p72">
                  <a:extLst>
                    <a:ext uri="{FF2B5EF4-FFF2-40B4-BE49-F238E27FC236}">
                      <a16:creationId xmlns:a16="http://schemas.microsoft.com/office/drawing/2014/main" id="{09E255B7-0D86-4616-A141-A2C19CA7B465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7" name="Google Shape;10224;p72">
                  <a:extLst>
                    <a:ext uri="{FF2B5EF4-FFF2-40B4-BE49-F238E27FC236}">
                      <a16:creationId xmlns:a16="http://schemas.microsoft.com/office/drawing/2014/main" id="{690B5385-1F60-4053-948F-BB9FAFBF4AC2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8" name="Google Shape;10225;p72">
                  <a:extLst>
                    <a:ext uri="{FF2B5EF4-FFF2-40B4-BE49-F238E27FC236}">
                      <a16:creationId xmlns:a16="http://schemas.microsoft.com/office/drawing/2014/main" id="{A733F70A-4B98-4015-8C3D-36E915953D50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9" name="Google Shape;10226;p72">
                  <a:extLst>
                    <a:ext uri="{FF2B5EF4-FFF2-40B4-BE49-F238E27FC236}">
                      <a16:creationId xmlns:a16="http://schemas.microsoft.com/office/drawing/2014/main" id="{88FF824E-F5F6-4880-8F0E-BC2CE5EEDEE4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0" name="Google Shape;10227;p72">
                  <a:extLst>
                    <a:ext uri="{FF2B5EF4-FFF2-40B4-BE49-F238E27FC236}">
                      <a16:creationId xmlns:a16="http://schemas.microsoft.com/office/drawing/2014/main" id="{0A6DEA32-BB61-43DF-BAF0-9A2F3BD93482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1" name="Google Shape;10228;p72">
                  <a:extLst>
                    <a:ext uri="{FF2B5EF4-FFF2-40B4-BE49-F238E27FC236}">
                      <a16:creationId xmlns:a16="http://schemas.microsoft.com/office/drawing/2014/main" id="{174B01CD-5A8C-4B5B-8068-D8B0F37CF6E6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2" name="Google Shape;10229;p72">
                  <a:extLst>
                    <a:ext uri="{FF2B5EF4-FFF2-40B4-BE49-F238E27FC236}">
                      <a16:creationId xmlns:a16="http://schemas.microsoft.com/office/drawing/2014/main" id="{23323A14-BA30-4E65-A1C7-F30D8F00D809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3" name="Google Shape;10230;p72">
                  <a:extLst>
                    <a:ext uri="{FF2B5EF4-FFF2-40B4-BE49-F238E27FC236}">
                      <a16:creationId xmlns:a16="http://schemas.microsoft.com/office/drawing/2014/main" id="{6CC0F8C2-BF78-478A-9EAD-933B6D78782E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4" name="Google Shape;10231;p72">
                  <a:extLst>
                    <a:ext uri="{FF2B5EF4-FFF2-40B4-BE49-F238E27FC236}">
                      <a16:creationId xmlns:a16="http://schemas.microsoft.com/office/drawing/2014/main" id="{A9A6CE3E-1D14-4AC2-ADCB-EAB2B8514052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5" name="Google Shape;10232;p72">
                  <a:extLst>
                    <a:ext uri="{FF2B5EF4-FFF2-40B4-BE49-F238E27FC236}">
                      <a16:creationId xmlns:a16="http://schemas.microsoft.com/office/drawing/2014/main" id="{96A711D2-E8F9-4A9F-930E-51C3A356336A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6" name="Google Shape;10233;p72">
                  <a:extLst>
                    <a:ext uri="{FF2B5EF4-FFF2-40B4-BE49-F238E27FC236}">
                      <a16:creationId xmlns:a16="http://schemas.microsoft.com/office/drawing/2014/main" id="{04EB6DCB-5EB5-4425-BA09-62FAF4F6F2E2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7" name="Google Shape;10234;p72">
                  <a:extLst>
                    <a:ext uri="{FF2B5EF4-FFF2-40B4-BE49-F238E27FC236}">
                      <a16:creationId xmlns:a16="http://schemas.microsoft.com/office/drawing/2014/main" id="{CEC7989A-21F9-4B8A-90F6-30ACB95D7FD0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8" name="Google Shape;10235;p72">
                  <a:extLst>
                    <a:ext uri="{FF2B5EF4-FFF2-40B4-BE49-F238E27FC236}">
                      <a16:creationId xmlns:a16="http://schemas.microsoft.com/office/drawing/2014/main" id="{72A00713-520F-43FA-8AEB-22FE4BDF2560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69" name="Google Shape;10236;p72">
                  <a:extLst>
                    <a:ext uri="{FF2B5EF4-FFF2-40B4-BE49-F238E27FC236}">
                      <a16:creationId xmlns:a16="http://schemas.microsoft.com/office/drawing/2014/main" id="{646FDADC-3E73-46A4-8A0B-F55DD1C31DB8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0" name="Google Shape;10237;p72">
                  <a:extLst>
                    <a:ext uri="{FF2B5EF4-FFF2-40B4-BE49-F238E27FC236}">
                      <a16:creationId xmlns:a16="http://schemas.microsoft.com/office/drawing/2014/main" id="{6081790E-404E-4D1F-9976-90252EE77807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1" name="Google Shape;10238;p72">
                  <a:extLst>
                    <a:ext uri="{FF2B5EF4-FFF2-40B4-BE49-F238E27FC236}">
                      <a16:creationId xmlns:a16="http://schemas.microsoft.com/office/drawing/2014/main" id="{5C407216-99C9-4933-9366-375D4EA7FA18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2" name="Google Shape;10239;p72">
                  <a:extLst>
                    <a:ext uri="{FF2B5EF4-FFF2-40B4-BE49-F238E27FC236}">
                      <a16:creationId xmlns:a16="http://schemas.microsoft.com/office/drawing/2014/main" id="{DDAE67A3-361D-4318-BBCD-62DAF23B1577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3" name="Google Shape;10240;p72">
                  <a:extLst>
                    <a:ext uri="{FF2B5EF4-FFF2-40B4-BE49-F238E27FC236}">
                      <a16:creationId xmlns:a16="http://schemas.microsoft.com/office/drawing/2014/main" id="{3DE6A02E-B205-4431-BD4C-08095510EB7B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4" name="Google Shape;10241;p72">
                  <a:extLst>
                    <a:ext uri="{FF2B5EF4-FFF2-40B4-BE49-F238E27FC236}">
                      <a16:creationId xmlns:a16="http://schemas.microsoft.com/office/drawing/2014/main" id="{7CA6F40E-7DB1-49A4-BC04-5DCBD7E2FE8C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5" name="Google Shape;10242;p72">
                  <a:extLst>
                    <a:ext uri="{FF2B5EF4-FFF2-40B4-BE49-F238E27FC236}">
                      <a16:creationId xmlns:a16="http://schemas.microsoft.com/office/drawing/2014/main" id="{87F88A0C-7903-4DE7-880F-1A452884570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6" name="Google Shape;10243;p72">
                  <a:extLst>
                    <a:ext uri="{FF2B5EF4-FFF2-40B4-BE49-F238E27FC236}">
                      <a16:creationId xmlns:a16="http://schemas.microsoft.com/office/drawing/2014/main" id="{7D617990-41E1-4ADF-A97C-CCFF58A39D5E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7" name="Google Shape;10244;p72">
                  <a:extLst>
                    <a:ext uri="{FF2B5EF4-FFF2-40B4-BE49-F238E27FC236}">
                      <a16:creationId xmlns:a16="http://schemas.microsoft.com/office/drawing/2014/main" id="{4B61B02C-1359-44B2-A5D3-F75C6A019BDB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8" name="Google Shape;10245;p72">
                  <a:extLst>
                    <a:ext uri="{FF2B5EF4-FFF2-40B4-BE49-F238E27FC236}">
                      <a16:creationId xmlns:a16="http://schemas.microsoft.com/office/drawing/2014/main" id="{03CF354B-0480-4B6E-81C3-123D212BD478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9" name="Google Shape;10246;p72">
                  <a:extLst>
                    <a:ext uri="{FF2B5EF4-FFF2-40B4-BE49-F238E27FC236}">
                      <a16:creationId xmlns:a16="http://schemas.microsoft.com/office/drawing/2014/main" id="{221262FD-CB87-4A0C-A426-0C557B83B7B8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0" name="Google Shape;10247;p72">
                  <a:extLst>
                    <a:ext uri="{FF2B5EF4-FFF2-40B4-BE49-F238E27FC236}">
                      <a16:creationId xmlns:a16="http://schemas.microsoft.com/office/drawing/2014/main" id="{879DE8EA-063E-4599-99E0-18777C4BEAE1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1" name="Google Shape;10248;p72">
                  <a:extLst>
                    <a:ext uri="{FF2B5EF4-FFF2-40B4-BE49-F238E27FC236}">
                      <a16:creationId xmlns:a16="http://schemas.microsoft.com/office/drawing/2014/main" id="{E453EC65-A6EC-4B95-8102-6DCFE7EC6E93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2" name="Google Shape;10249;p72">
                  <a:extLst>
                    <a:ext uri="{FF2B5EF4-FFF2-40B4-BE49-F238E27FC236}">
                      <a16:creationId xmlns:a16="http://schemas.microsoft.com/office/drawing/2014/main" id="{2A8F6425-A2FE-423A-A485-8963EE79CFEB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3" name="Google Shape;10250;p72">
                  <a:extLst>
                    <a:ext uri="{FF2B5EF4-FFF2-40B4-BE49-F238E27FC236}">
                      <a16:creationId xmlns:a16="http://schemas.microsoft.com/office/drawing/2014/main" id="{48C781D2-456D-4E80-B49E-EAE88EC29EAF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4" name="Google Shape;10251;p72">
                  <a:extLst>
                    <a:ext uri="{FF2B5EF4-FFF2-40B4-BE49-F238E27FC236}">
                      <a16:creationId xmlns:a16="http://schemas.microsoft.com/office/drawing/2014/main" id="{8A573A54-43C8-46CA-A08F-8BA72C5E5FA6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5" name="Google Shape;10252;p72">
                  <a:extLst>
                    <a:ext uri="{FF2B5EF4-FFF2-40B4-BE49-F238E27FC236}">
                      <a16:creationId xmlns:a16="http://schemas.microsoft.com/office/drawing/2014/main" id="{6A3B5073-38DB-4BB8-8F1E-13F11669230F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6" name="Google Shape;10253;p72">
                  <a:extLst>
                    <a:ext uri="{FF2B5EF4-FFF2-40B4-BE49-F238E27FC236}">
                      <a16:creationId xmlns:a16="http://schemas.microsoft.com/office/drawing/2014/main" id="{D239E7F7-F138-422C-8FDC-991F7CD99BA0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7" name="Google Shape;10254;p72">
                  <a:extLst>
                    <a:ext uri="{FF2B5EF4-FFF2-40B4-BE49-F238E27FC236}">
                      <a16:creationId xmlns:a16="http://schemas.microsoft.com/office/drawing/2014/main" id="{DF938D05-6224-49C5-A836-3810CE0C4E89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8" name="Google Shape;10255;p72">
                  <a:extLst>
                    <a:ext uri="{FF2B5EF4-FFF2-40B4-BE49-F238E27FC236}">
                      <a16:creationId xmlns:a16="http://schemas.microsoft.com/office/drawing/2014/main" id="{8A05C4E5-4FA1-4039-BFB4-8CEA084A90F9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89" name="Google Shape;10256;p72">
                  <a:extLst>
                    <a:ext uri="{FF2B5EF4-FFF2-40B4-BE49-F238E27FC236}">
                      <a16:creationId xmlns:a16="http://schemas.microsoft.com/office/drawing/2014/main" id="{7AF23593-8E9C-4100-989A-8B37064143B0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0" name="Google Shape;10257;p72">
                  <a:extLst>
                    <a:ext uri="{FF2B5EF4-FFF2-40B4-BE49-F238E27FC236}">
                      <a16:creationId xmlns:a16="http://schemas.microsoft.com/office/drawing/2014/main" id="{1494567B-954C-48DA-804B-ACCF959B6B99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1" name="Google Shape;10258;p72">
                  <a:extLst>
                    <a:ext uri="{FF2B5EF4-FFF2-40B4-BE49-F238E27FC236}">
                      <a16:creationId xmlns:a16="http://schemas.microsoft.com/office/drawing/2014/main" id="{558929F5-999D-4E79-9641-E024B2FC2026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2" name="Google Shape;10259;p72">
                  <a:extLst>
                    <a:ext uri="{FF2B5EF4-FFF2-40B4-BE49-F238E27FC236}">
                      <a16:creationId xmlns:a16="http://schemas.microsoft.com/office/drawing/2014/main" id="{91E8CE3A-57EA-4448-BB92-A74D45F4B922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3" name="Google Shape;10260;p72">
                  <a:extLst>
                    <a:ext uri="{FF2B5EF4-FFF2-40B4-BE49-F238E27FC236}">
                      <a16:creationId xmlns:a16="http://schemas.microsoft.com/office/drawing/2014/main" id="{300854B0-EB25-4D92-A1BD-1F8B2AB1D7FC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4" name="Google Shape;10261;p72">
                  <a:extLst>
                    <a:ext uri="{FF2B5EF4-FFF2-40B4-BE49-F238E27FC236}">
                      <a16:creationId xmlns:a16="http://schemas.microsoft.com/office/drawing/2014/main" id="{D4B9F5E7-9EF0-4BB3-BCF2-410C956BE897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5" name="Google Shape;10262;p72">
                  <a:extLst>
                    <a:ext uri="{FF2B5EF4-FFF2-40B4-BE49-F238E27FC236}">
                      <a16:creationId xmlns:a16="http://schemas.microsoft.com/office/drawing/2014/main" id="{3B7EA6C6-569D-4891-9E83-15CE3C53521D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6" name="Google Shape;10263;p72">
                  <a:extLst>
                    <a:ext uri="{FF2B5EF4-FFF2-40B4-BE49-F238E27FC236}">
                      <a16:creationId xmlns:a16="http://schemas.microsoft.com/office/drawing/2014/main" id="{978088AA-298E-4C2B-889F-1B053F56042D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7" name="Google Shape;10264;p72">
                  <a:extLst>
                    <a:ext uri="{FF2B5EF4-FFF2-40B4-BE49-F238E27FC236}">
                      <a16:creationId xmlns:a16="http://schemas.microsoft.com/office/drawing/2014/main" id="{4BD0052F-DB89-4B5E-9B7B-4E5CE89D052C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8" name="Google Shape;10265;p72">
                  <a:extLst>
                    <a:ext uri="{FF2B5EF4-FFF2-40B4-BE49-F238E27FC236}">
                      <a16:creationId xmlns:a16="http://schemas.microsoft.com/office/drawing/2014/main" id="{0CCE3CCD-8A3A-4C9C-AD64-048A2108628B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9" name="Google Shape;10266;p72">
                  <a:extLst>
                    <a:ext uri="{FF2B5EF4-FFF2-40B4-BE49-F238E27FC236}">
                      <a16:creationId xmlns:a16="http://schemas.microsoft.com/office/drawing/2014/main" id="{064924A6-A678-481E-B787-0DE8D969CCEF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0" name="Google Shape;10267;p72">
                  <a:extLst>
                    <a:ext uri="{FF2B5EF4-FFF2-40B4-BE49-F238E27FC236}">
                      <a16:creationId xmlns:a16="http://schemas.microsoft.com/office/drawing/2014/main" id="{75973118-842F-40AD-8048-17964A5895D9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1" name="Google Shape;10268;p72">
                  <a:extLst>
                    <a:ext uri="{FF2B5EF4-FFF2-40B4-BE49-F238E27FC236}">
                      <a16:creationId xmlns:a16="http://schemas.microsoft.com/office/drawing/2014/main" id="{B91C7B94-9D3E-43E9-8FD2-4DBFC5ED19B5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2" name="Google Shape;10269;p72">
                  <a:extLst>
                    <a:ext uri="{FF2B5EF4-FFF2-40B4-BE49-F238E27FC236}">
                      <a16:creationId xmlns:a16="http://schemas.microsoft.com/office/drawing/2014/main" id="{53E8437A-9AAE-4B06-99E7-E146FE72578D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3" name="Google Shape;10270;p72">
                  <a:extLst>
                    <a:ext uri="{FF2B5EF4-FFF2-40B4-BE49-F238E27FC236}">
                      <a16:creationId xmlns:a16="http://schemas.microsoft.com/office/drawing/2014/main" id="{C2E9410B-379D-4CA0-A2DA-308B80F693C7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4" name="Google Shape;10271;p72">
                  <a:extLst>
                    <a:ext uri="{FF2B5EF4-FFF2-40B4-BE49-F238E27FC236}">
                      <a16:creationId xmlns:a16="http://schemas.microsoft.com/office/drawing/2014/main" id="{CD85F1CA-8E65-4A88-8D55-01841CA28358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5" name="Google Shape;10272;p72">
                  <a:extLst>
                    <a:ext uri="{FF2B5EF4-FFF2-40B4-BE49-F238E27FC236}">
                      <a16:creationId xmlns:a16="http://schemas.microsoft.com/office/drawing/2014/main" id="{FD1AB9D4-1BE9-40B7-B77E-34BC690E545B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6" name="Google Shape;10273;p72">
                  <a:extLst>
                    <a:ext uri="{FF2B5EF4-FFF2-40B4-BE49-F238E27FC236}">
                      <a16:creationId xmlns:a16="http://schemas.microsoft.com/office/drawing/2014/main" id="{F5A495FD-BDEA-454B-854F-D0EB98FBAF6F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7" name="Google Shape;10274;p72">
                  <a:extLst>
                    <a:ext uri="{FF2B5EF4-FFF2-40B4-BE49-F238E27FC236}">
                      <a16:creationId xmlns:a16="http://schemas.microsoft.com/office/drawing/2014/main" id="{910361F7-6E0F-45D8-8530-64091B8B1691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8" name="Google Shape;10275;p72">
                  <a:extLst>
                    <a:ext uri="{FF2B5EF4-FFF2-40B4-BE49-F238E27FC236}">
                      <a16:creationId xmlns:a16="http://schemas.microsoft.com/office/drawing/2014/main" id="{A31B5D26-5394-4FCD-952F-032FD40FAF4E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9" name="Google Shape;10276;p72">
                  <a:extLst>
                    <a:ext uri="{FF2B5EF4-FFF2-40B4-BE49-F238E27FC236}">
                      <a16:creationId xmlns:a16="http://schemas.microsoft.com/office/drawing/2014/main" id="{E76E4BE2-57B2-4F16-817F-4766AAA5483F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0" name="Google Shape;10277;p72">
                  <a:extLst>
                    <a:ext uri="{FF2B5EF4-FFF2-40B4-BE49-F238E27FC236}">
                      <a16:creationId xmlns:a16="http://schemas.microsoft.com/office/drawing/2014/main" id="{CFBB921F-B253-4423-89FC-4CE2A213EE28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chemeClr val="accent2">
                      <a:lumMod val="75000"/>
                    </a:schemeClr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oogle Shape;10278;p72">
                <a:extLst>
                  <a:ext uri="{FF2B5EF4-FFF2-40B4-BE49-F238E27FC236}">
                    <a16:creationId xmlns:a16="http://schemas.microsoft.com/office/drawing/2014/main" id="{2D41BC8F-CCB2-4E1E-862B-149B2B800CEC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153" name="Google Shape;10279;p72">
                  <a:extLst>
                    <a:ext uri="{FF2B5EF4-FFF2-40B4-BE49-F238E27FC236}">
                      <a16:creationId xmlns:a16="http://schemas.microsoft.com/office/drawing/2014/main" id="{5C87E4CA-918B-4FCD-A1BC-4E6AF220EAB1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4" name="Google Shape;10280;p72">
                  <a:extLst>
                    <a:ext uri="{FF2B5EF4-FFF2-40B4-BE49-F238E27FC236}">
                      <a16:creationId xmlns:a16="http://schemas.microsoft.com/office/drawing/2014/main" id="{BB684FBC-3319-4B32-A720-C6AC6C66B2E0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9" name="Google Shape;10281;p72">
                <a:extLst>
                  <a:ext uri="{FF2B5EF4-FFF2-40B4-BE49-F238E27FC236}">
                    <a16:creationId xmlns:a16="http://schemas.microsoft.com/office/drawing/2014/main" id="{B3B77C76-6100-4064-83CE-CF06D76B2B31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151" name="Google Shape;10282;p72">
                  <a:extLst>
                    <a:ext uri="{FF2B5EF4-FFF2-40B4-BE49-F238E27FC236}">
                      <a16:creationId xmlns:a16="http://schemas.microsoft.com/office/drawing/2014/main" id="{A9E48D60-473F-4C9C-AA57-48B2F9BFDDEB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2" name="Google Shape;10283;p72">
                  <a:extLst>
                    <a:ext uri="{FF2B5EF4-FFF2-40B4-BE49-F238E27FC236}">
                      <a16:creationId xmlns:a16="http://schemas.microsoft.com/office/drawing/2014/main" id="{6A9FC477-C3AA-4AFF-B2B0-00C9E026639F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0" name="Google Shape;10284;p72">
                <a:extLst>
                  <a:ext uri="{FF2B5EF4-FFF2-40B4-BE49-F238E27FC236}">
                    <a16:creationId xmlns:a16="http://schemas.microsoft.com/office/drawing/2014/main" id="{185F2D5C-E8AA-4F3F-B0A5-A040A3517C97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149" name="Google Shape;10285;p72">
                  <a:extLst>
                    <a:ext uri="{FF2B5EF4-FFF2-40B4-BE49-F238E27FC236}">
                      <a16:creationId xmlns:a16="http://schemas.microsoft.com/office/drawing/2014/main" id="{D774344F-3F64-4FF6-BE2E-39CFD01195FE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50" name="Google Shape;10286;p72">
                  <a:extLst>
                    <a:ext uri="{FF2B5EF4-FFF2-40B4-BE49-F238E27FC236}">
                      <a16:creationId xmlns:a16="http://schemas.microsoft.com/office/drawing/2014/main" id="{FED55709-0647-4A09-8EE9-F079C011F6DA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1" name="Google Shape;10287;p72">
                <a:extLst>
                  <a:ext uri="{FF2B5EF4-FFF2-40B4-BE49-F238E27FC236}">
                    <a16:creationId xmlns:a16="http://schemas.microsoft.com/office/drawing/2014/main" id="{0D8BFCD5-1597-4D28-89B2-62DD1D87FABF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147" name="Google Shape;10288;p72">
                  <a:extLst>
                    <a:ext uri="{FF2B5EF4-FFF2-40B4-BE49-F238E27FC236}">
                      <a16:creationId xmlns:a16="http://schemas.microsoft.com/office/drawing/2014/main" id="{874DA450-6895-477C-BAC8-6289FD89E43D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8" name="Google Shape;10289;p72">
                  <a:extLst>
                    <a:ext uri="{FF2B5EF4-FFF2-40B4-BE49-F238E27FC236}">
                      <a16:creationId xmlns:a16="http://schemas.microsoft.com/office/drawing/2014/main" id="{976E4982-7577-46D2-A5EF-1FD33A4509E9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Google Shape;10290;p72">
                <a:extLst>
                  <a:ext uri="{FF2B5EF4-FFF2-40B4-BE49-F238E27FC236}">
                    <a16:creationId xmlns:a16="http://schemas.microsoft.com/office/drawing/2014/main" id="{36B4143F-1AD2-469E-A693-C847CE3D88B9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145" name="Google Shape;10291;p72">
                  <a:extLst>
                    <a:ext uri="{FF2B5EF4-FFF2-40B4-BE49-F238E27FC236}">
                      <a16:creationId xmlns:a16="http://schemas.microsoft.com/office/drawing/2014/main" id="{1BA0EE0A-AD23-4AF1-96A1-544DD7BA7B2E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6" name="Google Shape;10292;p72">
                  <a:extLst>
                    <a:ext uri="{FF2B5EF4-FFF2-40B4-BE49-F238E27FC236}">
                      <a16:creationId xmlns:a16="http://schemas.microsoft.com/office/drawing/2014/main" id="{AF95BA0F-9FB8-4D80-A9AB-9B49718A7D34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3" name="Google Shape;10293;p72">
                <a:extLst>
                  <a:ext uri="{FF2B5EF4-FFF2-40B4-BE49-F238E27FC236}">
                    <a16:creationId xmlns:a16="http://schemas.microsoft.com/office/drawing/2014/main" id="{885CEB26-659D-4878-B287-64987D5F4B38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143" name="Google Shape;10294;p72">
                  <a:extLst>
                    <a:ext uri="{FF2B5EF4-FFF2-40B4-BE49-F238E27FC236}">
                      <a16:creationId xmlns:a16="http://schemas.microsoft.com/office/drawing/2014/main" id="{EF5A7993-B135-4092-BF6C-B77227ECD7CF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4" name="Google Shape;10295;p72">
                  <a:extLst>
                    <a:ext uri="{FF2B5EF4-FFF2-40B4-BE49-F238E27FC236}">
                      <a16:creationId xmlns:a16="http://schemas.microsoft.com/office/drawing/2014/main" id="{C6B4DDB7-55CC-48AA-B9C7-36D6193FA19F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4" name="Google Shape;10296;p72">
                <a:extLst>
                  <a:ext uri="{FF2B5EF4-FFF2-40B4-BE49-F238E27FC236}">
                    <a16:creationId xmlns:a16="http://schemas.microsoft.com/office/drawing/2014/main" id="{38A97334-C479-47D5-806F-900B2F0D8CDC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141" name="Google Shape;10297;p72">
                  <a:extLst>
                    <a:ext uri="{FF2B5EF4-FFF2-40B4-BE49-F238E27FC236}">
                      <a16:creationId xmlns:a16="http://schemas.microsoft.com/office/drawing/2014/main" id="{1C55D084-A091-4F04-8826-6DB894F7EBFE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2" name="Google Shape;10298;p72">
                  <a:extLst>
                    <a:ext uri="{FF2B5EF4-FFF2-40B4-BE49-F238E27FC236}">
                      <a16:creationId xmlns:a16="http://schemas.microsoft.com/office/drawing/2014/main" id="{BB8B5745-B6E8-4FE4-A3D4-A8AE4BD960C9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5" name="Google Shape;10299;p72">
                <a:extLst>
                  <a:ext uri="{FF2B5EF4-FFF2-40B4-BE49-F238E27FC236}">
                    <a16:creationId xmlns:a16="http://schemas.microsoft.com/office/drawing/2014/main" id="{F481C612-BAA0-4CBB-A6B7-CA14782696A9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139" name="Google Shape;10300;p72">
                  <a:extLst>
                    <a:ext uri="{FF2B5EF4-FFF2-40B4-BE49-F238E27FC236}">
                      <a16:creationId xmlns:a16="http://schemas.microsoft.com/office/drawing/2014/main" id="{F5D0CFFA-C890-4036-85D1-382E03F39A6C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0" name="Google Shape;10301;p72">
                  <a:extLst>
                    <a:ext uri="{FF2B5EF4-FFF2-40B4-BE49-F238E27FC236}">
                      <a16:creationId xmlns:a16="http://schemas.microsoft.com/office/drawing/2014/main" id="{B0D0DAB5-9498-4214-B6B6-5023887D0CE8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6" name="Google Shape;10302;p72">
                <a:extLst>
                  <a:ext uri="{FF2B5EF4-FFF2-40B4-BE49-F238E27FC236}">
                    <a16:creationId xmlns:a16="http://schemas.microsoft.com/office/drawing/2014/main" id="{42D76E73-CC72-47E3-A254-26531F71FD6E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137" name="Google Shape;10303;p72">
                  <a:extLst>
                    <a:ext uri="{FF2B5EF4-FFF2-40B4-BE49-F238E27FC236}">
                      <a16:creationId xmlns:a16="http://schemas.microsoft.com/office/drawing/2014/main" id="{B4601D08-6D5F-4BBC-B9C0-45ADEEADAF26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8" name="Google Shape;10304;p72">
                  <a:extLst>
                    <a:ext uri="{FF2B5EF4-FFF2-40B4-BE49-F238E27FC236}">
                      <a16:creationId xmlns:a16="http://schemas.microsoft.com/office/drawing/2014/main" id="{E6D7EFD4-EE8B-46AA-AC5F-700ACABFFB84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7" name="Google Shape;10305;p72">
                <a:extLst>
                  <a:ext uri="{FF2B5EF4-FFF2-40B4-BE49-F238E27FC236}">
                    <a16:creationId xmlns:a16="http://schemas.microsoft.com/office/drawing/2014/main" id="{3BBDB47D-D63E-4701-A5F1-2B4D6EBADED3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135" name="Google Shape;10306;p72">
                  <a:extLst>
                    <a:ext uri="{FF2B5EF4-FFF2-40B4-BE49-F238E27FC236}">
                      <a16:creationId xmlns:a16="http://schemas.microsoft.com/office/drawing/2014/main" id="{721A38D0-2468-4EA8-9201-F9E48D7D59C6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6" name="Google Shape;10307;p72">
                  <a:extLst>
                    <a:ext uri="{FF2B5EF4-FFF2-40B4-BE49-F238E27FC236}">
                      <a16:creationId xmlns:a16="http://schemas.microsoft.com/office/drawing/2014/main" id="{1D441514-3AAA-47DE-BDE8-815A3439558B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8" name="Google Shape;10308;p72">
                <a:extLst>
                  <a:ext uri="{FF2B5EF4-FFF2-40B4-BE49-F238E27FC236}">
                    <a16:creationId xmlns:a16="http://schemas.microsoft.com/office/drawing/2014/main" id="{9AD7EF85-4994-4B8D-8F1D-2108C08B1ED5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133" name="Google Shape;10309;p72">
                  <a:extLst>
                    <a:ext uri="{FF2B5EF4-FFF2-40B4-BE49-F238E27FC236}">
                      <a16:creationId xmlns:a16="http://schemas.microsoft.com/office/drawing/2014/main" id="{2A8AE3FA-1A00-4728-9E17-50FE55382384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4" name="Google Shape;10310;p72">
                  <a:extLst>
                    <a:ext uri="{FF2B5EF4-FFF2-40B4-BE49-F238E27FC236}">
                      <a16:creationId xmlns:a16="http://schemas.microsoft.com/office/drawing/2014/main" id="{F08BA8A4-A20B-4474-9FE8-A64D54FA42FB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29" name="Google Shape;10311;p72">
                <a:extLst>
                  <a:ext uri="{FF2B5EF4-FFF2-40B4-BE49-F238E27FC236}">
                    <a16:creationId xmlns:a16="http://schemas.microsoft.com/office/drawing/2014/main" id="{53B1EA83-2956-4D71-AFAE-E690A29F89BB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0" name="Google Shape;10312;p72">
                <a:extLst>
                  <a:ext uri="{FF2B5EF4-FFF2-40B4-BE49-F238E27FC236}">
                    <a16:creationId xmlns:a16="http://schemas.microsoft.com/office/drawing/2014/main" id="{C25EF70F-189D-4A98-A091-3330A6D5FBD9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31" name="Google Shape;10313;p72">
                <a:extLst>
                  <a:ext uri="{FF2B5EF4-FFF2-40B4-BE49-F238E27FC236}">
                    <a16:creationId xmlns:a16="http://schemas.microsoft.com/office/drawing/2014/main" id="{5CBF42E3-0398-4349-8DF8-CE217D054F44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131" name="Google Shape;10314;p72">
                  <a:extLst>
                    <a:ext uri="{FF2B5EF4-FFF2-40B4-BE49-F238E27FC236}">
                      <a16:creationId xmlns:a16="http://schemas.microsoft.com/office/drawing/2014/main" id="{2856D734-EEFC-4CA5-94B4-9255AE52218E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2" name="Google Shape;10315;p72">
                  <a:extLst>
                    <a:ext uri="{FF2B5EF4-FFF2-40B4-BE49-F238E27FC236}">
                      <a16:creationId xmlns:a16="http://schemas.microsoft.com/office/drawing/2014/main" id="{A09CBA14-2179-49E6-9388-E92843E50714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2" name="Google Shape;10316;p72">
                <a:extLst>
                  <a:ext uri="{FF2B5EF4-FFF2-40B4-BE49-F238E27FC236}">
                    <a16:creationId xmlns:a16="http://schemas.microsoft.com/office/drawing/2014/main" id="{472AF6B2-4DB7-48F1-A133-35343BD4C2F2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129" name="Google Shape;10317;p72">
                  <a:extLst>
                    <a:ext uri="{FF2B5EF4-FFF2-40B4-BE49-F238E27FC236}">
                      <a16:creationId xmlns:a16="http://schemas.microsoft.com/office/drawing/2014/main" id="{642F9BB2-55E6-4802-9737-A90B8DC41EEF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30" name="Google Shape;10318;p72">
                  <a:extLst>
                    <a:ext uri="{FF2B5EF4-FFF2-40B4-BE49-F238E27FC236}">
                      <a16:creationId xmlns:a16="http://schemas.microsoft.com/office/drawing/2014/main" id="{E3587706-2E8A-4C72-885A-7683FA17CBAC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3" name="Google Shape;10319;p72">
                <a:extLst>
                  <a:ext uri="{FF2B5EF4-FFF2-40B4-BE49-F238E27FC236}">
                    <a16:creationId xmlns:a16="http://schemas.microsoft.com/office/drawing/2014/main" id="{EF22319B-D284-429A-9D70-EA1D74A26B86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127" name="Google Shape;10320;p72">
                  <a:extLst>
                    <a:ext uri="{FF2B5EF4-FFF2-40B4-BE49-F238E27FC236}">
                      <a16:creationId xmlns:a16="http://schemas.microsoft.com/office/drawing/2014/main" id="{D3C24D21-9D05-451A-A0DA-5BD6EB6A2CF6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8" name="Google Shape;10321;p72">
                  <a:extLst>
                    <a:ext uri="{FF2B5EF4-FFF2-40B4-BE49-F238E27FC236}">
                      <a16:creationId xmlns:a16="http://schemas.microsoft.com/office/drawing/2014/main" id="{CBE47F6E-C5D6-40AE-B817-01CFAA955445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4" name="Google Shape;10322;p72">
                <a:extLst>
                  <a:ext uri="{FF2B5EF4-FFF2-40B4-BE49-F238E27FC236}">
                    <a16:creationId xmlns:a16="http://schemas.microsoft.com/office/drawing/2014/main" id="{67236B8E-1372-4A56-B924-7C96E4929D1D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125" name="Google Shape;10323;p72">
                  <a:extLst>
                    <a:ext uri="{FF2B5EF4-FFF2-40B4-BE49-F238E27FC236}">
                      <a16:creationId xmlns:a16="http://schemas.microsoft.com/office/drawing/2014/main" id="{E083D6EC-DC67-48E0-83E9-9D9C8F87DA2F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6" name="Google Shape;10324;p72">
                  <a:extLst>
                    <a:ext uri="{FF2B5EF4-FFF2-40B4-BE49-F238E27FC236}">
                      <a16:creationId xmlns:a16="http://schemas.microsoft.com/office/drawing/2014/main" id="{6A104A04-8EFA-4FE6-ABA4-7835894B2232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5" name="Google Shape;10325;p72">
                <a:extLst>
                  <a:ext uri="{FF2B5EF4-FFF2-40B4-BE49-F238E27FC236}">
                    <a16:creationId xmlns:a16="http://schemas.microsoft.com/office/drawing/2014/main" id="{7889F12D-507F-492B-A39B-1A14010B4786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123" name="Google Shape;10326;p72">
                  <a:extLst>
                    <a:ext uri="{FF2B5EF4-FFF2-40B4-BE49-F238E27FC236}">
                      <a16:creationId xmlns:a16="http://schemas.microsoft.com/office/drawing/2014/main" id="{F75546A9-A9EB-4F15-8C54-34CBDA325244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4" name="Google Shape;10327;p72">
                  <a:extLst>
                    <a:ext uri="{FF2B5EF4-FFF2-40B4-BE49-F238E27FC236}">
                      <a16:creationId xmlns:a16="http://schemas.microsoft.com/office/drawing/2014/main" id="{DD866B3B-A879-4871-8C00-DFFC2C766167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6" name="Google Shape;10328;p72">
                <a:extLst>
                  <a:ext uri="{FF2B5EF4-FFF2-40B4-BE49-F238E27FC236}">
                    <a16:creationId xmlns:a16="http://schemas.microsoft.com/office/drawing/2014/main" id="{BF609F7C-0914-4FB2-B24B-D4E918847BC0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121" name="Google Shape;10329;p72">
                  <a:extLst>
                    <a:ext uri="{FF2B5EF4-FFF2-40B4-BE49-F238E27FC236}">
                      <a16:creationId xmlns:a16="http://schemas.microsoft.com/office/drawing/2014/main" id="{B899040C-F068-449C-A9C9-610FF3615E4A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2" name="Google Shape;10330;p72">
                  <a:extLst>
                    <a:ext uri="{FF2B5EF4-FFF2-40B4-BE49-F238E27FC236}">
                      <a16:creationId xmlns:a16="http://schemas.microsoft.com/office/drawing/2014/main" id="{44279E8A-4846-4604-8784-39750D08AA49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7" name="Google Shape;10331;p72">
                <a:extLst>
                  <a:ext uri="{FF2B5EF4-FFF2-40B4-BE49-F238E27FC236}">
                    <a16:creationId xmlns:a16="http://schemas.microsoft.com/office/drawing/2014/main" id="{6E4C2142-F45E-4C2A-819A-8135D19FE056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119" name="Google Shape;10332;p72">
                  <a:extLst>
                    <a:ext uri="{FF2B5EF4-FFF2-40B4-BE49-F238E27FC236}">
                      <a16:creationId xmlns:a16="http://schemas.microsoft.com/office/drawing/2014/main" id="{89B8A8DD-FC42-4360-BBA3-BCFEEF906DF5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20" name="Google Shape;10333;p72">
                  <a:extLst>
                    <a:ext uri="{FF2B5EF4-FFF2-40B4-BE49-F238E27FC236}">
                      <a16:creationId xmlns:a16="http://schemas.microsoft.com/office/drawing/2014/main" id="{5A9B6587-2871-4B64-A8D3-3FF9D311E9B4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8" name="Google Shape;10334;p72">
                <a:extLst>
                  <a:ext uri="{FF2B5EF4-FFF2-40B4-BE49-F238E27FC236}">
                    <a16:creationId xmlns:a16="http://schemas.microsoft.com/office/drawing/2014/main" id="{5BD9E80D-AC45-4920-B253-CF5F2CEFCAF0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117" name="Google Shape;10335;p72">
                  <a:extLst>
                    <a:ext uri="{FF2B5EF4-FFF2-40B4-BE49-F238E27FC236}">
                      <a16:creationId xmlns:a16="http://schemas.microsoft.com/office/drawing/2014/main" id="{B5B4C002-7AD9-4A20-A361-8A6318DE5CD4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8" name="Google Shape;10336;p72">
                  <a:extLst>
                    <a:ext uri="{FF2B5EF4-FFF2-40B4-BE49-F238E27FC236}">
                      <a16:creationId xmlns:a16="http://schemas.microsoft.com/office/drawing/2014/main" id="{F4A5ACAD-3592-4A5E-91B7-DAA828B245C9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39" name="Google Shape;10337;p72">
                <a:extLst>
                  <a:ext uri="{FF2B5EF4-FFF2-40B4-BE49-F238E27FC236}">
                    <a16:creationId xmlns:a16="http://schemas.microsoft.com/office/drawing/2014/main" id="{920F241B-9159-4353-BAB2-147BC5B04886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115" name="Google Shape;10338;p72">
                  <a:extLst>
                    <a:ext uri="{FF2B5EF4-FFF2-40B4-BE49-F238E27FC236}">
                      <a16:creationId xmlns:a16="http://schemas.microsoft.com/office/drawing/2014/main" id="{6CE8168D-8DD5-4C55-90D0-ACE2470E663C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6" name="Google Shape;10339;p72">
                  <a:extLst>
                    <a:ext uri="{FF2B5EF4-FFF2-40B4-BE49-F238E27FC236}">
                      <a16:creationId xmlns:a16="http://schemas.microsoft.com/office/drawing/2014/main" id="{41CDC8A4-B80F-4EE1-B495-C92B8638CC0B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0" name="Google Shape;10340;p72">
                <a:extLst>
                  <a:ext uri="{FF2B5EF4-FFF2-40B4-BE49-F238E27FC236}">
                    <a16:creationId xmlns:a16="http://schemas.microsoft.com/office/drawing/2014/main" id="{814AECC5-9F2E-47A9-A826-CE97B962854E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113" name="Google Shape;10341;p72">
                  <a:extLst>
                    <a:ext uri="{FF2B5EF4-FFF2-40B4-BE49-F238E27FC236}">
                      <a16:creationId xmlns:a16="http://schemas.microsoft.com/office/drawing/2014/main" id="{95882924-8F17-4DDC-B851-B961A57C1753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4" name="Google Shape;10342;p72">
                  <a:extLst>
                    <a:ext uri="{FF2B5EF4-FFF2-40B4-BE49-F238E27FC236}">
                      <a16:creationId xmlns:a16="http://schemas.microsoft.com/office/drawing/2014/main" id="{CFE5CFB6-3508-4180-9FDD-D23D012F44C2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1" name="Google Shape;10343;p72">
                <a:extLst>
                  <a:ext uri="{FF2B5EF4-FFF2-40B4-BE49-F238E27FC236}">
                    <a16:creationId xmlns:a16="http://schemas.microsoft.com/office/drawing/2014/main" id="{20D66680-B23A-421A-AB31-7178C0742795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111" name="Google Shape;10344;p72">
                  <a:extLst>
                    <a:ext uri="{FF2B5EF4-FFF2-40B4-BE49-F238E27FC236}">
                      <a16:creationId xmlns:a16="http://schemas.microsoft.com/office/drawing/2014/main" id="{4DC594B9-B905-4DA1-A131-4ACF8D1C0020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2" name="Google Shape;10345;p72">
                  <a:extLst>
                    <a:ext uri="{FF2B5EF4-FFF2-40B4-BE49-F238E27FC236}">
                      <a16:creationId xmlns:a16="http://schemas.microsoft.com/office/drawing/2014/main" id="{ED261F84-2D8E-4EEF-8625-94CE2B6A8663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2" name="Google Shape;10346;p72">
                <a:extLst>
                  <a:ext uri="{FF2B5EF4-FFF2-40B4-BE49-F238E27FC236}">
                    <a16:creationId xmlns:a16="http://schemas.microsoft.com/office/drawing/2014/main" id="{B28E9E94-5280-4803-8BAE-014B57DAFD17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109" name="Google Shape;10347;p72">
                  <a:extLst>
                    <a:ext uri="{FF2B5EF4-FFF2-40B4-BE49-F238E27FC236}">
                      <a16:creationId xmlns:a16="http://schemas.microsoft.com/office/drawing/2014/main" id="{FC32136B-6CAE-4646-9E21-9AA099ABED6B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10" name="Google Shape;10348;p72">
                  <a:extLst>
                    <a:ext uri="{FF2B5EF4-FFF2-40B4-BE49-F238E27FC236}">
                      <a16:creationId xmlns:a16="http://schemas.microsoft.com/office/drawing/2014/main" id="{0D219FBD-120F-4413-B7E8-5D79C4B48C4C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3" name="Google Shape;10349;p72">
                <a:extLst>
                  <a:ext uri="{FF2B5EF4-FFF2-40B4-BE49-F238E27FC236}">
                    <a16:creationId xmlns:a16="http://schemas.microsoft.com/office/drawing/2014/main" id="{E57BFFEF-F820-4E1A-8172-7A6DC4E8E4F6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107" name="Google Shape;10350;p72">
                  <a:extLst>
                    <a:ext uri="{FF2B5EF4-FFF2-40B4-BE49-F238E27FC236}">
                      <a16:creationId xmlns:a16="http://schemas.microsoft.com/office/drawing/2014/main" id="{518C7558-855E-4409-BED1-693E821B4E98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8" name="Google Shape;10351;p72">
                  <a:extLst>
                    <a:ext uri="{FF2B5EF4-FFF2-40B4-BE49-F238E27FC236}">
                      <a16:creationId xmlns:a16="http://schemas.microsoft.com/office/drawing/2014/main" id="{DA32E736-A31E-4228-B170-FBB30D242929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4" name="Google Shape;10352;p72">
                <a:extLst>
                  <a:ext uri="{FF2B5EF4-FFF2-40B4-BE49-F238E27FC236}">
                    <a16:creationId xmlns:a16="http://schemas.microsoft.com/office/drawing/2014/main" id="{53324121-315F-4573-B083-AB75130BCDD7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105" name="Google Shape;10353;p72">
                  <a:extLst>
                    <a:ext uri="{FF2B5EF4-FFF2-40B4-BE49-F238E27FC236}">
                      <a16:creationId xmlns:a16="http://schemas.microsoft.com/office/drawing/2014/main" id="{D301D8C0-6A8A-46B2-8B93-E03F4B52614A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6" name="Google Shape;10354;p72">
                  <a:extLst>
                    <a:ext uri="{FF2B5EF4-FFF2-40B4-BE49-F238E27FC236}">
                      <a16:creationId xmlns:a16="http://schemas.microsoft.com/office/drawing/2014/main" id="{E9DBECC3-5B0E-4022-BE34-8E97A5743EAA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5" name="Google Shape;10355;p72">
                <a:extLst>
                  <a:ext uri="{FF2B5EF4-FFF2-40B4-BE49-F238E27FC236}">
                    <a16:creationId xmlns:a16="http://schemas.microsoft.com/office/drawing/2014/main" id="{C61ABA24-ACBD-4428-8875-7C5CB4DA0335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103" name="Google Shape;10356;p72">
                  <a:extLst>
                    <a:ext uri="{FF2B5EF4-FFF2-40B4-BE49-F238E27FC236}">
                      <a16:creationId xmlns:a16="http://schemas.microsoft.com/office/drawing/2014/main" id="{5BE1C06F-DDC7-4E15-9242-DA72FB431829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4" name="Google Shape;10357;p72">
                  <a:extLst>
                    <a:ext uri="{FF2B5EF4-FFF2-40B4-BE49-F238E27FC236}">
                      <a16:creationId xmlns:a16="http://schemas.microsoft.com/office/drawing/2014/main" id="{F973A2EF-2125-4F04-90DB-CCB94D34BE91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6" name="Google Shape;10358;p72">
                <a:extLst>
                  <a:ext uri="{FF2B5EF4-FFF2-40B4-BE49-F238E27FC236}">
                    <a16:creationId xmlns:a16="http://schemas.microsoft.com/office/drawing/2014/main" id="{B908449F-7F43-4314-B4F7-074BD62D5136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101" name="Google Shape;10359;p72">
                  <a:extLst>
                    <a:ext uri="{FF2B5EF4-FFF2-40B4-BE49-F238E27FC236}">
                      <a16:creationId xmlns:a16="http://schemas.microsoft.com/office/drawing/2014/main" id="{D3FCA633-1D31-448E-9797-9ADECA10E2FB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2" name="Google Shape;10360;p72">
                  <a:extLst>
                    <a:ext uri="{FF2B5EF4-FFF2-40B4-BE49-F238E27FC236}">
                      <a16:creationId xmlns:a16="http://schemas.microsoft.com/office/drawing/2014/main" id="{D7E82D01-637C-47F9-9028-E474BE25DE88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7" name="Google Shape;10361;p72">
                <a:extLst>
                  <a:ext uri="{FF2B5EF4-FFF2-40B4-BE49-F238E27FC236}">
                    <a16:creationId xmlns:a16="http://schemas.microsoft.com/office/drawing/2014/main" id="{56603C98-2BD8-4F78-B2FD-E56F95972AD8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99" name="Google Shape;10362;p72">
                  <a:extLst>
                    <a:ext uri="{FF2B5EF4-FFF2-40B4-BE49-F238E27FC236}">
                      <a16:creationId xmlns:a16="http://schemas.microsoft.com/office/drawing/2014/main" id="{A5979FE5-46D6-4C9B-9AE2-9207870DB128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00" name="Google Shape;10363;p72">
                  <a:extLst>
                    <a:ext uri="{FF2B5EF4-FFF2-40B4-BE49-F238E27FC236}">
                      <a16:creationId xmlns:a16="http://schemas.microsoft.com/office/drawing/2014/main" id="{4002ED35-DB08-474D-B43C-E06A93A255B0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8" name="Google Shape;10364;p72">
                <a:extLst>
                  <a:ext uri="{FF2B5EF4-FFF2-40B4-BE49-F238E27FC236}">
                    <a16:creationId xmlns:a16="http://schemas.microsoft.com/office/drawing/2014/main" id="{C96EA7A5-AF25-4FAF-9FC0-BEE2D03FC589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97" name="Google Shape;10365;p72">
                  <a:extLst>
                    <a:ext uri="{FF2B5EF4-FFF2-40B4-BE49-F238E27FC236}">
                      <a16:creationId xmlns:a16="http://schemas.microsoft.com/office/drawing/2014/main" id="{F396FAF4-104B-4A41-A571-05D6768B7767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8" name="Google Shape;10366;p72">
                  <a:extLst>
                    <a:ext uri="{FF2B5EF4-FFF2-40B4-BE49-F238E27FC236}">
                      <a16:creationId xmlns:a16="http://schemas.microsoft.com/office/drawing/2014/main" id="{7D7D4BE7-4710-4202-8F4B-2D64B5383298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49" name="Google Shape;10367;p72">
                <a:extLst>
                  <a:ext uri="{FF2B5EF4-FFF2-40B4-BE49-F238E27FC236}">
                    <a16:creationId xmlns:a16="http://schemas.microsoft.com/office/drawing/2014/main" id="{9F97BF5D-E9D2-49A4-8E81-E89949C20F0C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95" name="Google Shape;10368;p72">
                  <a:extLst>
                    <a:ext uri="{FF2B5EF4-FFF2-40B4-BE49-F238E27FC236}">
                      <a16:creationId xmlns:a16="http://schemas.microsoft.com/office/drawing/2014/main" id="{ABCA9AAE-00AB-4F39-B223-B80D30DB96D4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6" name="Google Shape;10369;p72">
                  <a:extLst>
                    <a:ext uri="{FF2B5EF4-FFF2-40B4-BE49-F238E27FC236}">
                      <a16:creationId xmlns:a16="http://schemas.microsoft.com/office/drawing/2014/main" id="{153EA1F2-3BFC-40EB-BA25-A4F9F65FAC03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0" name="Google Shape;10370;p72">
                <a:extLst>
                  <a:ext uri="{FF2B5EF4-FFF2-40B4-BE49-F238E27FC236}">
                    <a16:creationId xmlns:a16="http://schemas.microsoft.com/office/drawing/2014/main" id="{DD2EB724-7AB5-4F5A-8AF7-165B6E5699EC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3" name="Google Shape;10371;p72">
                  <a:extLst>
                    <a:ext uri="{FF2B5EF4-FFF2-40B4-BE49-F238E27FC236}">
                      <a16:creationId xmlns:a16="http://schemas.microsoft.com/office/drawing/2014/main" id="{340104EE-A7BF-433A-B28A-9EEE049386B4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4" name="Google Shape;10372;p72">
                  <a:extLst>
                    <a:ext uri="{FF2B5EF4-FFF2-40B4-BE49-F238E27FC236}">
                      <a16:creationId xmlns:a16="http://schemas.microsoft.com/office/drawing/2014/main" id="{AC990251-14EA-4A1E-8C6A-0564A3144143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1" name="Google Shape;10373;p72">
                <a:extLst>
                  <a:ext uri="{FF2B5EF4-FFF2-40B4-BE49-F238E27FC236}">
                    <a16:creationId xmlns:a16="http://schemas.microsoft.com/office/drawing/2014/main" id="{89117A28-63F6-40D0-9E99-B39FF8AA5114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1" name="Google Shape;10374;p72">
                  <a:extLst>
                    <a:ext uri="{FF2B5EF4-FFF2-40B4-BE49-F238E27FC236}">
                      <a16:creationId xmlns:a16="http://schemas.microsoft.com/office/drawing/2014/main" id="{556EE0C0-792B-40D8-B88C-98AF3D7A49C6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2" name="Google Shape;10375;p72">
                  <a:extLst>
                    <a:ext uri="{FF2B5EF4-FFF2-40B4-BE49-F238E27FC236}">
                      <a16:creationId xmlns:a16="http://schemas.microsoft.com/office/drawing/2014/main" id="{BF174000-44AE-4936-ADC9-3C9ABCF0F31C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oogle Shape;10376;p72">
                <a:extLst>
                  <a:ext uri="{FF2B5EF4-FFF2-40B4-BE49-F238E27FC236}">
                    <a16:creationId xmlns:a16="http://schemas.microsoft.com/office/drawing/2014/main" id="{474717FA-75DB-4F4E-BF62-1849E786BEE1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89" name="Google Shape;10377;p72">
                  <a:extLst>
                    <a:ext uri="{FF2B5EF4-FFF2-40B4-BE49-F238E27FC236}">
                      <a16:creationId xmlns:a16="http://schemas.microsoft.com/office/drawing/2014/main" id="{747301BD-D9E2-4943-B327-52C11275B31B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90" name="Google Shape;10378;p72">
                  <a:extLst>
                    <a:ext uri="{FF2B5EF4-FFF2-40B4-BE49-F238E27FC236}">
                      <a16:creationId xmlns:a16="http://schemas.microsoft.com/office/drawing/2014/main" id="{38CAA20C-D29F-4EA6-82D9-43F0E422A6C4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3" name="Google Shape;10379;p72">
                <a:extLst>
                  <a:ext uri="{FF2B5EF4-FFF2-40B4-BE49-F238E27FC236}">
                    <a16:creationId xmlns:a16="http://schemas.microsoft.com/office/drawing/2014/main" id="{33219166-EC3E-4E5C-A166-CBDC825FAA72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87" name="Google Shape;10380;p72">
                  <a:extLst>
                    <a:ext uri="{FF2B5EF4-FFF2-40B4-BE49-F238E27FC236}">
                      <a16:creationId xmlns:a16="http://schemas.microsoft.com/office/drawing/2014/main" id="{9694C183-B669-4B09-8564-57B08A685293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8" name="Google Shape;10381;p72">
                  <a:extLst>
                    <a:ext uri="{FF2B5EF4-FFF2-40B4-BE49-F238E27FC236}">
                      <a16:creationId xmlns:a16="http://schemas.microsoft.com/office/drawing/2014/main" id="{860057DB-1860-47AB-82A7-2CB2FD8A8AF2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4" name="Google Shape;10382;p72">
                <a:extLst>
                  <a:ext uri="{FF2B5EF4-FFF2-40B4-BE49-F238E27FC236}">
                    <a16:creationId xmlns:a16="http://schemas.microsoft.com/office/drawing/2014/main" id="{9EA93DE9-CFE0-43DF-A288-BF7AEB2C6F5C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85" name="Google Shape;10383;p72">
                  <a:extLst>
                    <a:ext uri="{FF2B5EF4-FFF2-40B4-BE49-F238E27FC236}">
                      <a16:creationId xmlns:a16="http://schemas.microsoft.com/office/drawing/2014/main" id="{2CAF8E36-5C6C-40D6-AA85-AE7EEEC859C3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6" name="Google Shape;10384;p72">
                  <a:extLst>
                    <a:ext uri="{FF2B5EF4-FFF2-40B4-BE49-F238E27FC236}">
                      <a16:creationId xmlns:a16="http://schemas.microsoft.com/office/drawing/2014/main" id="{96D55BA1-05F8-4F3D-900C-EBDFCD864CCA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5" name="Google Shape;10385;p72">
                <a:extLst>
                  <a:ext uri="{FF2B5EF4-FFF2-40B4-BE49-F238E27FC236}">
                    <a16:creationId xmlns:a16="http://schemas.microsoft.com/office/drawing/2014/main" id="{5E953296-1577-4350-9DCD-19D07118C5CA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3" name="Google Shape;10386;p72">
                  <a:extLst>
                    <a:ext uri="{FF2B5EF4-FFF2-40B4-BE49-F238E27FC236}">
                      <a16:creationId xmlns:a16="http://schemas.microsoft.com/office/drawing/2014/main" id="{889394FD-7715-4DE4-A3BA-8023D516CD61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4" name="Google Shape;10387;p72">
                  <a:extLst>
                    <a:ext uri="{FF2B5EF4-FFF2-40B4-BE49-F238E27FC236}">
                      <a16:creationId xmlns:a16="http://schemas.microsoft.com/office/drawing/2014/main" id="{9003BB23-3055-4FEF-9B2B-8801B779A5EE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6" name="Google Shape;10388;p72">
                <a:extLst>
                  <a:ext uri="{FF2B5EF4-FFF2-40B4-BE49-F238E27FC236}">
                    <a16:creationId xmlns:a16="http://schemas.microsoft.com/office/drawing/2014/main" id="{82190558-60CA-4DE7-9880-E57FF0A6440C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1" name="Google Shape;10389;p72">
                  <a:extLst>
                    <a:ext uri="{FF2B5EF4-FFF2-40B4-BE49-F238E27FC236}">
                      <a16:creationId xmlns:a16="http://schemas.microsoft.com/office/drawing/2014/main" id="{25B50F95-26AF-433E-94D1-0084F574753C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2" name="Google Shape;10390;p72">
                  <a:extLst>
                    <a:ext uri="{FF2B5EF4-FFF2-40B4-BE49-F238E27FC236}">
                      <a16:creationId xmlns:a16="http://schemas.microsoft.com/office/drawing/2014/main" id="{1FF48835-E7D8-43C5-8455-33B469A2E32C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7" name="Google Shape;10391;p72">
                <a:extLst>
                  <a:ext uri="{FF2B5EF4-FFF2-40B4-BE49-F238E27FC236}">
                    <a16:creationId xmlns:a16="http://schemas.microsoft.com/office/drawing/2014/main" id="{E1BFC5EA-4D3B-4F09-A4A3-EAC312EF237B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79" name="Google Shape;10392;p72">
                  <a:extLst>
                    <a:ext uri="{FF2B5EF4-FFF2-40B4-BE49-F238E27FC236}">
                      <a16:creationId xmlns:a16="http://schemas.microsoft.com/office/drawing/2014/main" id="{B3070157-517F-4D92-8005-09DF747041A6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0" name="Google Shape;10393;p72">
                  <a:extLst>
                    <a:ext uri="{FF2B5EF4-FFF2-40B4-BE49-F238E27FC236}">
                      <a16:creationId xmlns:a16="http://schemas.microsoft.com/office/drawing/2014/main" id="{AF41EE8B-8AF3-4C2B-8BA4-90D7035DDFF8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8" name="Google Shape;10394;p72">
                <a:extLst>
                  <a:ext uri="{FF2B5EF4-FFF2-40B4-BE49-F238E27FC236}">
                    <a16:creationId xmlns:a16="http://schemas.microsoft.com/office/drawing/2014/main" id="{A5705E15-C74B-407B-A37C-508DB3968DA5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77" name="Google Shape;10395;p72">
                  <a:extLst>
                    <a:ext uri="{FF2B5EF4-FFF2-40B4-BE49-F238E27FC236}">
                      <a16:creationId xmlns:a16="http://schemas.microsoft.com/office/drawing/2014/main" id="{8BDB5DC5-938C-4B78-BB11-76B16CE15B04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8" name="Google Shape;10396;p72">
                  <a:extLst>
                    <a:ext uri="{FF2B5EF4-FFF2-40B4-BE49-F238E27FC236}">
                      <a16:creationId xmlns:a16="http://schemas.microsoft.com/office/drawing/2014/main" id="{D02A414C-1CC2-4E97-B9A7-5BF6737D54C1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59" name="Google Shape;10397;p72">
                <a:extLst>
                  <a:ext uri="{FF2B5EF4-FFF2-40B4-BE49-F238E27FC236}">
                    <a16:creationId xmlns:a16="http://schemas.microsoft.com/office/drawing/2014/main" id="{A9FD8E2E-FAB1-4092-9162-04F3B77CE05E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75" name="Google Shape;10398;p72">
                  <a:extLst>
                    <a:ext uri="{FF2B5EF4-FFF2-40B4-BE49-F238E27FC236}">
                      <a16:creationId xmlns:a16="http://schemas.microsoft.com/office/drawing/2014/main" id="{D392AC88-4F22-4FB9-B8D1-CEBE737C8A2C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6" name="Google Shape;10399;p72">
                  <a:extLst>
                    <a:ext uri="{FF2B5EF4-FFF2-40B4-BE49-F238E27FC236}">
                      <a16:creationId xmlns:a16="http://schemas.microsoft.com/office/drawing/2014/main" id="{0DEF8037-1A41-4953-92C5-CA501036E83C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0" name="Google Shape;10400;p72">
                <a:extLst>
                  <a:ext uri="{FF2B5EF4-FFF2-40B4-BE49-F238E27FC236}">
                    <a16:creationId xmlns:a16="http://schemas.microsoft.com/office/drawing/2014/main" id="{DDE9079B-F946-41D0-B7C9-E89329A89B21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73" name="Google Shape;10401;p72">
                  <a:extLst>
                    <a:ext uri="{FF2B5EF4-FFF2-40B4-BE49-F238E27FC236}">
                      <a16:creationId xmlns:a16="http://schemas.microsoft.com/office/drawing/2014/main" id="{A56E48C0-F5C9-4559-BF84-1D6722B5F962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4" name="Google Shape;10402;p72">
                  <a:extLst>
                    <a:ext uri="{FF2B5EF4-FFF2-40B4-BE49-F238E27FC236}">
                      <a16:creationId xmlns:a16="http://schemas.microsoft.com/office/drawing/2014/main" id="{F0FE84BD-3401-46B2-8849-508732906C33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1" name="Google Shape;10403;p72">
                <a:extLst>
                  <a:ext uri="{FF2B5EF4-FFF2-40B4-BE49-F238E27FC236}">
                    <a16:creationId xmlns:a16="http://schemas.microsoft.com/office/drawing/2014/main" id="{53AC5B2D-00D0-4821-A768-9BC3AC57A092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71" name="Google Shape;10404;p72">
                  <a:extLst>
                    <a:ext uri="{FF2B5EF4-FFF2-40B4-BE49-F238E27FC236}">
                      <a16:creationId xmlns:a16="http://schemas.microsoft.com/office/drawing/2014/main" id="{FD2205FA-D3E6-4682-8882-23766594EC85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2" name="Google Shape;10405;p72">
                  <a:extLst>
                    <a:ext uri="{FF2B5EF4-FFF2-40B4-BE49-F238E27FC236}">
                      <a16:creationId xmlns:a16="http://schemas.microsoft.com/office/drawing/2014/main" id="{60F96F8E-2129-4525-B23D-9DB0CEDF1251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2" name="Google Shape;10406;p72">
                <a:extLst>
                  <a:ext uri="{FF2B5EF4-FFF2-40B4-BE49-F238E27FC236}">
                    <a16:creationId xmlns:a16="http://schemas.microsoft.com/office/drawing/2014/main" id="{48C89E25-E01A-437F-9C5B-01A77D7AFF56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69" name="Google Shape;10407;p72">
                  <a:extLst>
                    <a:ext uri="{FF2B5EF4-FFF2-40B4-BE49-F238E27FC236}">
                      <a16:creationId xmlns:a16="http://schemas.microsoft.com/office/drawing/2014/main" id="{6E904FBA-B7E2-4400-AC41-DE16C6E474AB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0" name="Google Shape;10408;p72">
                  <a:extLst>
                    <a:ext uri="{FF2B5EF4-FFF2-40B4-BE49-F238E27FC236}">
                      <a16:creationId xmlns:a16="http://schemas.microsoft.com/office/drawing/2014/main" id="{52FC9C02-8B2F-43CF-932B-0C74C9A7B7B2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3" name="Google Shape;10409;p72">
                <a:extLst>
                  <a:ext uri="{FF2B5EF4-FFF2-40B4-BE49-F238E27FC236}">
                    <a16:creationId xmlns:a16="http://schemas.microsoft.com/office/drawing/2014/main" id="{020C4D35-C7A3-445F-B562-264CBD5DF752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67" name="Google Shape;10410;p72">
                  <a:extLst>
                    <a:ext uri="{FF2B5EF4-FFF2-40B4-BE49-F238E27FC236}">
                      <a16:creationId xmlns:a16="http://schemas.microsoft.com/office/drawing/2014/main" id="{B75C420B-80AB-4F9C-9EE2-176F5705987A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8" name="Google Shape;10411;p72">
                  <a:extLst>
                    <a:ext uri="{FF2B5EF4-FFF2-40B4-BE49-F238E27FC236}">
                      <a16:creationId xmlns:a16="http://schemas.microsoft.com/office/drawing/2014/main" id="{5A178080-F209-420B-B8A1-767BE86AD134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64" name="Google Shape;10412;p72">
                <a:extLst>
                  <a:ext uri="{FF2B5EF4-FFF2-40B4-BE49-F238E27FC236}">
                    <a16:creationId xmlns:a16="http://schemas.microsoft.com/office/drawing/2014/main" id="{EF4DC40D-493A-4419-A360-7C258331E4C7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65" name="Google Shape;10413;p72">
                  <a:extLst>
                    <a:ext uri="{FF2B5EF4-FFF2-40B4-BE49-F238E27FC236}">
                      <a16:creationId xmlns:a16="http://schemas.microsoft.com/office/drawing/2014/main" id="{5579164C-4AAE-42A3-8614-6A88DFC64D06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6" name="Google Shape;10414;p72">
                  <a:extLst>
                    <a:ext uri="{FF2B5EF4-FFF2-40B4-BE49-F238E27FC236}">
                      <a16:creationId xmlns:a16="http://schemas.microsoft.com/office/drawing/2014/main" id="{F5B1D3EC-B2EB-46BC-A790-4EB9EFE37FBF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5"/>
          <p:cNvSpPr txBox="1">
            <a:spLocks noGrp="1"/>
          </p:cNvSpPr>
          <p:nvPr>
            <p:ph type="title"/>
          </p:nvPr>
        </p:nvSpPr>
        <p:spPr>
          <a:xfrm>
            <a:off x="734275" y="525881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Timelines always work well</a:t>
            </a:r>
            <a:endParaRPr dirty="0"/>
          </a:p>
        </p:txBody>
      </p:sp>
      <p:sp>
        <p:nvSpPr>
          <p:cNvPr id="2322" name="Google Shape;2322;p35"/>
          <p:cNvSpPr/>
          <p:nvPr/>
        </p:nvSpPr>
        <p:spPr>
          <a:xfrm>
            <a:off x="8212235" y="780379"/>
            <a:ext cx="2078169" cy="372012"/>
          </a:xfrm>
          <a:custGeom>
            <a:avLst/>
            <a:gdLst/>
            <a:ahLst/>
            <a:cxnLst/>
            <a:rect l="l" t="t" r="r" b="b"/>
            <a:pathLst>
              <a:path w="93548" h="16746" extrusionOk="0">
                <a:moveTo>
                  <a:pt x="47847" y="1372"/>
                </a:moveTo>
                <a:cubicBezTo>
                  <a:pt x="48503" y="1372"/>
                  <a:pt x="49123" y="1905"/>
                  <a:pt x="49516" y="2622"/>
                </a:cubicBezTo>
                <a:cubicBezTo>
                  <a:pt x="50641" y="4676"/>
                  <a:pt x="49566" y="6683"/>
                  <a:pt x="48038" y="8177"/>
                </a:cubicBezTo>
                <a:lnTo>
                  <a:pt x="48038" y="8177"/>
                </a:lnTo>
                <a:cubicBezTo>
                  <a:pt x="47107" y="7515"/>
                  <a:pt x="46379" y="6656"/>
                  <a:pt x="46061" y="5552"/>
                </a:cubicBezTo>
                <a:cubicBezTo>
                  <a:pt x="45715" y="4364"/>
                  <a:pt x="45913" y="2889"/>
                  <a:pt x="46744" y="1939"/>
                </a:cubicBezTo>
                <a:cubicBezTo>
                  <a:pt x="47100" y="1540"/>
                  <a:pt x="47479" y="1372"/>
                  <a:pt x="47847" y="1372"/>
                </a:cubicBezTo>
                <a:close/>
                <a:moveTo>
                  <a:pt x="78025" y="9533"/>
                </a:moveTo>
                <a:lnTo>
                  <a:pt x="78025" y="9533"/>
                </a:lnTo>
                <a:cubicBezTo>
                  <a:pt x="78092" y="9600"/>
                  <a:pt x="78158" y="9669"/>
                  <a:pt x="78224" y="9739"/>
                </a:cubicBezTo>
                <a:cubicBezTo>
                  <a:pt x="79431" y="11036"/>
                  <a:pt x="80501" y="13135"/>
                  <a:pt x="78630" y="14382"/>
                </a:cubicBezTo>
                <a:cubicBezTo>
                  <a:pt x="78142" y="14709"/>
                  <a:pt x="77376" y="14965"/>
                  <a:pt x="76660" y="14965"/>
                </a:cubicBezTo>
                <a:cubicBezTo>
                  <a:pt x="76010" y="14965"/>
                  <a:pt x="75401" y="14754"/>
                  <a:pt x="75076" y="14194"/>
                </a:cubicBezTo>
                <a:cubicBezTo>
                  <a:pt x="74620" y="13422"/>
                  <a:pt x="75066" y="12382"/>
                  <a:pt x="75492" y="11699"/>
                </a:cubicBezTo>
                <a:cubicBezTo>
                  <a:pt x="76088" y="10726"/>
                  <a:pt x="77009" y="10030"/>
                  <a:pt x="78025" y="9533"/>
                </a:cubicBezTo>
                <a:close/>
                <a:moveTo>
                  <a:pt x="21122" y="11192"/>
                </a:moveTo>
                <a:cubicBezTo>
                  <a:pt x="21545" y="12524"/>
                  <a:pt x="21617" y="13964"/>
                  <a:pt x="20878" y="15085"/>
                </a:cubicBezTo>
                <a:cubicBezTo>
                  <a:pt x="20285" y="15990"/>
                  <a:pt x="19186" y="16448"/>
                  <a:pt x="18117" y="16448"/>
                </a:cubicBezTo>
                <a:cubicBezTo>
                  <a:pt x="17865" y="16448"/>
                  <a:pt x="17615" y="16423"/>
                  <a:pt x="17373" y="16372"/>
                </a:cubicBezTo>
                <a:cubicBezTo>
                  <a:pt x="16710" y="16223"/>
                  <a:pt x="15988" y="15847"/>
                  <a:pt x="15740" y="15164"/>
                </a:cubicBezTo>
                <a:cubicBezTo>
                  <a:pt x="15473" y="14421"/>
                  <a:pt x="15889" y="13649"/>
                  <a:pt x="16423" y="13144"/>
                </a:cubicBezTo>
                <a:cubicBezTo>
                  <a:pt x="17512" y="12105"/>
                  <a:pt x="19096" y="11630"/>
                  <a:pt x="20521" y="11313"/>
                </a:cubicBezTo>
                <a:cubicBezTo>
                  <a:pt x="20721" y="11270"/>
                  <a:pt x="20921" y="11230"/>
                  <a:pt x="21122" y="11192"/>
                </a:cubicBezTo>
                <a:close/>
                <a:moveTo>
                  <a:pt x="93375" y="1"/>
                </a:moveTo>
                <a:cubicBezTo>
                  <a:pt x="93298" y="1"/>
                  <a:pt x="93221" y="53"/>
                  <a:pt x="93221" y="157"/>
                </a:cubicBezTo>
                <a:cubicBezTo>
                  <a:pt x="93271" y="3334"/>
                  <a:pt x="90816" y="5215"/>
                  <a:pt x="88133" y="6344"/>
                </a:cubicBezTo>
                <a:cubicBezTo>
                  <a:pt x="86905" y="6868"/>
                  <a:pt x="85638" y="7264"/>
                  <a:pt x="84341" y="7551"/>
                </a:cubicBezTo>
                <a:cubicBezTo>
                  <a:pt x="83025" y="7819"/>
                  <a:pt x="81679" y="8036"/>
                  <a:pt x="80372" y="8373"/>
                </a:cubicBezTo>
                <a:cubicBezTo>
                  <a:pt x="79621" y="8569"/>
                  <a:pt x="78841" y="8823"/>
                  <a:pt x="78105" y="9162"/>
                </a:cubicBezTo>
                <a:lnTo>
                  <a:pt x="78105" y="9162"/>
                </a:lnTo>
                <a:cubicBezTo>
                  <a:pt x="77930" y="8998"/>
                  <a:pt x="77757" y="8846"/>
                  <a:pt x="77590" y="8710"/>
                </a:cubicBezTo>
                <a:cubicBezTo>
                  <a:pt x="75861" y="7289"/>
                  <a:pt x="73856" y="6783"/>
                  <a:pt x="71767" y="6783"/>
                </a:cubicBezTo>
                <a:cubicBezTo>
                  <a:pt x="68427" y="6783"/>
                  <a:pt x="64871" y="8077"/>
                  <a:pt x="61880" y="8997"/>
                </a:cubicBezTo>
                <a:cubicBezTo>
                  <a:pt x="60603" y="9383"/>
                  <a:pt x="59316" y="9769"/>
                  <a:pt x="58010" y="10016"/>
                </a:cubicBezTo>
                <a:cubicBezTo>
                  <a:pt x="57200" y="10159"/>
                  <a:pt x="56381" y="10229"/>
                  <a:pt x="55562" y="10229"/>
                </a:cubicBezTo>
                <a:cubicBezTo>
                  <a:pt x="54958" y="10229"/>
                  <a:pt x="54354" y="10191"/>
                  <a:pt x="53753" y="10115"/>
                </a:cubicBezTo>
                <a:cubicBezTo>
                  <a:pt x="52073" y="9918"/>
                  <a:pt x="49938" y="9410"/>
                  <a:pt x="48317" y="8365"/>
                </a:cubicBezTo>
                <a:lnTo>
                  <a:pt x="48317" y="8365"/>
                </a:lnTo>
                <a:cubicBezTo>
                  <a:pt x="49588" y="7117"/>
                  <a:pt x="50578" y="5503"/>
                  <a:pt x="50249" y="3711"/>
                </a:cubicBezTo>
                <a:cubicBezTo>
                  <a:pt x="50061" y="2740"/>
                  <a:pt x="49447" y="1543"/>
                  <a:pt x="48487" y="1147"/>
                </a:cubicBezTo>
                <a:cubicBezTo>
                  <a:pt x="48300" y="1072"/>
                  <a:pt x="48114" y="1037"/>
                  <a:pt x="47931" y="1037"/>
                </a:cubicBezTo>
                <a:cubicBezTo>
                  <a:pt x="47368" y="1037"/>
                  <a:pt x="46841" y="1364"/>
                  <a:pt x="46467" y="1820"/>
                </a:cubicBezTo>
                <a:cubicBezTo>
                  <a:pt x="44982" y="3621"/>
                  <a:pt x="45527" y="6255"/>
                  <a:pt x="47130" y="7759"/>
                </a:cubicBezTo>
                <a:cubicBezTo>
                  <a:pt x="47358" y="7974"/>
                  <a:pt x="47597" y="8174"/>
                  <a:pt x="47847" y="8359"/>
                </a:cubicBezTo>
                <a:lnTo>
                  <a:pt x="47847" y="8359"/>
                </a:lnTo>
                <a:cubicBezTo>
                  <a:pt x="47329" y="8840"/>
                  <a:pt x="46768" y="9263"/>
                  <a:pt x="46230" y="9610"/>
                </a:cubicBezTo>
                <a:cubicBezTo>
                  <a:pt x="45131" y="10333"/>
                  <a:pt x="43903" y="10927"/>
                  <a:pt x="42607" y="11184"/>
                </a:cubicBezTo>
                <a:cubicBezTo>
                  <a:pt x="41401" y="11426"/>
                  <a:pt x="40179" y="11517"/>
                  <a:pt x="38955" y="11517"/>
                </a:cubicBezTo>
                <a:cubicBezTo>
                  <a:pt x="37926" y="11517"/>
                  <a:pt x="36896" y="11453"/>
                  <a:pt x="35875" y="11363"/>
                </a:cubicBezTo>
                <a:cubicBezTo>
                  <a:pt x="32499" y="11059"/>
                  <a:pt x="29129" y="10441"/>
                  <a:pt x="25735" y="10441"/>
                </a:cubicBezTo>
                <a:cubicBezTo>
                  <a:pt x="24919" y="10441"/>
                  <a:pt x="24102" y="10476"/>
                  <a:pt x="23283" y="10561"/>
                </a:cubicBezTo>
                <a:cubicBezTo>
                  <a:pt x="22630" y="10629"/>
                  <a:pt x="21968" y="10713"/>
                  <a:pt x="21311" y="10827"/>
                </a:cubicBezTo>
                <a:lnTo>
                  <a:pt x="21311" y="10827"/>
                </a:lnTo>
                <a:cubicBezTo>
                  <a:pt x="20700" y="9004"/>
                  <a:pt x="19515" y="7421"/>
                  <a:pt x="17789" y="6512"/>
                </a:cubicBezTo>
                <a:cubicBezTo>
                  <a:pt x="15542" y="5344"/>
                  <a:pt x="12968" y="4770"/>
                  <a:pt x="10484" y="4324"/>
                </a:cubicBezTo>
                <a:cubicBezTo>
                  <a:pt x="7920" y="3859"/>
                  <a:pt x="5316" y="3572"/>
                  <a:pt x="2713" y="3463"/>
                </a:cubicBezTo>
                <a:cubicBezTo>
                  <a:pt x="2297" y="3438"/>
                  <a:pt x="1879" y="3426"/>
                  <a:pt x="1459" y="3426"/>
                </a:cubicBezTo>
                <a:cubicBezTo>
                  <a:pt x="1040" y="3426"/>
                  <a:pt x="619" y="3438"/>
                  <a:pt x="198" y="3463"/>
                </a:cubicBezTo>
                <a:cubicBezTo>
                  <a:pt x="4" y="3483"/>
                  <a:pt x="0" y="3780"/>
                  <a:pt x="189" y="3780"/>
                </a:cubicBezTo>
                <a:cubicBezTo>
                  <a:pt x="192" y="3780"/>
                  <a:pt x="195" y="3780"/>
                  <a:pt x="198" y="3780"/>
                </a:cubicBezTo>
                <a:lnTo>
                  <a:pt x="208" y="3780"/>
                </a:lnTo>
                <a:cubicBezTo>
                  <a:pt x="692" y="3744"/>
                  <a:pt x="1179" y="3728"/>
                  <a:pt x="1667" y="3728"/>
                </a:cubicBezTo>
                <a:cubicBezTo>
                  <a:pt x="3190" y="3728"/>
                  <a:pt x="4728" y="3880"/>
                  <a:pt x="6227" y="4037"/>
                </a:cubicBezTo>
                <a:cubicBezTo>
                  <a:pt x="8949" y="4324"/>
                  <a:pt x="11672" y="4770"/>
                  <a:pt x="14305" y="5522"/>
                </a:cubicBezTo>
                <a:cubicBezTo>
                  <a:pt x="16433" y="6136"/>
                  <a:pt x="18660" y="6918"/>
                  <a:pt x="19957" y="8819"/>
                </a:cubicBezTo>
                <a:cubicBezTo>
                  <a:pt x="20356" y="9402"/>
                  <a:pt x="20740" y="10117"/>
                  <a:pt x="21016" y="10881"/>
                </a:cubicBezTo>
                <a:lnTo>
                  <a:pt x="21016" y="10881"/>
                </a:lnTo>
                <a:cubicBezTo>
                  <a:pt x="20240" y="11028"/>
                  <a:pt x="19473" y="11220"/>
                  <a:pt x="18740" y="11481"/>
                </a:cubicBezTo>
                <a:cubicBezTo>
                  <a:pt x="17601" y="11887"/>
                  <a:pt x="16215" y="12511"/>
                  <a:pt x="15621" y="13639"/>
                </a:cubicBezTo>
                <a:cubicBezTo>
                  <a:pt x="15097" y="14619"/>
                  <a:pt x="15394" y="15698"/>
                  <a:pt x="16324" y="16282"/>
                </a:cubicBezTo>
                <a:cubicBezTo>
                  <a:pt x="16853" y="16601"/>
                  <a:pt x="17466" y="16746"/>
                  <a:pt x="18082" y="16746"/>
                </a:cubicBezTo>
                <a:cubicBezTo>
                  <a:pt x="18654" y="16746"/>
                  <a:pt x="19229" y="16620"/>
                  <a:pt x="19739" y="16391"/>
                </a:cubicBezTo>
                <a:cubicBezTo>
                  <a:pt x="21749" y="15510"/>
                  <a:pt x="21977" y="13214"/>
                  <a:pt x="21462" y="11323"/>
                </a:cubicBezTo>
                <a:cubicBezTo>
                  <a:pt x="21445" y="11262"/>
                  <a:pt x="21428" y="11201"/>
                  <a:pt x="21410" y="11140"/>
                </a:cubicBezTo>
                <a:lnTo>
                  <a:pt x="21410" y="11140"/>
                </a:lnTo>
                <a:cubicBezTo>
                  <a:pt x="22843" y="10887"/>
                  <a:pt x="24297" y="10758"/>
                  <a:pt x="25752" y="10758"/>
                </a:cubicBezTo>
                <a:cubicBezTo>
                  <a:pt x="25797" y="10758"/>
                  <a:pt x="25842" y="10759"/>
                  <a:pt x="25887" y="10759"/>
                </a:cubicBezTo>
                <a:cubicBezTo>
                  <a:pt x="30054" y="10759"/>
                  <a:pt x="34143" y="11729"/>
                  <a:pt x="38300" y="11828"/>
                </a:cubicBezTo>
                <a:cubicBezTo>
                  <a:pt x="38568" y="11834"/>
                  <a:pt x="38839" y="11838"/>
                  <a:pt x="39112" y="11838"/>
                </a:cubicBezTo>
                <a:cubicBezTo>
                  <a:pt x="40614" y="11838"/>
                  <a:pt x="42171" y="11724"/>
                  <a:pt x="43587" y="11264"/>
                </a:cubicBezTo>
                <a:cubicBezTo>
                  <a:pt x="44774" y="10858"/>
                  <a:pt x="45903" y="10274"/>
                  <a:pt x="46913" y="9541"/>
                </a:cubicBezTo>
                <a:cubicBezTo>
                  <a:pt x="47317" y="9249"/>
                  <a:pt x="47729" y="8918"/>
                  <a:pt x="48121" y="8553"/>
                </a:cubicBezTo>
                <a:lnTo>
                  <a:pt x="48121" y="8553"/>
                </a:lnTo>
                <a:cubicBezTo>
                  <a:pt x="50040" y="9857"/>
                  <a:pt x="52512" y="10386"/>
                  <a:pt x="54773" y="10511"/>
                </a:cubicBezTo>
                <a:cubicBezTo>
                  <a:pt x="55010" y="10525"/>
                  <a:pt x="55245" y="10531"/>
                  <a:pt x="55479" y="10531"/>
                </a:cubicBezTo>
                <a:cubicBezTo>
                  <a:pt x="57848" y="10531"/>
                  <a:pt x="60084" y="9878"/>
                  <a:pt x="62345" y="9175"/>
                </a:cubicBezTo>
                <a:cubicBezTo>
                  <a:pt x="65068" y="8333"/>
                  <a:pt x="67820" y="7403"/>
                  <a:pt x="70671" y="7165"/>
                </a:cubicBezTo>
                <a:cubicBezTo>
                  <a:pt x="71014" y="7138"/>
                  <a:pt x="71357" y="7123"/>
                  <a:pt x="71697" y="7123"/>
                </a:cubicBezTo>
                <a:cubicBezTo>
                  <a:pt x="73955" y="7123"/>
                  <a:pt x="76111" y="7755"/>
                  <a:pt x="77795" y="9312"/>
                </a:cubicBezTo>
                <a:lnTo>
                  <a:pt x="77795" y="9312"/>
                </a:lnTo>
                <a:cubicBezTo>
                  <a:pt x="76393" y="10018"/>
                  <a:pt x="75193" y="11059"/>
                  <a:pt x="74719" y="12630"/>
                </a:cubicBezTo>
                <a:cubicBezTo>
                  <a:pt x="74324" y="13926"/>
                  <a:pt x="74937" y="15055"/>
                  <a:pt x="76313" y="15223"/>
                </a:cubicBezTo>
                <a:cubicBezTo>
                  <a:pt x="76459" y="15243"/>
                  <a:pt x="76607" y="15252"/>
                  <a:pt x="76757" y="15252"/>
                </a:cubicBezTo>
                <a:cubicBezTo>
                  <a:pt x="77916" y="15252"/>
                  <a:pt x="79166" y="14683"/>
                  <a:pt x="79719" y="13649"/>
                </a:cubicBezTo>
                <a:cubicBezTo>
                  <a:pt x="80512" y="12160"/>
                  <a:pt x="79465" y="10525"/>
                  <a:pt x="78337" y="9388"/>
                </a:cubicBezTo>
                <a:lnTo>
                  <a:pt x="78337" y="9388"/>
                </a:lnTo>
                <a:cubicBezTo>
                  <a:pt x="78450" y="9338"/>
                  <a:pt x="78564" y="9290"/>
                  <a:pt x="78679" y="9244"/>
                </a:cubicBezTo>
                <a:cubicBezTo>
                  <a:pt x="81095" y="8274"/>
                  <a:pt x="83748" y="8185"/>
                  <a:pt x="86203" y="7383"/>
                </a:cubicBezTo>
                <a:cubicBezTo>
                  <a:pt x="88519" y="6621"/>
                  <a:pt x="91083" y="5621"/>
                  <a:pt x="92538" y="3552"/>
                </a:cubicBezTo>
                <a:cubicBezTo>
                  <a:pt x="93251" y="2552"/>
                  <a:pt x="93548" y="1374"/>
                  <a:pt x="93528" y="157"/>
                </a:cubicBezTo>
                <a:cubicBezTo>
                  <a:pt x="93528" y="53"/>
                  <a:pt x="93451" y="1"/>
                  <a:pt x="93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CACDF0AE-60EB-44ED-AB79-4847833C87DC}"/>
              </a:ext>
            </a:extLst>
          </p:cNvPr>
          <p:cNvGrpSpPr/>
          <p:nvPr/>
        </p:nvGrpSpPr>
        <p:grpSpPr>
          <a:xfrm>
            <a:off x="564620" y="2409125"/>
            <a:ext cx="2122460" cy="1880382"/>
            <a:chOff x="564620" y="2409125"/>
            <a:chExt cx="2122460" cy="1880382"/>
          </a:xfrm>
        </p:grpSpPr>
        <p:sp>
          <p:nvSpPr>
            <p:cNvPr id="2320" name="Google Shape;2320;p35"/>
            <p:cNvSpPr txBox="1"/>
            <p:nvPr/>
          </p:nvSpPr>
          <p:spPr>
            <a:xfrm>
              <a:off x="673689" y="3649007"/>
              <a:ext cx="17427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Week</a:t>
              </a:r>
              <a:r>
                <a:rPr lang="vi-V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3-&gt;4</a:t>
              </a:r>
              <a:endParaRPr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21" name="Google Shape;2321;p35"/>
            <p:cNvSpPr txBox="1"/>
            <p:nvPr/>
          </p:nvSpPr>
          <p:spPr>
            <a:xfrm>
              <a:off x="564620" y="3029482"/>
              <a:ext cx="2122460" cy="609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800" b="1" dirty="0">
                  <a:solidFill>
                    <a:schemeClr val="accent5"/>
                  </a:solidFill>
                  <a:latin typeface="+mj-lt"/>
                  <a:ea typeface="Days One"/>
                  <a:cs typeface="Days One"/>
                  <a:sym typeface="Days One"/>
                </a:rPr>
                <a:t>Xây </a:t>
              </a:r>
              <a:r>
                <a:rPr lang="vi-VN" sz="1800" b="1" dirty="0" err="1">
                  <a:solidFill>
                    <a:schemeClr val="accent5"/>
                  </a:solidFill>
                  <a:latin typeface="+mj-lt"/>
                  <a:ea typeface="Days One"/>
                  <a:cs typeface="Days One"/>
                  <a:sym typeface="Days One"/>
                </a:rPr>
                <a:t>dựng</a:t>
              </a:r>
              <a:r>
                <a:rPr lang="vi-VN" sz="1800" b="1" dirty="0">
                  <a:solidFill>
                    <a:schemeClr val="accent5"/>
                  </a:solidFill>
                  <a:latin typeface="+mj-lt"/>
                  <a:ea typeface="Days One"/>
                  <a:cs typeface="Days One"/>
                  <a:sym typeface="Days One"/>
                </a:rPr>
                <a:t> ý </a:t>
              </a:r>
              <a:r>
                <a:rPr lang="vi-VN" sz="1800" b="1" dirty="0" err="1">
                  <a:solidFill>
                    <a:schemeClr val="accent5"/>
                  </a:solidFill>
                  <a:latin typeface="+mj-lt"/>
                  <a:ea typeface="Days One"/>
                  <a:cs typeface="Days One"/>
                  <a:sym typeface="Days One"/>
                </a:rPr>
                <a:t>tưởng</a:t>
              </a:r>
              <a:endParaRPr sz="1800" b="1" dirty="0">
                <a:solidFill>
                  <a:schemeClr val="accent5"/>
                </a:solidFill>
                <a:latin typeface="+mj-lt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1390792" y="2711142"/>
              <a:ext cx="68078" cy="106257"/>
            </a:xfrm>
            <a:custGeom>
              <a:avLst/>
              <a:gdLst/>
              <a:ahLst/>
              <a:cxnLst/>
              <a:rect l="l" t="t" r="r" b="b"/>
              <a:pathLst>
                <a:path w="605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01" y="9442"/>
                    <a:pt x="3050" y="9442"/>
                  </a:cubicBezTo>
                  <a:cubicBezTo>
                    <a:pt x="4750" y="9442"/>
                    <a:pt x="6050" y="7043"/>
                    <a:pt x="6050" y="3793"/>
                  </a:cubicBezTo>
                  <a:cubicBezTo>
                    <a:pt x="6050" y="2643"/>
                    <a:pt x="5850" y="1494"/>
                    <a:pt x="5450" y="394"/>
                  </a:cubicBezTo>
                  <a:cubicBezTo>
                    <a:pt x="5371" y="156"/>
                    <a:pt x="5135" y="13"/>
                    <a:pt x="4892" y="13"/>
                  </a:cubicBezTo>
                  <a:cubicBezTo>
                    <a:pt x="4827" y="13"/>
                    <a:pt x="4763" y="23"/>
                    <a:pt x="4700" y="44"/>
                  </a:cubicBezTo>
                  <a:cubicBezTo>
                    <a:pt x="4450" y="194"/>
                    <a:pt x="4350" y="54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1" y="6393"/>
                    <a:pt x="1201" y="3793"/>
                  </a:cubicBezTo>
                  <a:cubicBezTo>
                    <a:pt x="1201" y="2743"/>
                    <a:pt x="1350" y="1744"/>
                    <a:pt x="1750" y="744"/>
                  </a:cubicBezTo>
                  <a:cubicBezTo>
                    <a:pt x="1877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1380665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1700180" y="2710253"/>
              <a:ext cx="68078" cy="107146"/>
            </a:xfrm>
            <a:custGeom>
              <a:avLst/>
              <a:gdLst/>
              <a:ahLst/>
              <a:cxnLst/>
              <a:rect l="l" t="t" r="r" b="b"/>
              <a:pathLst>
                <a:path w="6050" h="9522" extrusionOk="0">
                  <a:moveTo>
                    <a:pt x="1184" y="0"/>
                  </a:moveTo>
                  <a:cubicBezTo>
                    <a:pt x="962" y="0"/>
                    <a:pt x="744" y="125"/>
                    <a:pt x="651" y="423"/>
                  </a:cubicBezTo>
                  <a:cubicBezTo>
                    <a:pt x="251" y="1523"/>
                    <a:pt x="1" y="2672"/>
                    <a:pt x="51" y="3872"/>
                  </a:cubicBezTo>
                  <a:cubicBezTo>
                    <a:pt x="51" y="7122"/>
                    <a:pt x="1351" y="9521"/>
                    <a:pt x="3050" y="9521"/>
                  </a:cubicBezTo>
                  <a:cubicBezTo>
                    <a:pt x="4750" y="9521"/>
                    <a:pt x="6050" y="7122"/>
                    <a:pt x="6050" y="3872"/>
                  </a:cubicBezTo>
                  <a:cubicBezTo>
                    <a:pt x="6050" y="2722"/>
                    <a:pt x="5850" y="1573"/>
                    <a:pt x="5450" y="473"/>
                  </a:cubicBezTo>
                  <a:cubicBezTo>
                    <a:pt x="5371" y="235"/>
                    <a:pt x="5135" y="92"/>
                    <a:pt x="4892" y="92"/>
                  </a:cubicBezTo>
                  <a:cubicBezTo>
                    <a:pt x="4827" y="92"/>
                    <a:pt x="4763" y="102"/>
                    <a:pt x="4700" y="123"/>
                  </a:cubicBezTo>
                  <a:cubicBezTo>
                    <a:pt x="4450" y="273"/>
                    <a:pt x="4350" y="623"/>
                    <a:pt x="4450" y="873"/>
                  </a:cubicBezTo>
                  <a:cubicBezTo>
                    <a:pt x="4800" y="1823"/>
                    <a:pt x="4950" y="2872"/>
                    <a:pt x="4950" y="3872"/>
                  </a:cubicBezTo>
                  <a:cubicBezTo>
                    <a:pt x="4950" y="6472"/>
                    <a:pt x="4000" y="8371"/>
                    <a:pt x="3100" y="8371"/>
                  </a:cubicBezTo>
                  <a:cubicBezTo>
                    <a:pt x="2201" y="8371"/>
                    <a:pt x="1201" y="6472"/>
                    <a:pt x="1201" y="3872"/>
                  </a:cubicBezTo>
                  <a:cubicBezTo>
                    <a:pt x="1201" y="2822"/>
                    <a:pt x="1351" y="1823"/>
                    <a:pt x="1751" y="823"/>
                  </a:cubicBezTo>
                  <a:cubicBezTo>
                    <a:pt x="1939" y="352"/>
                    <a:pt x="1557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1690064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49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49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2009578" y="2710253"/>
              <a:ext cx="68078" cy="107146"/>
            </a:xfrm>
            <a:custGeom>
              <a:avLst/>
              <a:gdLst/>
              <a:ahLst/>
              <a:cxnLst/>
              <a:rect l="l" t="t" r="r" b="b"/>
              <a:pathLst>
                <a:path w="6050" h="9522" extrusionOk="0">
                  <a:moveTo>
                    <a:pt x="1183" y="0"/>
                  </a:moveTo>
                  <a:cubicBezTo>
                    <a:pt x="961" y="0"/>
                    <a:pt x="743" y="125"/>
                    <a:pt x="650" y="423"/>
                  </a:cubicBezTo>
                  <a:cubicBezTo>
                    <a:pt x="250" y="1523"/>
                    <a:pt x="0" y="2672"/>
                    <a:pt x="50" y="3872"/>
                  </a:cubicBezTo>
                  <a:cubicBezTo>
                    <a:pt x="50" y="7122"/>
                    <a:pt x="1350" y="9521"/>
                    <a:pt x="3050" y="9521"/>
                  </a:cubicBezTo>
                  <a:cubicBezTo>
                    <a:pt x="4749" y="9521"/>
                    <a:pt x="6049" y="7122"/>
                    <a:pt x="6049" y="3872"/>
                  </a:cubicBezTo>
                  <a:cubicBezTo>
                    <a:pt x="6049" y="2722"/>
                    <a:pt x="5849" y="1573"/>
                    <a:pt x="5449" y="473"/>
                  </a:cubicBezTo>
                  <a:cubicBezTo>
                    <a:pt x="5370" y="235"/>
                    <a:pt x="5134" y="92"/>
                    <a:pt x="4891" y="92"/>
                  </a:cubicBezTo>
                  <a:cubicBezTo>
                    <a:pt x="4827" y="92"/>
                    <a:pt x="4762" y="102"/>
                    <a:pt x="4699" y="123"/>
                  </a:cubicBezTo>
                  <a:cubicBezTo>
                    <a:pt x="4449" y="273"/>
                    <a:pt x="4349" y="623"/>
                    <a:pt x="4449" y="873"/>
                  </a:cubicBezTo>
                  <a:cubicBezTo>
                    <a:pt x="4799" y="1823"/>
                    <a:pt x="4949" y="2872"/>
                    <a:pt x="4949" y="3872"/>
                  </a:cubicBezTo>
                  <a:cubicBezTo>
                    <a:pt x="4949" y="6472"/>
                    <a:pt x="3999" y="8371"/>
                    <a:pt x="3100" y="8371"/>
                  </a:cubicBezTo>
                  <a:cubicBezTo>
                    <a:pt x="2200" y="8371"/>
                    <a:pt x="1200" y="6472"/>
                    <a:pt x="1200" y="3872"/>
                  </a:cubicBezTo>
                  <a:cubicBezTo>
                    <a:pt x="1200" y="2822"/>
                    <a:pt x="1350" y="1823"/>
                    <a:pt x="1750" y="823"/>
                  </a:cubicBezTo>
                  <a:cubicBezTo>
                    <a:pt x="1938" y="352"/>
                    <a:pt x="1556" y="0"/>
                    <a:pt x="1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1999451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2318966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3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50" y="9442"/>
                    <a:pt x="3050" y="9442"/>
                  </a:cubicBezTo>
                  <a:cubicBezTo>
                    <a:pt x="4749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549" y="394"/>
                  </a:cubicBezTo>
                  <a:cubicBezTo>
                    <a:pt x="5431" y="156"/>
                    <a:pt x="5218" y="13"/>
                    <a:pt x="4986" y="13"/>
                  </a:cubicBezTo>
                  <a:cubicBezTo>
                    <a:pt x="4925" y="13"/>
                    <a:pt x="4862" y="23"/>
                    <a:pt x="4799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799" y="1744"/>
                    <a:pt x="4949" y="2793"/>
                    <a:pt x="4949" y="3793"/>
                  </a:cubicBezTo>
                  <a:cubicBezTo>
                    <a:pt x="4949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50" y="744"/>
                  </a:cubicBezTo>
                  <a:cubicBezTo>
                    <a:pt x="1876" y="302"/>
                    <a:pt x="1525" y="0"/>
                    <a:pt x="1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2308839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200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1081392" y="2711142"/>
              <a:ext cx="68078" cy="106257"/>
            </a:xfrm>
            <a:custGeom>
              <a:avLst/>
              <a:gdLst/>
              <a:ahLst/>
              <a:cxnLst/>
              <a:rect l="l" t="t" r="r" b="b"/>
              <a:pathLst>
                <a:path w="605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01" y="9442"/>
                    <a:pt x="3050" y="9442"/>
                  </a:cubicBezTo>
                  <a:cubicBezTo>
                    <a:pt x="4750" y="9442"/>
                    <a:pt x="6050" y="7043"/>
                    <a:pt x="6050" y="3793"/>
                  </a:cubicBezTo>
                  <a:cubicBezTo>
                    <a:pt x="6050" y="2643"/>
                    <a:pt x="5850" y="1494"/>
                    <a:pt x="5450" y="394"/>
                  </a:cubicBezTo>
                  <a:cubicBezTo>
                    <a:pt x="5371" y="156"/>
                    <a:pt x="5135" y="13"/>
                    <a:pt x="4892" y="13"/>
                  </a:cubicBezTo>
                  <a:cubicBezTo>
                    <a:pt x="4827" y="13"/>
                    <a:pt x="4763" y="23"/>
                    <a:pt x="4700" y="44"/>
                  </a:cubicBezTo>
                  <a:cubicBezTo>
                    <a:pt x="4450" y="194"/>
                    <a:pt x="4350" y="54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1" y="6393"/>
                    <a:pt x="1201" y="3793"/>
                  </a:cubicBezTo>
                  <a:cubicBezTo>
                    <a:pt x="1201" y="2743"/>
                    <a:pt x="1350" y="1744"/>
                    <a:pt x="1750" y="744"/>
                  </a:cubicBezTo>
                  <a:cubicBezTo>
                    <a:pt x="1877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1071265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771992" y="2711142"/>
              <a:ext cx="68078" cy="106257"/>
            </a:xfrm>
            <a:custGeom>
              <a:avLst/>
              <a:gdLst/>
              <a:ahLst/>
              <a:cxnLst/>
              <a:rect l="l" t="t" r="r" b="b"/>
              <a:pathLst>
                <a:path w="605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01" y="9442"/>
                    <a:pt x="3050" y="9442"/>
                  </a:cubicBezTo>
                  <a:cubicBezTo>
                    <a:pt x="4750" y="9442"/>
                    <a:pt x="6050" y="7043"/>
                    <a:pt x="6050" y="3793"/>
                  </a:cubicBezTo>
                  <a:cubicBezTo>
                    <a:pt x="6050" y="2643"/>
                    <a:pt x="5850" y="1494"/>
                    <a:pt x="5450" y="394"/>
                  </a:cubicBezTo>
                  <a:cubicBezTo>
                    <a:pt x="5371" y="156"/>
                    <a:pt x="5135" y="13"/>
                    <a:pt x="4892" y="13"/>
                  </a:cubicBezTo>
                  <a:cubicBezTo>
                    <a:pt x="4827" y="13"/>
                    <a:pt x="4763" y="23"/>
                    <a:pt x="4700" y="44"/>
                  </a:cubicBezTo>
                  <a:cubicBezTo>
                    <a:pt x="4450" y="194"/>
                    <a:pt x="4350" y="54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1" y="6393"/>
                    <a:pt x="1201" y="3793"/>
                  </a:cubicBezTo>
                  <a:cubicBezTo>
                    <a:pt x="1201" y="2743"/>
                    <a:pt x="1350" y="1744"/>
                    <a:pt x="1750" y="744"/>
                  </a:cubicBezTo>
                  <a:cubicBezTo>
                    <a:pt x="1877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761865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1" name="Google Shape;2391;p35"/>
            <p:cNvCxnSpPr/>
            <p:nvPr/>
          </p:nvCxnSpPr>
          <p:spPr>
            <a:xfrm>
              <a:off x="811249" y="2409125"/>
              <a:ext cx="1562700" cy="33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F4AB21D1-3BC7-4E24-A095-1C5D49DE7146}"/>
              </a:ext>
            </a:extLst>
          </p:cNvPr>
          <p:cNvGrpSpPr/>
          <p:nvPr/>
        </p:nvGrpSpPr>
        <p:grpSpPr>
          <a:xfrm>
            <a:off x="3486150" y="2409124"/>
            <a:ext cx="1978225" cy="1948973"/>
            <a:chOff x="2462565" y="2409125"/>
            <a:chExt cx="1978225" cy="1879090"/>
          </a:xfrm>
        </p:grpSpPr>
        <p:sp>
          <p:nvSpPr>
            <p:cNvPr id="2316" name="Google Shape;2316;p35"/>
            <p:cNvSpPr txBox="1"/>
            <p:nvPr/>
          </p:nvSpPr>
          <p:spPr>
            <a:xfrm>
              <a:off x="2698090" y="3647715"/>
              <a:ext cx="17427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Week</a:t>
              </a:r>
              <a:r>
                <a:rPr lang="vi-V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5-&gt;9</a:t>
              </a:r>
              <a:endParaRPr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7" name="Google Shape;2317;p35"/>
            <p:cNvSpPr txBox="1"/>
            <p:nvPr/>
          </p:nvSpPr>
          <p:spPr>
            <a:xfrm>
              <a:off x="2462565" y="3009128"/>
              <a:ext cx="1957175" cy="548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800" b="1" dirty="0" err="1">
                  <a:solidFill>
                    <a:schemeClr val="accent2"/>
                  </a:solidFill>
                  <a:latin typeface="+mj-lt"/>
                  <a:ea typeface="Days One"/>
                  <a:cs typeface="Days One"/>
                  <a:sym typeface="Days One"/>
                </a:rPr>
                <a:t>Thực</a:t>
              </a:r>
              <a:r>
                <a:rPr lang="vi-VN" sz="1800" b="1" dirty="0">
                  <a:solidFill>
                    <a:schemeClr val="accent2"/>
                  </a:solidFill>
                  <a:latin typeface="+mj-lt"/>
                  <a:ea typeface="Days One"/>
                  <a:cs typeface="Days One"/>
                  <a:sym typeface="Days One"/>
                </a:rPr>
                <a:t> hiên ý </a:t>
              </a:r>
              <a:r>
                <a:rPr lang="vi-VN" sz="1800" b="1" dirty="0" err="1">
                  <a:solidFill>
                    <a:schemeClr val="accent2"/>
                  </a:solidFill>
                  <a:latin typeface="+mj-lt"/>
                  <a:ea typeface="Days One"/>
                  <a:cs typeface="Days One"/>
                  <a:sym typeface="Days One"/>
                </a:rPr>
                <a:t>tưởng</a:t>
              </a:r>
              <a:endParaRPr sz="1800" b="1" dirty="0">
                <a:solidFill>
                  <a:schemeClr val="accent2"/>
                </a:solidFill>
                <a:latin typeface="+mj-lt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2717790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50" y="9442"/>
                    <a:pt x="3050" y="9442"/>
                  </a:cubicBezTo>
                  <a:cubicBezTo>
                    <a:pt x="4750" y="9442"/>
                    <a:pt x="6050" y="7043"/>
                    <a:pt x="6100" y="3793"/>
                  </a:cubicBezTo>
                  <a:cubicBezTo>
                    <a:pt x="6100" y="2643"/>
                    <a:pt x="5950" y="1494"/>
                    <a:pt x="5550" y="394"/>
                  </a:cubicBezTo>
                  <a:cubicBezTo>
                    <a:pt x="5431" y="156"/>
                    <a:pt x="5218" y="13"/>
                    <a:pt x="4986" y="13"/>
                  </a:cubicBezTo>
                  <a:cubicBezTo>
                    <a:pt x="4925" y="13"/>
                    <a:pt x="4862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50" y="744"/>
                  </a:cubicBezTo>
                  <a:cubicBezTo>
                    <a:pt x="1876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2707663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3027178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1" y="0"/>
                  </a:moveTo>
                  <a:cubicBezTo>
                    <a:pt x="968" y="0"/>
                    <a:pt x="762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01" y="9442"/>
                    <a:pt x="3050" y="9442"/>
                  </a:cubicBezTo>
                  <a:cubicBezTo>
                    <a:pt x="4750" y="9442"/>
                    <a:pt x="6050" y="7043"/>
                    <a:pt x="6100" y="3793"/>
                  </a:cubicBezTo>
                  <a:cubicBezTo>
                    <a:pt x="6100" y="2643"/>
                    <a:pt x="5950" y="1494"/>
                    <a:pt x="5500" y="394"/>
                  </a:cubicBezTo>
                  <a:cubicBezTo>
                    <a:pt x="5421" y="156"/>
                    <a:pt x="5216" y="13"/>
                    <a:pt x="4986" y="13"/>
                  </a:cubicBezTo>
                  <a:cubicBezTo>
                    <a:pt x="4925" y="13"/>
                    <a:pt x="4863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3950" y="8292"/>
                    <a:pt x="3100" y="8292"/>
                  </a:cubicBezTo>
                  <a:cubicBezTo>
                    <a:pt x="2200" y="8292"/>
                    <a:pt x="1201" y="6393"/>
                    <a:pt x="1201" y="3793"/>
                  </a:cubicBezTo>
                  <a:cubicBezTo>
                    <a:pt x="1201" y="2743"/>
                    <a:pt x="1351" y="1744"/>
                    <a:pt x="1701" y="744"/>
                  </a:cubicBezTo>
                  <a:cubicBezTo>
                    <a:pt x="1858" y="302"/>
                    <a:pt x="1519" y="0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3017062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49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49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3336576" y="2711142"/>
              <a:ext cx="68629" cy="106257"/>
            </a:xfrm>
            <a:custGeom>
              <a:avLst/>
              <a:gdLst/>
              <a:ahLst/>
              <a:cxnLst/>
              <a:rect l="l" t="t" r="r" b="b"/>
              <a:pathLst>
                <a:path w="6099" h="9443" extrusionOk="0">
                  <a:moveTo>
                    <a:pt x="1170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00" y="9442"/>
                    <a:pt x="3050" y="9442"/>
                  </a:cubicBezTo>
                  <a:cubicBezTo>
                    <a:pt x="4749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499" y="394"/>
                  </a:cubicBezTo>
                  <a:cubicBezTo>
                    <a:pt x="5420" y="156"/>
                    <a:pt x="5216" y="13"/>
                    <a:pt x="4985" y="13"/>
                  </a:cubicBezTo>
                  <a:cubicBezTo>
                    <a:pt x="4924" y="13"/>
                    <a:pt x="4862" y="23"/>
                    <a:pt x="4799" y="44"/>
                  </a:cubicBezTo>
                  <a:cubicBezTo>
                    <a:pt x="4499" y="144"/>
                    <a:pt x="4349" y="494"/>
                    <a:pt x="4449" y="794"/>
                  </a:cubicBezTo>
                  <a:cubicBezTo>
                    <a:pt x="4799" y="1744"/>
                    <a:pt x="4949" y="2793"/>
                    <a:pt x="4949" y="3793"/>
                  </a:cubicBezTo>
                  <a:cubicBezTo>
                    <a:pt x="4949" y="6393"/>
                    <a:pt x="3949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00" y="744"/>
                  </a:cubicBezTo>
                  <a:cubicBezTo>
                    <a:pt x="1857" y="302"/>
                    <a:pt x="1518" y="0"/>
                    <a:pt x="11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3326449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3645964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1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50" y="9442"/>
                    <a:pt x="3050" y="9442"/>
                  </a:cubicBezTo>
                  <a:cubicBezTo>
                    <a:pt x="4749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499" y="394"/>
                  </a:cubicBezTo>
                  <a:cubicBezTo>
                    <a:pt x="5420" y="156"/>
                    <a:pt x="5216" y="13"/>
                    <a:pt x="4985" y="13"/>
                  </a:cubicBezTo>
                  <a:cubicBezTo>
                    <a:pt x="4925" y="13"/>
                    <a:pt x="4862" y="23"/>
                    <a:pt x="4799" y="44"/>
                  </a:cubicBezTo>
                  <a:cubicBezTo>
                    <a:pt x="4499" y="144"/>
                    <a:pt x="4349" y="494"/>
                    <a:pt x="4449" y="794"/>
                  </a:cubicBezTo>
                  <a:cubicBezTo>
                    <a:pt x="4799" y="1744"/>
                    <a:pt x="4949" y="2793"/>
                    <a:pt x="4949" y="3793"/>
                  </a:cubicBezTo>
                  <a:cubicBezTo>
                    <a:pt x="4949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00" y="744"/>
                  </a:cubicBezTo>
                  <a:cubicBezTo>
                    <a:pt x="1858" y="302"/>
                    <a:pt x="1518" y="0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3635837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3955351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1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50" y="9442"/>
                    <a:pt x="3050" y="9442"/>
                  </a:cubicBezTo>
                  <a:cubicBezTo>
                    <a:pt x="4750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499" y="394"/>
                  </a:cubicBezTo>
                  <a:cubicBezTo>
                    <a:pt x="5420" y="156"/>
                    <a:pt x="5216" y="13"/>
                    <a:pt x="4986" y="13"/>
                  </a:cubicBezTo>
                  <a:cubicBezTo>
                    <a:pt x="4925" y="13"/>
                    <a:pt x="4862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00" y="744"/>
                  </a:cubicBezTo>
                  <a:cubicBezTo>
                    <a:pt x="1858" y="302"/>
                    <a:pt x="1518" y="0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3945224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200" y="9549"/>
                    <a:pt x="3750" y="9499"/>
                  </a:cubicBezTo>
                  <a:cubicBezTo>
                    <a:pt x="2450" y="9499"/>
                    <a:pt x="1150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4264739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1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50" y="9442"/>
                    <a:pt x="3050" y="9442"/>
                  </a:cubicBezTo>
                  <a:cubicBezTo>
                    <a:pt x="4750" y="9442"/>
                    <a:pt x="6050" y="7043"/>
                    <a:pt x="6100" y="3793"/>
                  </a:cubicBezTo>
                  <a:cubicBezTo>
                    <a:pt x="6100" y="2643"/>
                    <a:pt x="5950" y="1494"/>
                    <a:pt x="5500" y="394"/>
                  </a:cubicBezTo>
                  <a:cubicBezTo>
                    <a:pt x="5421" y="156"/>
                    <a:pt x="5216" y="13"/>
                    <a:pt x="4986" y="13"/>
                  </a:cubicBezTo>
                  <a:cubicBezTo>
                    <a:pt x="4925" y="13"/>
                    <a:pt x="4862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00" y="744"/>
                  </a:cubicBezTo>
                  <a:cubicBezTo>
                    <a:pt x="1858" y="302"/>
                    <a:pt x="1519" y="0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4254612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2" name="Google Shape;2392;p35"/>
            <p:cNvCxnSpPr/>
            <p:nvPr/>
          </p:nvCxnSpPr>
          <p:spPr>
            <a:xfrm>
              <a:off x="2749823" y="2409125"/>
              <a:ext cx="1567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37105A4A-5833-49F1-A7F9-B9D927867468}"/>
              </a:ext>
            </a:extLst>
          </p:cNvPr>
          <p:cNvGrpSpPr/>
          <p:nvPr/>
        </p:nvGrpSpPr>
        <p:grpSpPr>
          <a:xfrm>
            <a:off x="6560792" y="2409124"/>
            <a:ext cx="1742712" cy="1769279"/>
            <a:chOff x="4600398" y="2409125"/>
            <a:chExt cx="1742712" cy="1773500"/>
          </a:xfrm>
        </p:grpSpPr>
        <p:sp>
          <p:nvSpPr>
            <p:cNvPr id="2318" name="Google Shape;2318;p35"/>
            <p:cNvSpPr txBox="1"/>
            <p:nvPr/>
          </p:nvSpPr>
          <p:spPr>
            <a:xfrm>
              <a:off x="4600398" y="3542125"/>
              <a:ext cx="1742700" cy="6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Week</a:t>
              </a:r>
              <a:r>
                <a:rPr lang="vi-V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10-&gt;15</a:t>
              </a:r>
              <a:endParaRPr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9" name="Google Shape;2319;p35"/>
            <p:cNvSpPr txBox="1"/>
            <p:nvPr/>
          </p:nvSpPr>
          <p:spPr>
            <a:xfrm>
              <a:off x="4600410" y="3136200"/>
              <a:ext cx="1742700" cy="37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vi-VN" sz="1800" b="1" dirty="0" err="1">
                  <a:solidFill>
                    <a:schemeClr val="accent6"/>
                  </a:solidFill>
                  <a:latin typeface="+mj-lt"/>
                  <a:ea typeface="Days One"/>
                  <a:cs typeface="Days One"/>
                  <a:sym typeface="Days One"/>
                </a:rPr>
                <a:t>Hoàn</a:t>
              </a:r>
              <a:r>
                <a:rPr lang="vi-VN" sz="1800" b="1" dirty="0">
                  <a:solidFill>
                    <a:schemeClr val="accent6"/>
                  </a:solidFill>
                  <a:latin typeface="+mj-lt"/>
                  <a:ea typeface="Days One"/>
                  <a:cs typeface="Days One"/>
                  <a:sym typeface="Days One"/>
                </a:rPr>
                <a:t> </a:t>
              </a:r>
              <a:r>
                <a:rPr lang="vi-VN" sz="1800" b="1" dirty="0" err="1">
                  <a:solidFill>
                    <a:schemeClr val="accent6"/>
                  </a:solidFill>
                  <a:latin typeface="+mj-lt"/>
                  <a:ea typeface="Days One"/>
                  <a:cs typeface="Days One"/>
                  <a:sym typeface="Days One"/>
                </a:rPr>
                <a:t>thành</a:t>
              </a:r>
              <a:endParaRPr sz="1800" b="1" dirty="0">
                <a:solidFill>
                  <a:schemeClr val="accent6"/>
                </a:solidFill>
                <a:latin typeface="+mj-lt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4662917" y="2711142"/>
              <a:ext cx="68078" cy="106257"/>
            </a:xfrm>
            <a:custGeom>
              <a:avLst/>
              <a:gdLst/>
              <a:ahLst/>
              <a:cxnLst/>
              <a:rect l="l" t="t" r="r" b="b"/>
              <a:pathLst>
                <a:path w="605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01" y="9442"/>
                    <a:pt x="3050" y="9442"/>
                  </a:cubicBezTo>
                  <a:cubicBezTo>
                    <a:pt x="4750" y="9442"/>
                    <a:pt x="6050" y="7043"/>
                    <a:pt x="6050" y="3793"/>
                  </a:cubicBezTo>
                  <a:cubicBezTo>
                    <a:pt x="6050" y="2643"/>
                    <a:pt x="5850" y="1494"/>
                    <a:pt x="5450" y="394"/>
                  </a:cubicBezTo>
                  <a:cubicBezTo>
                    <a:pt x="5371" y="156"/>
                    <a:pt x="5135" y="13"/>
                    <a:pt x="4892" y="13"/>
                  </a:cubicBezTo>
                  <a:cubicBezTo>
                    <a:pt x="4827" y="13"/>
                    <a:pt x="4763" y="23"/>
                    <a:pt x="4700" y="44"/>
                  </a:cubicBezTo>
                  <a:cubicBezTo>
                    <a:pt x="4450" y="194"/>
                    <a:pt x="4350" y="54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1" y="6393"/>
                    <a:pt x="1201" y="3793"/>
                  </a:cubicBezTo>
                  <a:cubicBezTo>
                    <a:pt x="1201" y="2743"/>
                    <a:pt x="1350" y="1744"/>
                    <a:pt x="1750" y="744"/>
                  </a:cubicBezTo>
                  <a:cubicBezTo>
                    <a:pt x="1877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4652789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4972304" y="2710253"/>
              <a:ext cx="68078" cy="107146"/>
            </a:xfrm>
            <a:custGeom>
              <a:avLst/>
              <a:gdLst/>
              <a:ahLst/>
              <a:cxnLst/>
              <a:rect l="l" t="t" r="r" b="b"/>
              <a:pathLst>
                <a:path w="6050" h="9522" extrusionOk="0">
                  <a:moveTo>
                    <a:pt x="1184" y="0"/>
                  </a:moveTo>
                  <a:cubicBezTo>
                    <a:pt x="962" y="0"/>
                    <a:pt x="744" y="125"/>
                    <a:pt x="651" y="423"/>
                  </a:cubicBezTo>
                  <a:cubicBezTo>
                    <a:pt x="251" y="1523"/>
                    <a:pt x="1" y="2672"/>
                    <a:pt x="51" y="3872"/>
                  </a:cubicBezTo>
                  <a:cubicBezTo>
                    <a:pt x="51" y="7122"/>
                    <a:pt x="1351" y="9521"/>
                    <a:pt x="3050" y="9521"/>
                  </a:cubicBezTo>
                  <a:cubicBezTo>
                    <a:pt x="4750" y="9521"/>
                    <a:pt x="6050" y="7122"/>
                    <a:pt x="6050" y="3872"/>
                  </a:cubicBezTo>
                  <a:cubicBezTo>
                    <a:pt x="6050" y="2722"/>
                    <a:pt x="5850" y="1573"/>
                    <a:pt x="5450" y="473"/>
                  </a:cubicBezTo>
                  <a:cubicBezTo>
                    <a:pt x="5371" y="235"/>
                    <a:pt x="5135" y="92"/>
                    <a:pt x="4892" y="92"/>
                  </a:cubicBezTo>
                  <a:cubicBezTo>
                    <a:pt x="4827" y="92"/>
                    <a:pt x="4763" y="102"/>
                    <a:pt x="4700" y="123"/>
                  </a:cubicBezTo>
                  <a:cubicBezTo>
                    <a:pt x="4450" y="273"/>
                    <a:pt x="4350" y="623"/>
                    <a:pt x="4450" y="873"/>
                  </a:cubicBezTo>
                  <a:cubicBezTo>
                    <a:pt x="4800" y="1823"/>
                    <a:pt x="4950" y="2872"/>
                    <a:pt x="4950" y="3872"/>
                  </a:cubicBezTo>
                  <a:cubicBezTo>
                    <a:pt x="4950" y="6472"/>
                    <a:pt x="4000" y="8371"/>
                    <a:pt x="3100" y="8371"/>
                  </a:cubicBezTo>
                  <a:cubicBezTo>
                    <a:pt x="2201" y="8371"/>
                    <a:pt x="1201" y="6472"/>
                    <a:pt x="1201" y="3872"/>
                  </a:cubicBezTo>
                  <a:cubicBezTo>
                    <a:pt x="1201" y="2822"/>
                    <a:pt x="1351" y="1823"/>
                    <a:pt x="1751" y="823"/>
                  </a:cubicBezTo>
                  <a:cubicBezTo>
                    <a:pt x="1939" y="352"/>
                    <a:pt x="1557" y="0"/>
                    <a:pt x="1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4962188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49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49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5281703" y="2710253"/>
              <a:ext cx="68078" cy="107146"/>
            </a:xfrm>
            <a:custGeom>
              <a:avLst/>
              <a:gdLst/>
              <a:ahLst/>
              <a:cxnLst/>
              <a:rect l="l" t="t" r="r" b="b"/>
              <a:pathLst>
                <a:path w="6050" h="9522" extrusionOk="0">
                  <a:moveTo>
                    <a:pt x="1183" y="0"/>
                  </a:moveTo>
                  <a:cubicBezTo>
                    <a:pt x="961" y="0"/>
                    <a:pt x="743" y="125"/>
                    <a:pt x="650" y="423"/>
                  </a:cubicBezTo>
                  <a:cubicBezTo>
                    <a:pt x="250" y="1523"/>
                    <a:pt x="0" y="2672"/>
                    <a:pt x="50" y="3872"/>
                  </a:cubicBezTo>
                  <a:cubicBezTo>
                    <a:pt x="50" y="7122"/>
                    <a:pt x="1350" y="9521"/>
                    <a:pt x="3050" y="9521"/>
                  </a:cubicBezTo>
                  <a:cubicBezTo>
                    <a:pt x="4749" y="9521"/>
                    <a:pt x="6049" y="7122"/>
                    <a:pt x="6049" y="3872"/>
                  </a:cubicBezTo>
                  <a:cubicBezTo>
                    <a:pt x="6049" y="2722"/>
                    <a:pt x="5849" y="1573"/>
                    <a:pt x="5449" y="473"/>
                  </a:cubicBezTo>
                  <a:cubicBezTo>
                    <a:pt x="5370" y="235"/>
                    <a:pt x="5134" y="92"/>
                    <a:pt x="4891" y="92"/>
                  </a:cubicBezTo>
                  <a:cubicBezTo>
                    <a:pt x="4827" y="92"/>
                    <a:pt x="4762" y="102"/>
                    <a:pt x="4699" y="123"/>
                  </a:cubicBezTo>
                  <a:cubicBezTo>
                    <a:pt x="4449" y="273"/>
                    <a:pt x="4349" y="623"/>
                    <a:pt x="4449" y="873"/>
                  </a:cubicBezTo>
                  <a:cubicBezTo>
                    <a:pt x="4799" y="1823"/>
                    <a:pt x="4949" y="2872"/>
                    <a:pt x="4949" y="3872"/>
                  </a:cubicBezTo>
                  <a:cubicBezTo>
                    <a:pt x="4949" y="6472"/>
                    <a:pt x="3999" y="8371"/>
                    <a:pt x="3100" y="8371"/>
                  </a:cubicBezTo>
                  <a:cubicBezTo>
                    <a:pt x="2200" y="8371"/>
                    <a:pt x="1200" y="6472"/>
                    <a:pt x="1200" y="3872"/>
                  </a:cubicBezTo>
                  <a:cubicBezTo>
                    <a:pt x="1200" y="2822"/>
                    <a:pt x="1350" y="1823"/>
                    <a:pt x="1750" y="823"/>
                  </a:cubicBezTo>
                  <a:cubicBezTo>
                    <a:pt x="1938" y="352"/>
                    <a:pt x="1556" y="0"/>
                    <a:pt x="1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5271576" y="2558626"/>
              <a:ext cx="91134" cy="115889"/>
            </a:xfrm>
            <a:custGeom>
              <a:avLst/>
              <a:gdLst/>
              <a:ahLst/>
              <a:cxnLst/>
              <a:rect l="l" t="t" r="r" b="b"/>
              <a:pathLst>
                <a:path w="8099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199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5591090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3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50" y="9442"/>
                    <a:pt x="3050" y="9442"/>
                  </a:cubicBezTo>
                  <a:cubicBezTo>
                    <a:pt x="4749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549" y="394"/>
                  </a:cubicBezTo>
                  <a:cubicBezTo>
                    <a:pt x="5431" y="156"/>
                    <a:pt x="5218" y="13"/>
                    <a:pt x="4986" y="13"/>
                  </a:cubicBezTo>
                  <a:cubicBezTo>
                    <a:pt x="4925" y="13"/>
                    <a:pt x="4862" y="23"/>
                    <a:pt x="4799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799" y="1744"/>
                    <a:pt x="4949" y="2793"/>
                    <a:pt x="4949" y="3793"/>
                  </a:cubicBezTo>
                  <a:cubicBezTo>
                    <a:pt x="4949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50" y="744"/>
                  </a:cubicBezTo>
                  <a:cubicBezTo>
                    <a:pt x="1876" y="302"/>
                    <a:pt x="1525" y="0"/>
                    <a:pt x="1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5580963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0" y="10299"/>
                  </a:moveTo>
                  <a:lnTo>
                    <a:pt x="0" y="3450"/>
                  </a:lnTo>
                  <a:cubicBezTo>
                    <a:pt x="0" y="1550"/>
                    <a:pt x="2350" y="1"/>
                    <a:pt x="4050" y="1"/>
                  </a:cubicBezTo>
                  <a:cubicBezTo>
                    <a:pt x="5749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200" y="9549"/>
                    <a:pt x="3750" y="9499"/>
                  </a:cubicBezTo>
                  <a:cubicBezTo>
                    <a:pt x="2450" y="9499"/>
                    <a:pt x="1150" y="9799"/>
                    <a:pt x="0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5900478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3" y="0"/>
                  </a:moveTo>
                  <a:cubicBezTo>
                    <a:pt x="967" y="0"/>
                    <a:pt x="761" y="104"/>
                    <a:pt x="650" y="344"/>
                  </a:cubicBezTo>
                  <a:cubicBezTo>
                    <a:pt x="250" y="1444"/>
                    <a:pt x="0" y="2593"/>
                    <a:pt x="50" y="3793"/>
                  </a:cubicBezTo>
                  <a:cubicBezTo>
                    <a:pt x="50" y="7043"/>
                    <a:pt x="1350" y="9442"/>
                    <a:pt x="3050" y="9442"/>
                  </a:cubicBezTo>
                  <a:cubicBezTo>
                    <a:pt x="4750" y="9442"/>
                    <a:pt x="6049" y="7043"/>
                    <a:pt x="6099" y="3793"/>
                  </a:cubicBezTo>
                  <a:cubicBezTo>
                    <a:pt x="6099" y="2643"/>
                    <a:pt x="5949" y="1494"/>
                    <a:pt x="5550" y="394"/>
                  </a:cubicBezTo>
                  <a:cubicBezTo>
                    <a:pt x="5431" y="156"/>
                    <a:pt x="5218" y="13"/>
                    <a:pt x="4986" y="13"/>
                  </a:cubicBezTo>
                  <a:cubicBezTo>
                    <a:pt x="4925" y="13"/>
                    <a:pt x="4862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50" y="744"/>
                  </a:cubicBezTo>
                  <a:cubicBezTo>
                    <a:pt x="1876" y="302"/>
                    <a:pt x="1525" y="0"/>
                    <a:pt x="1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5890351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699" y="9799"/>
                    <a:pt x="5200" y="9549"/>
                    <a:pt x="3750" y="9499"/>
                  </a:cubicBezTo>
                  <a:cubicBezTo>
                    <a:pt x="2450" y="9499"/>
                    <a:pt x="1150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6209865" y="2711142"/>
              <a:ext cx="68640" cy="106257"/>
            </a:xfrm>
            <a:custGeom>
              <a:avLst/>
              <a:gdLst/>
              <a:ahLst/>
              <a:cxnLst/>
              <a:rect l="l" t="t" r="r" b="b"/>
              <a:pathLst>
                <a:path w="6100" h="9443" extrusionOk="0">
                  <a:moveTo>
                    <a:pt x="1174" y="0"/>
                  </a:moveTo>
                  <a:cubicBezTo>
                    <a:pt x="968" y="0"/>
                    <a:pt x="761" y="104"/>
                    <a:pt x="651" y="344"/>
                  </a:cubicBezTo>
                  <a:cubicBezTo>
                    <a:pt x="251" y="1444"/>
                    <a:pt x="1" y="2593"/>
                    <a:pt x="51" y="3793"/>
                  </a:cubicBezTo>
                  <a:cubicBezTo>
                    <a:pt x="51" y="7043"/>
                    <a:pt x="1350" y="9442"/>
                    <a:pt x="3050" y="9442"/>
                  </a:cubicBezTo>
                  <a:cubicBezTo>
                    <a:pt x="4750" y="9442"/>
                    <a:pt x="6050" y="7043"/>
                    <a:pt x="6100" y="3793"/>
                  </a:cubicBezTo>
                  <a:cubicBezTo>
                    <a:pt x="6100" y="2643"/>
                    <a:pt x="5950" y="1494"/>
                    <a:pt x="5550" y="394"/>
                  </a:cubicBezTo>
                  <a:cubicBezTo>
                    <a:pt x="5431" y="156"/>
                    <a:pt x="5218" y="13"/>
                    <a:pt x="4986" y="13"/>
                  </a:cubicBezTo>
                  <a:cubicBezTo>
                    <a:pt x="4925" y="13"/>
                    <a:pt x="4862" y="23"/>
                    <a:pt x="4800" y="44"/>
                  </a:cubicBezTo>
                  <a:cubicBezTo>
                    <a:pt x="4500" y="144"/>
                    <a:pt x="4350" y="494"/>
                    <a:pt x="4450" y="794"/>
                  </a:cubicBezTo>
                  <a:cubicBezTo>
                    <a:pt x="4800" y="1744"/>
                    <a:pt x="4950" y="2793"/>
                    <a:pt x="4950" y="3793"/>
                  </a:cubicBezTo>
                  <a:cubicBezTo>
                    <a:pt x="4950" y="6393"/>
                    <a:pt x="4000" y="8292"/>
                    <a:pt x="3100" y="8292"/>
                  </a:cubicBezTo>
                  <a:cubicBezTo>
                    <a:pt x="2200" y="8292"/>
                    <a:pt x="1200" y="6393"/>
                    <a:pt x="1200" y="3793"/>
                  </a:cubicBezTo>
                  <a:cubicBezTo>
                    <a:pt x="1200" y="2743"/>
                    <a:pt x="1350" y="1744"/>
                    <a:pt x="1750" y="744"/>
                  </a:cubicBezTo>
                  <a:cubicBezTo>
                    <a:pt x="1876" y="302"/>
                    <a:pt x="1525" y="0"/>
                    <a:pt x="1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6199738" y="2558626"/>
              <a:ext cx="91145" cy="115889"/>
            </a:xfrm>
            <a:custGeom>
              <a:avLst/>
              <a:gdLst/>
              <a:ahLst/>
              <a:cxnLst/>
              <a:rect l="l" t="t" r="r" b="b"/>
              <a:pathLst>
                <a:path w="8100" h="10299" fill="none" extrusionOk="0">
                  <a:moveTo>
                    <a:pt x="1" y="10299"/>
                  </a:moveTo>
                  <a:lnTo>
                    <a:pt x="1" y="3450"/>
                  </a:lnTo>
                  <a:cubicBezTo>
                    <a:pt x="1" y="1550"/>
                    <a:pt x="2350" y="1"/>
                    <a:pt x="4050" y="1"/>
                  </a:cubicBezTo>
                  <a:cubicBezTo>
                    <a:pt x="5750" y="1"/>
                    <a:pt x="8099" y="1550"/>
                    <a:pt x="8099" y="3450"/>
                  </a:cubicBezTo>
                  <a:lnTo>
                    <a:pt x="8099" y="10299"/>
                  </a:lnTo>
                  <a:cubicBezTo>
                    <a:pt x="6700" y="9799"/>
                    <a:pt x="5200" y="9549"/>
                    <a:pt x="3750" y="9499"/>
                  </a:cubicBezTo>
                  <a:cubicBezTo>
                    <a:pt x="2450" y="9499"/>
                    <a:pt x="1151" y="9799"/>
                    <a:pt x="1" y="1029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3956"/>
              </a:solidFill>
              <a:prstDash val="solid"/>
              <a:miter lim="499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93" name="Google Shape;2393;p35"/>
            <p:cNvCxnSpPr/>
            <p:nvPr/>
          </p:nvCxnSpPr>
          <p:spPr>
            <a:xfrm>
              <a:off x="4668698" y="2409125"/>
              <a:ext cx="1568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11252;p75">
            <a:extLst>
              <a:ext uri="{FF2B5EF4-FFF2-40B4-BE49-F238E27FC236}">
                <a16:creationId xmlns:a16="http://schemas.microsoft.com/office/drawing/2014/main" id="{12B19FDF-2F71-4732-BC10-BF04B93B13B3}"/>
              </a:ext>
            </a:extLst>
          </p:cNvPr>
          <p:cNvGrpSpPr/>
          <p:nvPr/>
        </p:nvGrpSpPr>
        <p:grpSpPr>
          <a:xfrm>
            <a:off x="998115" y="1582910"/>
            <a:ext cx="961859" cy="795108"/>
            <a:chOff x="6599718" y="2068734"/>
            <a:chExt cx="940737" cy="721067"/>
          </a:xfrm>
        </p:grpSpPr>
        <p:sp>
          <p:nvSpPr>
            <p:cNvPr id="68" name="Google Shape;11253;p75">
              <a:extLst>
                <a:ext uri="{FF2B5EF4-FFF2-40B4-BE49-F238E27FC236}">
                  <a16:creationId xmlns:a16="http://schemas.microsoft.com/office/drawing/2014/main" id="{55A85C55-BA65-4472-A22F-39FD29B73F85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254;p75">
              <a:extLst>
                <a:ext uri="{FF2B5EF4-FFF2-40B4-BE49-F238E27FC236}">
                  <a16:creationId xmlns:a16="http://schemas.microsoft.com/office/drawing/2014/main" id="{9DAFBE6D-3EBE-4693-AE04-82A1A456611F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255;p75">
              <a:extLst>
                <a:ext uri="{FF2B5EF4-FFF2-40B4-BE49-F238E27FC236}">
                  <a16:creationId xmlns:a16="http://schemas.microsoft.com/office/drawing/2014/main" id="{64A26215-ECA6-41E7-AC59-69C2AB347871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256;p75">
              <a:extLst>
                <a:ext uri="{FF2B5EF4-FFF2-40B4-BE49-F238E27FC236}">
                  <a16:creationId xmlns:a16="http://schemas.microsoft.com/office/drawing/2014/main" id="{DF816485-0213-41C2-8DF7-BE3E278B92A5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257;p75">
              <a:extLst>
                <a:ext uri="{FF2B5EF4-FFF2-40B4-BE49-F238E27FC236}">
                  <a16:creationId xmlns:a16="http://schemas.microsoft.com/office/drawing/2014/main" id="{68652194-6359-4B3A-88B6-E0352FDF9251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258;p75">
              <a:extLst>
                <a:ext uri="{FF2B5EF4-FFF2-40B4-BE49-F238E27FC236}">
                  <a16:creationId xmlns:a16="http://schemas.microsoft.com/office/drawing/2014/main" id="{F7E23C5C-A6D4-40D7-B63C-23953BE061D0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BB45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11259;p75">
              <a:extLst>
                <a:ext uri="{FF2B5EF4-FFF2-40B4-BE49-F238E27FC236}">
                  <a16:creationId xmlns:a16="http://schemas.microsoft.com/office/drawing/2014/main" id="{3ADE1E06-23BA-41F7-89D4-C773BF9E8AF6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75" name="Google Shape;11260;p75">
                <a:extLst>
                  <a:ext uri="{FF2B5EF4-FFF2-40B4-BE49-F238E27FC236}">
                    <a16:creationId xmlns:a16="http://schemas.microsoft.com/office/drawing/2014/main" id="{F76BC564-7684-4D60-A48C-747F6FE5F91C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261;p75">
                <a:extLst>
                  <a:ext uri="{FF2B5EF4-FFF2-40B4-BE49-F238E27FC236}">
                    <a16:creationId xmlns:a16="http://schemas.microsoft.com/office/drawing/2014/main" id="{EAEF2F82-D90A-4029-B78D-200AA04505F6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262;p75">
                <a:extLst>
                  <a:ext uri="{FF2B5EF4-FFF2-40B4-BE49-F238E27FC236}">
                    <a16:creationId xmlns:a16="http://schemas.microsoft.com/office/drawing/2014/main" id="{D2C4A849-1C5A-45D1-8A5C-E22D70841771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263;p75">
                <a:extLst>
                  <a:ext uri="{FF2B5EF4-FFF2-40B4-BE49-F238E27FC236}">
                    <a16:creationId xmlns:a16="http://schemas.microsoft.com/office/drawing/2014/main" id="{E91A7575-6507-4C98-8835-9D3AD686C9BB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264;p75">
                <a:extLst>
                  <a:ext uri="{FF2B5EF4-FFF2-40B4-BE49-F238E27FC236}">
                    <a16:creationId xmlns:a16="http://schemas.microsoft.com/office/drawing/2014/main" id="{E891F399-142C-4B1A-86C0-D6005F319602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265;p75">
                <a:extLst>
                  <a:ext uri="{FF2B5EF4-FFF2-40B4-BE49-F238E27FC236}">
                    <a16:creationId xmlns:a16="http://schemas.microsoft.com/office/drawing/2014/main" id="{CBAAC63B-16E7-48EC-A252-C68EC4466F8A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BB45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" name="Google Shape;11266;p75">
                <a:extLst>
                  <a:ext uri="{FF2B5EF4-FFF2-40B4-BE49-F238E27FC236}">
                    <a16:creationId xmlns:a16="http://schemas.microsoft.com/office/drawing/2014/main" id="{00AB6E97-071B-46B3-9E9B-9D32508719FD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82" name="Google Shape;11267;p75">
                  <a:extLst>
                    <a:ext uri="{FF2B5EF4-FFF2-40B4-BE49-F238E27FC236}">
                      <a16:creationId xmlns:a16="http://schemas.microsoft.com/office/drawing/2014/main" id="{284FAF7B-D9CD-4B20-B94E-C9937E4625EE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1268;p75">
                  <a:extLst>
                    <a:ext uri="{FF2B5EF4-FFF2-40B4-BE49-F238E27FC236}">
                      <a16:creationId xmlns:a16="http://schemas.microsoft.com/office/drawing/2014/main" id="{F2E7AA4C-6F1C-4AFD-8144-B4DE5E6464E2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1269;p75">
                  <a:extLst>
                    <a:ext uri="{FF2B5EF4-FFF2-40B4-BE49-F238E27FC236}">
                      <a16:creationId xmlns:a16="http://schemas.microsoft.com/office/drawing/2014/main" id="{7752323A-1F2F-455D-8367-56A32571A6BF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1270;p75">
                  <a:extLst>
                    <a:ext uri="{FF2B5EF4-FFF2-40B4-BE49-F238E27FC236}">
                      <a16:creationId xmlns:a16="http://schemas.microsoft.com/office/drawing/2014/main" id="{E3E80693-CC8D-4920-8ACC-DF9A04B12595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1271;p75">
                  <a:extLst>
                    <a:ext uri="{FF2B5EF4-FFF2-40B4-BE49-F238E27FC236}">
                      <a16:creationId xmlns:a16="http://schemas.microsoft.com/office/drawing/2014/main" id="{07917A18-379B-4E9C-B1B9-BB0A3B1CFAAC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1272;p75">
                  <a:extLst>
                    <a:ext uri="{FF2B5EF4-FFF2-40B4-BE49-F238E27FC236}">
                      <a16:creationId xmlns:a16="http://schemas.microsoft.com/office/drawing/2014/main" id="{EC0557C0-06A5-40EA-851A-348B0D19DB4A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11273;p75">
                  <a:extLst>
                    <a:ext uri="{FF2B5EF4-FFF2-40B4-BE49-F238E27FC236}">
                      <a16:creationId xmlns:a16="http://schemas.microsoft.com/office/drawing/2014/main" id="{1A85D232-888E-4269-917F-4648AAD7628A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BB45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9" name="Google Shape;12443;p78">
            <a:extLst>
              <a:ext uri="{FF2B5EF4-FFF2-40B4-BE49-F238E27FC236}">
                <a16:creationId xmlns:a16="http://schemas.microsoft.com/office/drawing/2014/main" id="{A4B4D581-0797-47DE-B024-0A134F553A8D}"/>
              </a:ext>
            </a:extLst>
          </p:cNvPr>
          <p:cNvSpPr/>
          <p:nvPr/>
        </p:nvSpPr>
        <p:spPr>
          <a:xfrm>
            <a:off x="3960238" y="1651387"/>
            <a:ext cx="961859" cy="665608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00899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1236;p75">
            <a:extLst>
              <a:ext uri="{FF2B5EF4-FFF2-40B4-BE49-F238E27FC236}">
                <a16:creationId xmlns:a16="http://schemas.microsoft.com/office/drawing/2014/main" id="{1BC0B321-08C2-41BB-A10B-1FA6DFE03B16}"/>
              </a:ext>
            </a:extLst>
          </p:cNvPr>
          <p:cNvGrpSpPr/>
          <p:nvPr/>
        </p:nvGrpSpPr>
        <p:grpSpPr>
          <a:xfrm>
            <a:off x="6637132" y="1548242"/>
            <a:ext cx="1429700" cy="676246"/>
            <a:chOff x="3913765" y="3641905"/>
            <a:chExt cx="1522805" cy="750560"/>
          </a:xfrm>
        </p:grpSpPr>
        <p:grpSp>
          <p:nvGrpSpPr>
            <p:cNvPr id="107" name="Google Shape;11237;p75">
              <a:extLst>
                <a:ext uri="{FF2B5EF4-FFF2-40B4-BE49-F238E27FC236}">
                  <a16:creationId xmlns:a16="http://schemas.microsoft.com/office/drawing/2014/main" id="{1035A6BA-F7ED-435A-9931-44B199135202}"/>
                </a:ext>
              </a:extLst>
            </p:cNvPr>
            <p:cNvGrpSpPr/>
            <p:nvPr/>
          </p:nvGrpSpPr>
          <p:grpSpPr>
            <a:xfrm>
              <a:off x="3913765" y="3997002"/>
              <a:ext cx="1522805" cy="395463"/>
              <a:chOff x="3913765" y="3997002"/>
              <a:chExt cx="1522805" cy="395463"/>
            </a:xfrm>
          </p:grpSpPr>
          <p:grpSp>
            <p:nvGrpSpPr>
              <p:cNvPr id="113" name="Google Shape;11238;p75">
                <a:extLst>
                  <a:ext uri="{FF2B5EF4-FFF2-40B4-BE49-F238E27FC236}">
                    <a16:creationId xmlns:a16="http://schemas.microsoft.com/office/drawing/2014/main" id="{FF1C61E7-CC82-46A8-8FFC-1EC281F6D523}"/>
                  </a:ext>
                </a:extLst>
              </p:cNvPr>
              <p:cNvGrpSpPr/>
              <p:nvPr/>
            </p:nvGrpSpPr>
            <p:grpSpPr>
              <a:xfrm>
                <a:off x="3913765" y="4138659"/>
                <a:ext cx="507602" cy="253806"/>
                <a:chOff x="3913765" y="4138659"/>
                <a:chExt cx="507602" cy="253806"/>
              </a:xfrm>
            </p:grpSpPr>
            <p:sp>
              <p:nvSpPr>
                <p:cNvPr id="120" name="Google Shape;11239;p75">
                  <a:extLst>
                    <a:ext uri="{FF2B5EF4-FFF2-40B4-BE49-F238E27FC236}">
                      <a16:creationId xmlns:a16="http://schemas.microsoft.com/office/drawing/2014/main" id="{9277CB4A-E694-4AE1-AB95-4D069EC46302}"/>
                    </a:ext>
                  </a:extLst>
                </p:cNvPr>
                <p:cNvSpPr/>
                <p:nvPr/>
              </p:nvSpPr>
              <p:spPr>
                <a:xfrm>
                  <a:off x="3913765" y="4138659"/>
                  <a:ext cx="507602" cy="5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9502" fill="none" extrusionOk="0">
                      <a:moveTo>
                        <a:pt x="95011" y="1"/>
                      </a:moveTo>
                      <a:lnTo>
                        <a:pt x="23755" y="1"/>
                      </a:lnTo>
                      <a:lnTo>
                        <a:pt x="1" y="9501"/>
                      </a:lnTo>
                      <a:lnTo>
                        <a:pt x="95011" y="950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1240;p75">
                  <a:extLst>
                    <a:ext uri="{FF2B5EF4-FFF2-40B4-BE49-F238E27FC236}">
                      <a16:creationId xmlns:a16="http://schemas.microsoft.com/office/drawing/2014/main" id="{9200CDE2-7CCB-48D1-B5D0-15553101CA9D}"/>
                    </a:ext>
                  </a:extLst>
                </p:cNvPr>
                <p:cNvSpPr/>
                <p:nvPr/>
              </p:nvSpPr>
              <p:spPr>
                <a:xfrm>
                  <a:off x="3913765" y="4189418"/>
                  <a:ext cx="507602" cy="20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38006" fill="none" extrusionOk="0">
                      <a:moveTo>
                        <a:pt x="1" y="0"/>
                      </a:moveTo>
                      <a:lnTo>
                        <a:pt x="1" y="38005"/>
                      </a:lnTo>
                      <a:lnTo>
                        <a:pt x="95011" y="38005"/>
                      </a:lnTo>
                      <a:lnTo>
                        <a:pt x="95011" y="38005"/>
                      </a:lnTo>
                      <a:lnTo>
                        <a:pt x="9501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</a:t>
                  </a:r>
                  <a:endParaRPr/>
                </a:p>
              </p:txBody>
            </p:sp>
          </p:grpSp>
          <p:grpSp>
            <p:nvGrpSpPr>
              <p:cNvPr id="114" name="Google Shape;11241;p75">
                <a:extLst>
                  <a:ext uri="{FF2B5EF4-FFF2-40B4-BE49-F238E27FC236}">
                    <a16:creationId xmlns:a16="http://schemas.microsoft.com/office/drawing/2014/main" id="{1EB755D2-51BF-4642-81B5-ED034C4BE10D}"/>
                  </a:ext>
                </a:extLst>
              </p:cNvPr>
              <p:cNvGrpSpPr/>
              <p:nvPr/>
            </p:nvGrpSpPr>
            <p:grpSpPr>
              <a:xfrm>
                <a:off x="4421361" y="3997002"/>
                <a:ext cx="507618" cy="395463"/>
                <a:chOff x="4421361" y="3997002"/>
                <a:chExt cx="507618" cy="395463"/>
              </a:xfrm>
            </p:grpSpPr>
            <p:sp>
              <p:nvSpPr>
                <p:cNvPr id="118" name="Google Shape;11242;p75">
                  <a:extLst>
                    <a:ext uri="{FF2B5EF4-FFF2-40B4-BE49-F238E27FC236}">
                      <a16:creationId xmlns:a16="http://schemas.microsoft.com/office/drawing/2014/main" id="{31221383-CFBD-4F15-A45A-F74B72D9A0EC}"/>
                    </a:ext>
                  </a:extLst>
                </p:cNvPr>
                <p:cNvSpPr/>
                <p:nvPr/>
              </p:nvSpPr>
              <p:spPr>
                <a:xfrm>
                  <a:off x="4421361" y="3997002"/>
                  <a:ext cx="507618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9501" fill="none" extrusionOk="0">
                      <a:moveTo>
                        <a:pt x="71260" y="0"/>
                      </a:moveTo>
                      <a:lnTo>
                        <a:pt x="23755" y="0"/>
                      </a:lnTo>
                      <a:lnTo>
                        <a:pt x="0" y="9501"/>
                      </a:lnTo>
                      <a:lnTo>
                        <a:pt x="95014" y="9501"/>
                      </a:lnTo>
                      <a:close/>
                    </a:path>
                  </a:pathLst>
                </a:custGeom>
                <a:noFill/>
                <a:ln w="9525" cap="sq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243;p75">
                  <a:extLst>
                    <a:ext uri="{FF2B5EF4-FFF2-40B4-BE49-F238E27FC236}">
                      <a16:creationId xmlns:a16="http://schemas.microsoft.com/office/drawing/2014/main" id="{112BA6E3-6806-4757-9553-77F4EB1BE5A9}"/>
                    </a:ext>
                  </a:extLst>
                </p:cNvPr>
                <p:cNvSpPr/>
                <p:nvPr/>
              </p:nvSpPr>
              <p:spPr>
                <a:xfrm>
                  <a:off x="4421361" y="4047756"/>
                  <a:ext cx="507618" cy="344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64522" fill="none" extrusionOk="0">
                      <a:moveTo>
                        <a:pt x="0" y="1"/>
                      </a:moveTo>
                      <a:lnTo>
                        <a:pt x="0" y="64521"/>
                      </a:lnTo>
                      <a:lnTo>
                        <a:pt x="95014" y="64521"/>
                      </a:lnTo>
                      <a:lnTo>
                        <a:pt x="95014" y="35846"/>
                      </a:lnTo>
                      <a:lnTo>
                        <a:pt x="95014" y="35846"/>
                      </a:lnTo>
                      <a:lnTo>
                        <a:pt x="95014" y="26286"/>
                      </a:lnTo>
                      <a:lnTo>
                        <a:pt x="95014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244;p75">
                <a:extLst>
                  <a:ext uri="{FF2B5EF4-FFF2-40B4-BE49-F238E27FC236}">
                    <a16:creationId xmlns:a16="http://schemas.microsoft.com/office/drawing/2014/main" id="{B3839A6A-D4D5-4672-9428-E5511A408EBF}"/>
                  </a:ext>
                </a:extLst>
              </p:cNvPr>
              <p:cNvGrpSpPr/>
              <p:nvPr/>
            </p:nvGrpSpPr>
            <p:grpSpPr>
              <a:xfrm>
                <a:off x="4928973" y="4189418"/>
                <a:ext cx="507596" cy="203047"/>
                <a:chOff x="4928973" y="4189418"/>
                <a:chExt cx="507596" cy="203047"/>
              </a:xfrm>
            </p:grpSpPr>
            <p:sp>
              <p:nvSpPr>
                <p:cNvPr id="116" name="Google Shape;11245;p75">
                  <a:extLst>
                    <a:ext uri="{FF2B5EF4-FFF2-40B4-BE49-F238E27FC236}">
                      <a16:creationId xmlns:a16="http://schemas.microsoft.com/office/drawing/2014/main" id="{24D231FE-CB56-4393-B542-48641DA2E2E5}"/>
                    </a:ext>
                  </a:extLst>
                </p:cNvPr>
                <p:cNvSpPr/>
                <p:nvPr/>
              </p:nvSpPr>
              <p:spPr>
                <a:xfrm>
                  <a:off x="4928973" y="4189418"/>
                  <a:ext cx="507596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9501" fill="none" extrusionOk="0">
                      <a:moveTo>
                        <a:pt x="95011" y="9501"/>
                      </a:moveTo>
                      <a:lnTo>
                        <a:pt x="71260" y="0"/>
                      </a:lnTo>
                      <a:lnTo>
                        <a:pt x="0" y="0"/>
                      </a:lnTo>
                      <a:lnTo>
                        <a:pt x="0" y="950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246;p75">
                  <a:extLst>
                    <a:ext uri="{FF2B5EF4-FFF2-40B4-BE49-F238E27FC236}">
                      <a16:creationId xmlns:a16="http://schemas.microsoft.com/office/drawing/2014/main" id="{DBF14DA9-D8F6-4685-86C6-45CBEB012CC5}"/>
                    </a:ext>
                  </a:extLst>
                </p:cNvPr>
                <p:cNvSpPr/>
                <p:nvPr/>
              </p:nvSpPr>
              <p:spPr>
                <a:xfrm>
                  <a:off x="4928973" y="4240172"/>
                  <a:ext cx="507596" cy="152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28506" fill="none" extrusionOk="0">
                      <a:moveTo>
                        <a:pt x="0" y="28505"/>
                      </a:moveTo>
                      <a:lnTo>
                        <a:pt x="0" y="28505"/>
                      </a:lnTo>
                      <a:lnTo>
                        <a:pt x="95011" y="28505"/>
                      </a:lnTo>
                      <a:lnTo>
                        <a:pt x="9501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0000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" name="Google Shape;11247;p75">
              <a:extLst>
                <a:ext uri="{FF2B5EF4-FFF2-40B4-BE49-F238E27FC236}">
                  <a16:creationId xmlns:a16="http://schemas.microsoft.com/office/drawing/2014/main" id="{657EC53C-C793-44A0-830F-9640A0D8FAB2}"/>
                </a:ext>
              </a:extLst>
            </p:cNvPr>
            <p:cNvGrpSpPr/>
            <p:nvPr/>
          </p:nvGrpSpPr>
          <p:grpSpPr>
            <a:xfrm>
              <a:off x="4482186" y="3641905"/>
              <a:ext cx="397605" cy="349784"/>
              <a:chOff x="2906375" y="1159725"/>
              <a:chExt cx="1860575" cy="1636800"/>
            </a:xfrm>
          </p:grpSpPr>
          <p:sp>
            <p:nvSpPr>
              <p:cNvPr id="109" name="Google Shape;11248;p75">
                <a:extLst>
                  <a:ext uri="{FF2B5EF4-FFF2-40B4-BE49-F238E27FC236}">
                    <a16:creationId xmlns:a16="http://schemas.microsoft.com/office/drawing/2014/main" id="{D6648F62-0CF1-4868-9CB3-44945F50F66E}"/>
                  </a:ext>
                </a:extLst>
              </p:cNvPr>
              <p:cNvSpPr/>
              <p:nvPr/>
            </p:nvSpPr>
            <p:spPr>
              <a:xfrm>
                <a:off x="2906375" y="1159725"/>
                <a:ext cx="1860575" cy="1320800"/>
              </a:xfrm>
              <a:custGeom>
                <a:avLst/>
                <a:gdLst/>
                <a:ahLst/>
                <a:cxnLst/>
                <a:rect l="l" t="t" r="r" b="b"/>
                <a:pathLst>
                  <a:path w="74423" h="52832" fill="none" extrusionOk="0">
                    <a:moveTo>
                      <a:pt x="74300" y="9469"/>
                    </a:moveTo>
                    <a:cubicBezTo>
                      <a:pt x="74046" y="6953"/>
                      <a:pt x="72972" y="4566"/>
                      <a:pt x="71233" y="2899"/>
                    </a:cubicBezTo>
                    <a:cubicBezTo>
                      <a:pt x="71029" y="2682"/>
                      <a:pt x="70807" y="2484"/>
                      <a:pt x="70569" y="2305"/>
                    </a:cubicBezTo>
                    <a:cubicBezTo>
                      <a:pt x="70326" y="2123"/>
                      <a:pt x="70133" y="1933"/>
                      <a:pt x="69847" y="1767"/>
                    </a:cubicBezTo>
                    <a:cubicBezTo>
                      <a:pt x="69576" y="1596"/>
                      <a:pt x="69301" y="1435"/>
                      <a:pt x="69030" y="1280"/>
                    </a:cubicBezTo>
                    <a:cubicBezTo>
                      <a:pt x="68792" y="1159"/>
                      <a:pt x="68599" y="1084"/>
                      <a:pt x="68385" y="985"/>
                    </a:cubicBezTo>
                    <a:cubicBezTo>
                      <a:pt x="67280" y="522"/>
                      <a:pt x="66290" y="276"/>
                      <a:pt x="65270" y="188"/>
                    </a:cubicBezTo>
                    <a:cubicBezTo>
                      <a:pt x="63260" y="1"/>
                      <a:pt x="61470" y="332"/>
                      <a:pt x="60001" y="803"/>
                    </a:cubicBezTo>
                    <a:cubicBezTo>
                      <a:pt x="58778" y="1194"/>
                      <a:pt x="57603" y="1727"/>
                      <a:pt x="56500" y="2385"/>
                    </a:cubicBezTo>
                    <a:cubicBezTo>
                      <a:pt x="56396" y="1617"/>
                      <a:pt x="56273" y="1012"/>
                      <a:pt x="56179" y="613"/>
                    </a:cubicBezTo>
                    <a:cubicBezTo>
                      <a:pt x="56104" y="298"/>
                      <a:pt x="55821" y="73"/>
                      <a:pt x="55497" y="78"/>
                    </a:cubicBezTo>
                    <a:lnTo>
                      <a:pt x="38984" y="255"/>
                    </a:lnTo>
                    <a:lnTo>
                      <a:pt x="35208" y="295"/>
                    </a:lnTo>
                    <a:lnTo>
                      <a:pt x="18696" y="472"/>
                    </a:lnTo>
                    <a:cubicBezTo>
                      <a:pt x="18370" y="474"/>
                      <a:pt x="18091" y="704"/>
                      <a:pt x="18027" y="1023"/>
                    </a:cubicBezTo>
                    <a:cubicBezTo>
                      <a:pt x="17941" y="1422"/>
                      <a:pt x="17829" y="2026"/>
                      <a:pt x="17741" y="2800"/>
                    </a:cubicBezTo>
                    <a:cubicBezTo>
                      <a:pt x="16625" y="2163"/>
                      <a:pt x="15439" y="1657"/>
                      <a:pt x="14211" y="1290"/>
                    </a:cubicBezTo>
                    <a:cubicBezTo>
                      <a:pt x="12731" y="854"/>
                      <a:pt x="10935" y="560"/>
                      <a:pt x="8931" y="790"/>
                    </a:cubicBezTo>
                    <a:cubicBezTo>
                      <a:pt x="7908" y="900"/>
                      <a:pt x="6923" y="1167"/>
                      <a:pt x="5832" y="1652"/>
                    </a:cubicBezTo>
                    <a:cubicBezTo>
                      <a:pt x="5620" y="1756"/>
                      <a:pt x="5427" y="1839"/>
                      <a:pt x="5192" y="1965"/>
                    </a:cubicBezTo>
                    <a:cubicBezTo>
                      <a:pt x="4924" y="2125"/>
                      <a:pt x="4651" y="2291"/>
                      <a:pt x="4384" y="2465"/>
                    </a:cubicBezTo>
                    <a:cubicBezTo>
                      <a:pt x="4103" y="2639"/>
                      <a:pt x="3915" y="2832"/>
                      <a:pt x="3675" y="3019"/>
                    </a:cubicBezTo>
                    <a:cubicBezTo>
                      <a:pt x="3439" y="3204"/>
                      <a:pt x="3222" y="3407"/>
                      <a:pt x="3022" y="3627"/>
                    </a:cubicBezTo>
                    <a:cubicBezTo>
                      <a:pt x="1319" y="5332"/>
                      <a:pt x="294" y="7743"/>
                      <a:pt x="99" y="10261"/>
                    </a:cubicBezTo>
                    <a:cubicBezTo>
                      <a:pt x="0" y="11524"/>
                      <a:pt x="104" y="12828"/>
                      <a:pt x="466" y="14096"/>
                    </a:cubicBezTo>
                    <a:cubicBezTo>
                      <a:pt x="653" y="14725"/>
                      <a:pt x="875" y="15354"/>
                      <a:pt x="1175" y="15953"/>
                    </a:cubicBezTo>
                    <a:lnTo>
                      <a:pt x="1282" y="16181"/>
                    </a:lnTo>
                    <a:lnTo>
                      <a:pt x="1362" y="16341"/>
                    </a:lnTo>
                    <a:lnTo>
                      <a:pt x="1416" y="16432"/>
                    </a:lnTo>
                    <a:lnTo>
                      <a:pt x="1622" y="16794"/>
                    </a:lnTo>
                    <a:cubicBezTo>
                      <a:pt x="1769" y="17040"/>
                      <a:pt x="1986" y="17377"/>
                      <a:pt x="2168" y="17639"/>
                    </a:cubicBezTo>
                    <a:cubicBezTo>
                      <a:pt x="3672" y="19764"/>
                      <a:pt x="5719" y="21389"/>
                      <a:pt x="7890" y="22556"/>
                    </a:cubicBezTo>
                    <a:cubicBezTo>
                      <a:pt x="10076" y="23744"/>
                      <a:pt x="12329" y="24512"/>
                      <a:pt x="14535" y="25184"/>
                    </a:cubicBezTo>
                    <a:cubicBezTo>
                      <a:pt x="16734" y="25847"/>
                      <a:pt x="18883" y="26377"/>
                      <a:pt x="20907" y="26937"/>
                    </a:cubicBezTo>
                    <a:cubicBezTo>
                      <a:pt x="23058" y="27539"/>
                      <a:pt x="25044" y="27884"/>
                      <a:pt x="26553" y="28569"/>
                    </a:cubicBezTo>
                    <a:cubicBezTo>
                      <a:pt x="27991" y="29155"/>
                      <a:pt x="29136" y="30359"/>
                      <a:pt x="29449" y="31218"/>
                    </a:cubicBezTo>
                    <a:cubicBezTo>
                      <a:pt x="29527" y="31433"/>
                      <a:pt x="29583" y="31620"/>
                      <a:pt x="29583" y="31813"/>
                    </a:cubicBezTo>
                    <a:cubicBezTo>
                      <a:pt x="29591" y="31992"/>
                      <a:pt x="29572" y="32171"/>
                      <a:pt x="29532" y="32345"/>
                    </a:cubicBezTo>
                    <a:cubicBezTo>
                      <a:pt x="29436" y="32680"/>
                      <a:pt x="29099" y="33060"/>
                      <a:pt x="28702" y="33263"/>
                    </a:cubicBezTo>
                    <a:cubicBezTo>
                      <a:pt x="27926" y="33729"/>
                      <a:pt x="26880" y="33477"/>
                      <a:pt x="26733" y="33049"/>
                    </a:cubicBezTo>
                    <a:cubicBezTo>
                      <a:pt x="26396" y="32372"/>
                      <a:pt x="26414" y="31582"/>
                      <a:pt x="26644" y="31256"/>
                    </a:cubicBezTo>
                    <a:cubicBezTo>
                      <a:pt x="26888" y="30884"/>
                      <a:pt x="27300" y="30937"/>
                      <a:pt x="27273" y="30911"/>
                    </a:cubicBezTo>
                    <a:lnTo>
                      <a:pt x="27067" y="30825"/>
                    </a:lnTo>
                    <a:cubicBezTo>
                      <a:pt x="26928" y="30782"/>
                      <a:pt x="26669" y="30745"/>
                      <a:pt x="26361" y="30897"/>
                    </a:cubicBezTo>
                    <a:cubicBezTo>
                      <a:pt x="26045" y="31044"/>
                      <a:pt x="25777" y="31390"/>
                      <a:pt x="25595" y="31815"/>
                    </a:cubicBezTo>
                    <a:cubicBezTo>
                      <a:pt x="25408" y="32246"/>
                      <a:pt x="25298" y="32765"/>
                      <a:pt x="25379" y="33410"/>
                    </a:cubicBezTo>
                    <a:cubicBezTo>
                      <a:pt x="25403" y="33702"/>
                      <a:pt x="25590" y="34208"/>
                      <a:pt x="25855" y="34499"/>
                    </a:cubicBezTo>
                    <a:cubicBezTo>
                      <a:pt x="26117" y="34807"/>
                      <a:pt x="26444" y="35061"/>
                      <a:pt x="26810" y="35241"/>
                    </a:cubicBezTo>
                    <a:cubicBezTo>
                      <a:pt x="27560" y="35613"/>
                      <a:pt x="28456" y="35736"/>
                      <a:pt x="29398" y="35551"/>
                    </a:cubicBezTo>
                    <a:cubicBezTo>
                      <a:pt x="30316" y="35353"/>
                      <a:pt x="31298" y="34882"/>
                      <a:pt x="32032" y="33889"/>
                    </a:cubicBezTo>
                    <a:cubicBezTo>
                      <a:pt x="32422" y="33325"/>
                      <a:pt x="32615" y="32803"/>
                      <a:pt x="32722" y="32177"/>
                    </a:cubicBezTo>
                    <a:cubicBezTo>
                      <a:pt x="32776" y="31882"/>
                      <a:pt x="32797" y="31582"/>
                      <a:pt x="32784" y="31283"/>
                    </a:cubicBezTo>
                    <a:cubicBezTo>
                      <a:pt x="34828" y="34499"/>
                      <a:pt x="34919" y="37103"/>
                      <a:pt x="34413" y="41899"/>
                    </a:cubicBezTo>
                    <a:cubicBezTo>
                      <a:pt x="33530" y="50222"/>
                      <a:pt x="29511" y="52831"/>
                      <a:pt x="29511" y="52831"/>
                    </a:cubicBezTo>
                    <a:lnTo>
                      <a:pt x="37547" y="52743"/>
                    </a:lnTo>
                    <a:lnTo>
                      <a:pt x="37764" y="52743"/>
                    </a:lnTo>
                    <a:lnTo>
                      <a:pt x="45801" y="52655"/>
                    </a:lnTo>
                    <a:cubicBezTo>
                      <a:pt x="45801" y="52655"/>
                      <a:pt x="41725" y="50137"/>
                      <a:pt x="40668" y="41835"/>
                    </a:cubicBezTo>
                    <a:cubicBezTo>
                      <a:pt x="40058" y="37050"/>
                      <a:pt x="40092" y="34443"/>
                      <a:pt x="42067" y="31186"/>
                    </a:cubicBezTo>
                    <a:cubicBezTo>
                      <a:pt x="42059" y="31486"/>
                      <a:pt x="42089" y="31786"/>
                      <a:pt x="42150" y="32080"/>
                    </a:cubicBezTo>
                    <a:cubicBezTo>
                      <a:pt x="42271" y="32704"/>
                      <a:pt x="42474" y="33220"/>
                      <a:pt x="42876" y="33777"/>
                    </a:cubicBezTo>
                    <a:cubicBezTo>
                      <a:pt x="43630" y="34754"/>
                      <a:pt x="44623" y="35203"/>
                      <a:pt x="45544" y="35380"/>
                    </a:cubicBezTo>
                    <a:cubicBezTo>
                      <a:pt x="46489" y="35546"/>
                      <a:pt x="47382" y="35404"/>
                      <a:pt x="48126" y="35013"/>
                    </a:cubicBezTo>
                    <a:cubicBezTo>
                      <a:pt x="48488" y="34826"/>
                      <a:pt x="48809" y="34566"/>
                      <a:pt x="49066" y="34251"/>
                    </a:cubicBezTo>
                    <a:cubicBezTo>
                      <a:pt x="49323" y="33954"/>
                      <a:pt x="49499" y="33445"/>
                      <a:pt x="49518" y="33153"/>
                    </a:cubicBezTo>
                    <a:cubicBezTo>
                      <a:pt x="49585" y="32508"/>
                      <a:pt x="49462" y="31992"/>
                      <a:pt x="49266" y="31564"/>
                    </a:cubicBezTo>
                    <a:cubicBezTo>
                      <a:pt x="49076" y="31143"/>
                      <a:pt x="48801" y="30801"/>
                      <a:pt x="48482" y="30662"/>
                    </a:cubicBezTo>
                    <a:cubicBezTo>
                      <a:pt x="48172" y="30517"/>
                      <a:pt x="47915" y="30560"/>
                      <a:pt x="47776" y="30606"/>
                    </a:cubicBezTo>
                    <a:lnTo>
                      <a:pt x="47570" y="30697"/>
                    </a:lnTo>
                    <a:cubicBezTo>
                      <a:pt x="47543" y="30721"/>
                      <a:pt x="47955" y="30662"/>
                      <a:pt x="48207" y="31028"/>
                    </a:cubicBezTo>
                    <a:cubicBezTo>
                      <a:pt x="48445" y="31347"/>
                      <a:pt x="48480" y="32136"/>
                      <a:pt x="48156" y="32821"/>
                    </a:cubicBezTo>
                    <a:cubicBezTo>
                      <a:pt x="48019" y="33250"/>
                      <a:pt x="46978" y="33525"/>
                      <a:pt x="46192" y="33078"/>
                    </a:cubicBezTo>
                    <a:cubicBezTo>
                      <a:pt x="45790" y="32883"/>
                      <a:pt x="45448" y="32508"/>
                      <a:pt x="45343" y="32177"/>
                    </a:cubicBezTo>
                    <a:cubicBezTo>
                      <a:pt x="45298" y="32005"/>
                      <a:pt x="45276" y="31826"/>
                      <a:pt x="45282" y="31647"/>
                    </a:cubicBezTo>
                    <a:cubicBezTo>
                      <a:pt x="45279" y="31454"/>
                      <a:pt x="45330" y="31264"/>
                      <a:pt x="45402" y="31047"/>
                    </a:cubicBezTo>
                    <a:cubicBezTo>
                      <a:pt x="45696" y="30183"/>
                      <a:pt x="46818" y="28954"/>
                      <a:pt x="48241" y="28339"/>
                    </a:cubicBezTo>
                    <a:cubicBezTo>
                      <a:pt x="49735" y="27622"/>
                      <a:pt x="51713" y="27234"/>
                      <a:pt x="53851" y="26586"/>
                    </a:cubicBezTo>
                    <a:cubicBezTo>
                      <a:pt x="55861" y="25984"/>
                      <a:pt x="57999" y="25408"/>
                      <a:pt x="60185" y="24699"/>
                    </a:cubicBezTo>
                    <a:cubicBezTo>
                      <a:pt x="62372" y="23979"/>
                      <a:pt x="64609" y="23163"/>
                      <a:pt x="66772" y="21929"/>
                    </a:cubicBezTo>
                    <a:cubicBezTo>
                      <a:pt x="68918" y="20717"/>
                      <a:pt x="70930" y="19047"/>
                      <a:pt x="72386" y="16890"/>
                    </a:cubicBezTo>
                    <a:cubicBezTo>
                      <a:pt x="72563" y="16622"/>
                      <a:pt x="72774" y="16283"/>
                      <a:pt x="72916" y="16034"/>
                    </a:cubicBezTo>
                    <a:lnTo>
                      <a:pt x="73117" y="15664"/>
                    </a:lnTo>
                    <a:lnTo>
                      <a:pt x="73165" y="15573"/>
                    </a:lnTo>
                    <a:lnTo>
                      <a:pt x="73243" y="15413"/>
                    </a:lnTo>
                    <a:lnTo>
                      <a:pt x="73347" y="15183"/>
                    </a:lnTo>
                    <a:cubicBezTo>
                      <a:pt x="73639" y="14578"/>
                      <a:pt x="73845" y="13944"/>
                      <a:pt x="74016" y="13309"/>
                    </a:cubicBezTo>
                    <a:cubicBezTo>
                      <a:pt x="74351" y="12035"/>
                      <a:pt x="74423" y="10729"/>
                      <a:pt x="74300" y="9469"/>
                    </a:cubicBezTo>
                    <a:close/>
                    <a:moveTo>
                      <a:pt x="21867" y="23527"/>
                    </a:moveTo>
                    <a:cubicBezTo>
                      <a:pt x="19791" y="22930"/>
                      <a:pt x="17668" y="22379"/>
                      <a:pt x="15594" y="21729"/>
                    </a:cubicBezTo>
                    <a:cubicBezTo>
                      <a:pt x="13531" y="21078"/>
                      <a:pt x="11470" y="20332"/>
                      <a:pt x="9675" y="19325"/>
                    </a:cubicBezTo>
                    <a:cubicBezTo>
                      <a:pt x="7876" y="18319"/>
                      <a:pt x="6273" y="17040"/>
                      <a:pt x="5176" y="15509"/>
                    </a:cubicBezTo>
                    <a:cubicBezTo>
                      <a:pt x="5042" y="15314"/>
                      <a:pt x="4948" y="15185"/>
                      <a:pt x="4807" y="14955"/>
                    </a:cubicBezTo>
                    <a:lnTo>
                      <a:pt x="4598" y="14597"/>
                    </a:lnTo>
                    <a:lnTo>
                      <a:pt x="4555" y="14522"/>
                    </a:lnTo>
                    <a:cubicBezTo>
                      <a:pt x="4574" y="14554"/>
                      <a:pt x="4536" y="14476"/>
                      <a:pt x="4536" y="14476"/>
                    </a:cubicBezTo>
                    <a:lnTo>
                      <a:pt x="4467" y="14326"/>
                    </a:lnTo>
                    <a:cubicBezTo>
                      <a:pt x="4263" y="13941"/>
                      <a:pt x="4116" y="13523"/>
                      <a:pt x="3988" y="13106"/>
                    </a:cubicBezTo>
                    <a:cubicBezTo>
                      <a:pt x="3739" y="12268"/>
                      <a:pt x="3661" y="11380"/>
                      <a:pt x="3723" y="10521"/>
                    </a:cubicBezTo>
                    <a:cubicBezTo>
                      <a:pt x="3843" y="8805"/>
                      <a:pt x="4526" y="7191"/>
                      <a:pt x="5593" y="6124"/>
                    </a:cubicBezTo>
                    <a:cubicBezTo>
                      <a:pt x="5832" y="5840"/>
                      <a:pt x="6158" y="5610"/>
                      <a:pt x="6412" y="5406"/>
                    </a:cubicBezTo>
                    <a:cubicBezTo>
                      <a:pt x="6543" y="5326"/>
                      <a:pt x="6667" y="5235"/>
                      <a:pt x="6790" y="5142"/>
                    </a:cubicBezTo>
                    <a:cubicBezTo>
                      <a:pt x="6961" y="5040"/>
                      <a:pt x="7194" y="4933"/>
                      <a:pt x="7392" y="4831"/>
                    </a:cubicBezTo>
                    <a:cubicBezTo>
                      <a:pt x="7967" y="4558"/>
                      <a:pt x="8703" y="4307"/>
                      <a:pt x="9380" y="4232"/>
                    </a:cubicBezTo>
                    <a:cubicBezTo>
                      <a:pt x="10761" y="4034"/>
                      <a:pt x="12126" y="4197"/>
                      <a:pt x="13298" y="4515"/>
                    </a:cubicBezTo>
                    <a:cubicBezTo>
                      <a:pt x="14478" y="4831"/>
                      <a:pt x="15474" y="5286"/>
                      <a:pt x="16269" y="5695"/>
                    </a:cubicBezTo>
                    <a:cubicBezTo>
                      <a:pt x="16732" y="5936"/>
                      <a:pt x="17179" y="6201"/>
                      <a:pt x="17612" y="6493"/>
                    </a:cubicBezTo>
                    <a:cubicBezTo>
                      <a:pt x="17800" y="10799"/>
                      <a:pt x="19221" y="16754"/>
                      <a:pt x="24573" y="22090"/>
                    </a:cubicBezTo>
                    <a:cubicBezTo>
                      <a:pt x="25753" y="23265"/>
                      <a:pt x="26805" y="24327"/>
                      <a:pt x="27742" y="25296"/>
                    </a:cubicBezTo>
                    <a:cubicBezTo>
                      <a:pt x="25753" y="24437"/>
                      <a:pt x="23725" y="24089"/>
                      <a:pt x="21867" y="23527"/>
                    </a:cubicBezTo>
                    <a:close/>
                    <a:moveTo>
                      <a:pt x="70470" y="12397"/>
                    </a:moveTo>
                    <a:cubicBezTo>
                      <a:pt x="70347" y="12817"/>
                      <a:pt x="70211" y="13234"/>
                      <a:pt x="70015" y="13628"/>
                    </a:cubicBezTo>
                    <a:lnTo>
                      <a:pt x="69948" y="13778"/>
                    </a:lnTo>
                    <a:cubicBezTo>
                      <a:pt x="69948" y="13778"/>
                      <a:pt x="69903" y="13874"/>
                      <a:pt x="69940" y="13807"/>
                    </a:cubicBezTo>
                    <a:lnTo>
                      <a:pt x="69889" y="13898"/>
                    </a:lnTo>
                    <a:lnTo>
                      <a:pt x="69689" y="14262"/>
                    </a:lnTo>
                    <a:cubicBezTo>
                      <a:pt x="69555" y="14498"/>
                      <a:pt x="69461" y="14626"/>
                      <a:pt x="69333" y="14827"/>
                    </a:cubicBezTo>
                    <a:cubicBezTo>
                      <a:pt x="68270" y="16379"/>
                      <a:pt x="66697" y="17688"/>
                      <a:pt x="64917" y="18737"/>
                    </a:cubicBezTo>
                    <a:cubicBezTo>
                      <a:pt x="63140" y="19786"/>
                      <a:pt x="61103" y="20572"/>
                      <a:pt x="59051" y="21268"/>
                    </a:cubicBezTo>
                    <a:cubicBezTo>
                      <a:pt x="56990" y="21961"/>
                      <a:pt x="54881" y="22556"/>
                      <a:pt x="52818" y="23198"/>
                    </a:cubicBezTo>
                    <a:cubicBezTo>
                      <a:pt x="50969" y="23800"/>
                      <a:pt x="48948" y="24193"/>
                      <a:pt x="46976" y="25095"/>
                    </a:cubicBezTo>
                    <a:cubicBezTo>
                      <a:pt x="47894" y="24105"/>
                      <a:pt x="48924" y="23021"/>
                      <a:pt x="50080" y="21817"/>
                    </a:cubicBezTo>
                    <a:cubicBezTo>
                      <a:pt x="55317" y="16368"/>
                      <a:pt x="56613" y="10387"/>
                      <a:pt x="56704" y="6078"/>
                    </a:cubicBezTo>
                    <a:cubicBezTo>
                      <a:pt x="57132" y="5776"/>
                      <a:pt x="57573" y="5500"/>
                      <a:pt x="58034" y="5251"/>
                    </a:cubicBezTo>
                    <a:cubicBezTo>
                      <a:pt x="58818" y="4826"/>
                      <a:pt x="59803" y="4349"/>
                      <a:pt x="60978" y="4009"/>
                    </a:cubicBezTo>
                    <a:cubicBezTo>
                      <a:pt x="62142" y="3664"/>
                      <a:pt x="63504" y="3474"/>
                      <a:pt x="64890" y="3640"/>
                    </a:cubicBezTo>
                    <a:cubicBezTo>
                      <a:pt x="65567" y="3702"/>
                      <a:pt x="66309" y="3937"/>
                      <a:pt x="66892" y="4197"/>
                    </a:cubicBezTo>
                    <a:cubicBezTo>
                      <a:pt x="67090" y="4296"/>
                      <a:pt x="67326" y="4398"/>
                      <a:pt x="67500" y="4497"/>
                    </a:cubicBezTo>
                    <a:cubicBezTo>
                      <a:pt x="67623" y="4585"/>
                      <a:pt x="67748" y="4673"/>
                      <a:pt x="67882" y="4753"/>
                    </a:cubicBezTo>
                    <a:cubicBezTo>
                      <a:pt x="68139" y="4949"/>
                      <a:pt x="68474" y="5174"/>
                      <a:pt x="68717" y="5452"/>
                    </a:cubicBezTo>
                    <a:cubicBezTo>
                      <a:pt x="69806" y="6496"/>
                      <a:pt x="70524" y="8096"/>
                      <a:pt x="70682" y="9809"/>
                    </a:cubicBezTo>
                    <a:cubicBezTo>
                      <a:pt x="70759" y="10663"/>
                      <a:pt x="70703" y="11551"/>
                      <a:pt x="70470" y="123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249;p75">
                <a:extLst>
                  <a:ext uri="{FF2B5EF4-FFF2-40B4-BE49-F238E27FC236}">
                    <a16:creationId xmlns:a16="http://schemas.microsoft.com/office/drawing/2014/main" id="{C79980C2-2D09-4A4A-85E1-A947C589B3FC}"/>
                  </a:ext>
                </a:extLst>
              </p:cNvPr>
              <p:cNvSpPr/>
              <p:nvPr/>
            </p:nvSpPr>
            <p:spPr>
              <a:xfrm>
                <a:off x="3520750" y="2496900"/>
                <a:ext cx="656300" cy="214450"/>
              </a:xfrm>
              <a:custGeom>
                <a:avLst/>
                <a:gdLst/>
                <a:ahLst/>
                <a:cxnLst/>
                <a:rect l="l" t="t" r="r" b="b"/>
                <a:pathLst>
                  <a:path w="26252" h="8578" fill="none" extrusionOk="0">
                    <a:moveTo>
                      <a:pt x="26252" y="8347"/>
                    </a:moveTo>
                    <a:lnTo>
                      <a:pt x="108" y="8577"/>
                    </a:lnTo>
                    <a:lnTo>
                      <a:pt x="108" y="8577"/>
                    </a:lnTo>
                    <a:lnTo>
                      <a:pt x="1" y="281"/>
                    </a:lnTo>
                    <a:cubicBezTo>
                      <a:pt x="3" y="254"/>
                      <a:pt x="27" y="233"/>
                      <a:pt x="57" y="236"/>
                    </a:cubicBezTo>
                    <a:lnTo>
                      <a:pt x="57" y="236"/>
                    </a:lnTo>
                    <a:lnTo>
                      <a:pt x="26091" y="3"/>
                    </a:lnTo>
                    <a:cubicBezTo>
                      <a:pt x="26118" y="0"/>
                      <a:pt x="26142" y="22"/>
                      <a:pt x="26147" y="48"/>
                    </a:cubicBezTo>
                    <a:lnTo>
                      <a:pt x="26252" y="8345"/>
                    </a:lnTo>
                    <a:lnTo>
                      <a:pt x="26252" y="83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250;p75">
                <a:extLst>
                  <a:ext uri="{FF2B5EF4-FFF2-40B4-BE49-F238E27FC236}">
                    <a16:creationId xmlns:a16="http://schemas.microsoft.com/office/drawing/2014/main" id="{C6A6BE8E-B726-4111-AABE-E3FCFD14C227}"/>
                  </a:ext>
                </a:extLst>
              </p:cNvPr>
              <p:cNvSpPr/>
              <p:nvPr/>
            </p:nvSpPr>
            <p:spPr>
              <a:xfrm>
                <a:off x="3448300" y="2706900"/>
                <a:ext cx="8039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2156" h="3585" fill="none" extrusionOk="0">
                    <a:moveTo>
                      <a:pt x="32155" y="3244"/>
                    </a:moveTo>
                    <a:lnTo>
                      <a:pt x="35" y="3584"/>
                    </a:lnTo>
                    <a:lnTo>
                      <a:pt x="35" y="3584"/>
                    </a:lnTo>
                    <a:lnTo>
                      <a:pt x="3" y="399"/>
                    </a:lnTo>
                    <a:cubicBezTo>
                      <a:pt x="0" y="367"/>
                      <a:pt x="27" y="343"/>
                      <a:pt x="57" y="343"/>
                    </a:cubicBezTo>
                    <a:lnTo>
                      <a:pt x="32067" y="1"/>
                    </a:lnTo>
                    <a:cubicBezTo>
                      <a:pt x="32096" y="1"/>
                      <a:pt x="32120" y="25"/>
                      <a:pt x="32123" y="57"/>
                    </a:cubicBezTo>
                    <a:lnTo>
                      <a:pt x="32155" y="324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51;p75">
                <a:extLst>
                  <a:ext uri="{FF2B5EF4-FFF2-40B4-BE49-F238E27FC236}">
                    <a16:creationId xmlns:a16="http://schemas.microsoft.com/office/drawing/2014/main" id="{D6DA1EFF-B5D6-4211-BD85-620AFC4AB964}"/>
                  </a:ext>
                </a:extLst>
              </p:cNvPr>
              <p:cNvSpPr/>
              <p:nvPr/>
            </p:nvSpPr>
            <p:spPr>
              <a:xfrm>
                <a:off x="3674575" y="1339775"/>
                <a:ext cx="32405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12962" h="12327" fill="none" extrusionOk="0">
                    <a:moveTo>
                      <a:pt x="6479" y="0"/>
                    </a:moveTo>
                    <a:lnTo>
                      <a:pt x="8484" y="4060"/>
                    </a:lnTo>
                    <a:lnTo>
                      <a:pt x="12961" y="4710"/>
                    </a:lnTo>
                    <a:lnTo>
                      <a:pt x="9720" y="7868"/>
                    </a:lnTo>
                    <a:lnTo>
                      <a:pt x="10486" y="12327"/>
                    </a:lnTo>
                    <a:lnTo>
                      <a:pt x="6479" y="10221"/>
                    </a:lnTo>
                    <a:lnTo>
                      <a:pt x="2476" y="12327"/>
                    </a:lnTo>
                    <a:lnTo>
                      <a:pt x="3241" y="7868"/>
                    </a:lnTo>
                    <a:lnTo>
                      <a:pt x="0" y="4710"/>
                    </a:lnTo>
                    <a:lnTo>
                      <a:pt x="4478" y="406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6"/>
          <p:cNvSpPr txBox="1">
            <a:spLocks noGrp="1"/>
          </p:cNvSpPr>
          <p:nvPr>
            <p:ph type="title"/>
          </p:nvPr>
        </p:nvSpPr>
        <p:spPr>
          <a:xfrm>
            <a:off x="1939527" y="246607"/>
            <a:ext cx="7717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b="1" dirty="0">
                <a:latin typeface="+mj-lt"/>
              </a:rPr>
              <a:t>Phân công </a:t>
            </a:r>
            <a:r>
              <a:rPr lang="vi-VN" sz="4000" b="1" dirty="0" err="1">
                <a:latin typeface="+mj-lt"/>
              </a:rPr>
              <a:t>công</a:t>
            </a:r>
            <a:r>
              <a:rPr lang="vi-VN" sz="4000" b="1" dirty="0">
                <a:latin typeface="+mj-lt"/>
              </a:rPr>
              <a:t> </a:t>
            </a:r>
            <a:r>
              <a:rPr lang="vi-VN" sz="4000" b="1" dirty="0" err="1">
                <a:latin typeface="+mj-lt"/>
              </a:rPr>
              <a:t>việc</a:t>
            </a:r>
            <a:endParaRPr sz="4000" b="1" dirty="0">
              <a:latin typeface="+mj-lt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9159614-DE10-4035-8331-799FE2E27C38}"/>
              </a:ext>
            </a:extLst>
          </p:cNvPr>
          <p:cNvSpPr txBox="1"/>
          <p:nvPr/>
        </p:nvSpPr>
        <p:spPr>
          <a:xfrm>
            <a:off x="1939527" y="2248436"/>
            <a:ext cx="15787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8000" b="1" dirty="0">
                <a:solidFill>
                  <a:srgbClr val="003956"/>
                </a:solidFill>
                <a:latin typeface="+mj-lt"/>
              </a:rPr>
              <a:t>03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0D1CB946-A33F-4C15-ADDE-01F9AABC1114}"/>
              </a:ext>
            </a:extLst>
          </p:cNvPr>
          <p:cNvSpPr/>
          <p:nvPr/>
        </p:nvSpPr>
        <p:spPr>
          <a:xfrm>
            <a:off x="4756815" y="1018008"/>
            <a:ext cx="395763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3246C2-8038-4484-B079-D175207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Bảng</a:t>
            </a:r>
            <a:r>
              <a:rPr lang="vi-VN" dirty="0"/>
              <a:t> phân công </a:t>
            </a:r>
            <a:r>
              <a:rPr lang="vi-VN" dirty="0" err="1"/>
              <a:t>công</a:t>
            </a:r>
            <a:r>
              <a:rPr lang="vi-VN" dirty="0"/>
              <a:t> </a:t>
            </a:r>
            <a:r>
              <a:rPr lang="vi-VN" dirty="0" err="1"/>
              <a:t>việc</a:t>
            </a:r>
            <a:endParaRPr lang="vi-VN" dirty="0"/>
          </a:p>
        </p:txBody>
      </p:sp>
      <p:pic>
        <p:nvPicPr>
          <p:cNvPr id="6" name="Hình ảnh 5" descr="Ảnh có chứa bàn&#10;&#10;Mô tả được tạo tự động">
            <a:extLst>
              <a:ext uri="{FF2B5EF4-FFF2-40B4-BE49-F238E27FC236}">
                <a16:creationId xmlns:a16="http://schemas.microsoft.com/office/drawing/2014/main" id="{B051CDA0-0B62-4588-9129-FA0BF927B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5" t="32778" r="53203" b="40972"/>
          <a:stretch/>
        </p:blipFill>
        <p:spPr>
          <a:xfrm>
            <a:off x="1174069" y="1950243"/>
            <a:ext cx="6795861" cy="26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0454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6"/>
          <p:cNvSpPr txBox="1">
            <a:spLocks noGrp="1"/>
          </p:cNvSpPr>
          <p:nvPr>
            <p:ph type="title"/>
          </p:nvPr>
        </p:nvSpPr>
        <p:spPr>
          <a:xfrm>
            <a:off x="3680060" y="214314"/>
            <a:ext cx="77172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200" b="1" dirty="0" err="1">
                <a:latin typeface="+mj-lt"/>
              </a:rPr>
              <a:t>Báo</a:t>
            </a:r>
            <a:r>
              <a:rPr lang="vi-VN" sz="4200" b="1" dirty="0">
                <a:latin typeface="+mj-lt"/>
              </a:rPr>
              <a:t> </a:t>
            </a:r>
            <a:r>
              <a:rPr lang="vi-VN" sz="4200" b="1" dirty="0" err="1">
                <a:latin typeface="+mj-lt"/>
              </a:rPr>
              <a:t>cáo</a:t>
            </a:r>
            <a:r>
              <a:rPr lang="vi-VN" sz="4200" b="1" dirty="0">
                <a:latin typeface="+mj-lt"/>
              </a:rPr>
              <a:t> </a:t>
            </a:r>
            <a:endParaRPr sz="4200" b="1" dirty="0">
              <a:latin typeface="+mj-lt"/>
            </a:endParaRPr>
          </a:p>
        </p:txBody>
      </p:sp>
      <p:grpSp>
        <p:nvGrpSpPr>
          <p:cNvPr id="3" name="Google Shape;3339;p64">
            <a:extLst>
              <a:ext uri="{FF2B5EF4-FFF2-40B4-BE49-F238E27FC236}">
                <a16:creationId xmlns:a16="http://schemas.microsoft.com/office/drawing/2014/main" id="{0927D861-935C-4E32-B5FC-F2394F7CCB7C}"/>
              </a:ext>
            </a:extLst>
          </p:cNvPr>
          <p:cNvGrpSpPr/>
          <p:nvPr/>
        </p:nvGrpSpPr>
        <p:grpSpPr>
          <a:xfrm>
            <a:off x="8543925" y="1493044"/>
            <a:ext cx="492919" cy="378250"/>
            <a:chOff x="1081500" y="1997600"/>
            <a:chExt cx="389775" cy="390425"/>
          </a:xfrm>
        </p:grpSpPr>
        <p:sp>
          <p:nvSpPr>
            <p:cNvPr id="4" name="Google Shape;3340;p64">
              <a:extLst>
                <a:ext uri="{FF2B5EF4-FFF2-40B4-BE49-F238E27FC236}">
                  <a16:creationId xmlns:a16="http://schemas.microsoft.com/office/drawing/2014/main" id="{8EB379F5-05E4-42D8-BA66-C01E8639796F}"/>
                </a:ext>
              </a:extLst>
            </p:cNvPr>
            <p:cNvSpPr/>
            <p:nvPr/>
          </p:nvSpPr>
          <p:spPr>
            <a:xfrm>
              <a:off x="1166050" y="2116400"/>
              <a:ext cx="32325" cy="22125"/>
            </a:xfrm>
            <a:custGeom>
              <a:avLst/>
              <a:gdLst/>
              <a:ahLst/>
              <a:cxnLst/>
              <a:rect l="l" t="t" r="r" b="b"/>
              <a:pathLst>
                <a:path w="1293" h="885" extrusionOk="0">
                  <a:moveTo>
                    <a:pt x="213" y="0"/>
                  </a:moveTo>
                  <a:cubicBezTo>
                    <a:pt x="116" y="0"/>
                    <a:pt x="28" y="99"/>
                    <a:pt x="28" y="197"/>
                  </a:cubicBezTo>
                  <a:cubicBezTo>
                    <a:pt x="1" y="582"/>
                    <a:pt x="303" y="884"/>
                    <a:pt x="660" y="884"/>
                  </a:cubicBezTo>
                  <a:cubicBezTo>
                    <a:pt x="1018" y="884"/>
                    <a:pt x="1293" y="582"/>
                    <a:pt x="1293" y="197"/>
                  </a:cubicBezTo>
                  <a:cubicBezTo>
                    <a:pt x="1293" y="99"/>
                    <a:pt x="1205" y="0"/>
                    <a:pt x="1108" y="0"/>
                  </a:cubicBezTo>
                  <a:cubicBezTo>
                    <a:pt x="1096" y="0"/>
                    <a:pt x="1084" y="2"/>
                    <a:pt x="1073" y="5"/>
                  </a:cubicBezTo>
                  <a:cubicBezTo>
                    <a:pt x="1058" y="2"/>
                    <a:pt x="1044" y="0"/>
                    <a:pt x="1031" y="0"/>
                  </a:cubicBezTo>
                  <a:cubicBezTo>
                    <a:pt x="914" y="0"/>
                    <a:pt x="828" y="101"/>
                    <a:pt x="853" y="225"/>
                  </a:cubicBezTo>
                  <a:cubicBezTo>
                    <a:pt x="853" y="335"/>
                    <a:pt x="770" y="417"/>
                    <a:pt x="660" y="417"/>
                  </a:cubicBezTo>
                  <a:cubicBezTo>
                    <a:pt x="550" y="417"/>
                    <a:pt x="468" y="335"/>
                    <a:pt x="468" y="225"/>
                  </a:cubicBezTo>
                  <a:cubicBezTo>
                    <a:pt x="468" y="101"/>
                    <a:pt x="402" y="0"/>
                    <a:pt x="289" y="0"/>
                  </a:cubicBezTo>
                  <a:cubicBezTo>
                    <a:pt x="276" y="0"/>
                    <a:pt x="262" y="2"/>
                    <a:pt x="248" y="5"/>
                  </a:cubicBezTo>
                  <a:cubicBezTo>
                    <a:pt x="236" y="2"/>
                    <a:pt x="225" y="0"/>
                    <a:pt x="213" y="0"/>
                  </a:cubicBezTo>
                  <a:close/>
                </a:path>
              </a:pathLst>
            </a:custGeom>
            <a:solidFill>
              <a:srgbClr val="003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41;p64">
              <a:extLst>
                <a:ext uri="{FF2B5EF4-FFF2-40B4-BE49-F238E27FC236}">
                  <a16:creationId xmlns:a16="http://schemas.microsoft.com/office/drawing/2014/main" id="{9247371B-BDCF-48C1-BEC1-F7EBA77561B2}"/>
                </a:ext>
              </a:extLst>
            </p:cNvPr>
            <p:cNvSpPr/>
            <p:nvPr/>
          </p:nvSpPr>
          <p:spPr>
            <a:xfrm>
              <a:off x="1354400" y="2116400"/>
              <a:ext cx="31625" cy="22125"/>
            </a:xfrm>
            <a:custGeom>
              <a:avLst/>
              <a:gdLst/>
              <a:ahLst/>
              <a:cxnLst/>
              <a:rect l="l" t="t" r="r" b="b"/>
              <a:pathLst>
                <a:path w="1265" h="885" extrusionOk="0">
                  <a:moveTo>
                    <a:pt x="185" y="0"/>
                  </a:moveTo>
                  <a:cubicBezTo>
                    <a:pt x="88" y="0"/>
                    <a:pt x="0" y="99"/>
                    <a:pt x="0" y="197"/>
                  </a:cubicBezTo>
                  <a:cubicBezTo>
                    <a:pt x="0" y="582"/>
                    <a:pt x="275" y="884"/>
                    <a:pt x="632" y="884"/>
                  </a:cubicBezTo>
                  <a:cubicBezTo>
                    <a:pt x="990" y="857"/>
                    <a:pt x="1265" y="582"/>
                    <a:pt x="1265" y="197"/>
                  </a:cubicBezTo>
                  <a:cubicBezTo>
                    <a:pt x="1265" y="99"/>
                    <a:pt x="1177" y="0"/>
                    <a:pt x="1080" y="0"/>
                  </a:cubicBezTo>
                  <a:cubicBezTo>
                    <a:pt x="1068" y="0"/>
                    <a:pt x="1056" y="2"/>
                    <a:pt x="1045" y="5"/>
                  </a:cubicBezTo>
                  <a:cubicBezTo>
                    <a:pt x="1030" y="2"/>
                    <a:pt x="1017" y="0"/>
                    <a:pt x="1004" y="0"/>
                  </a:cubicBezTo>
                  <a:cubicBezTo>
                    <a:pt x="891" y="0"/>
                    <a:pt x="825" y="101"/>
                    <a:pt x="825" y="225"/>
                  </a:cubicBezTo>
                  <a:cubicBezTo>
                    <a:pt x="825" y="335"/>
                    <a:pt x="742" y="417"/>
                    <a:pt x="632" y="417"/>
                  </a:cubicBezTo>
                  <a:cubicBezTo>
                    <a:pt x="522" y="417"/>
                    <a:pt x="440" y="335"/>
                    <a:pt x="440" y="225"/>
                  </a:cubicBezTo>
                  <a:cubicBezTo>
                    <a:pt x="440" y="101"/>
                    <a:pt x="374" y="0"/>
                    <a:pt x="261" y="0"/>
                  </a:cubicBezTo>
                  <a:cubicBezTo>
                    <a:pt x="248" y="0"/>
                    <a:pt x="234" y="2"/>
                    <a:pt x="220" y="5"/>
                  </a:cubicBezTo>
                  <a:cubicBezTo>
                    <a:pt x="208" y="2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003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42;p64">
              <a:extLst>
                <a:ext uri="{FF2B5EF4-FFF2-40B4-BE49-F238E27FC236}">
                  <a16:creationId xmlns:a16="http://schemas.microsoft.com/office/drawing/2014/main" id="{EADB4590-23C2-4A6E-A839-E30A9D61EB32}"/>
                </a:ext>
              </a:extLst>
            </p:cNvPr>
            <p:cNvSpPr/>
            <p:nvPr/>
          </p:nvSpPr>
          <p:spPr>
            <a:xfrm>
              <a:off x="1166050" y="2304850"/>
              <a:ext cx="32325" cy="22000"/>
            </a:xfrm>
            <a:custGeom>
              <a:avLst/>
              <a:gdLst/>
              <a:ahLst/>
              <a:cxnLst/>
              <a:rect l="l" t="t" r="r" b="b"/>
              <a:pathLst>
                <a:path w="1293" h="880" extrusionOk="0">
                  <a:moveTo>
                    <a:pt x="248" y="0"/>
                  </a:moveTo>
                  <a:cubicBezTo>
                    <a:pt x="138" y="0"/>
                    <a:pt x="28" y="110"/>
                    <a:pt x="28" y="220"/>
                  </a:cubicBezTo>
                  <a:cubicBezTo>
                    <a:pt x="1" y="577"/>
                    <a:pt x="303" y="880"/>
                    <a:pt x="660" y="880"/>
                  </a:cubicBezTo>
                  <a:cubicBezTo>
                    <a:pt x="1018" y="880"/>
                    <a:pt x="1293" y="577"/>
                    <a:pt x="1293" y="220"/>
                  </a:cubicBezTo>
                  <a:cubicBezTo>
                    <a:pt x="1293" y="110"/>
                    <a:pt x="1183" y="0"/>
                    <a:pt x="1073" y="0"/>
                  </a:cubicBezTo>
                  <a:cubicBezTo>
                    <a:pt x="935" y="0"/>
                    <a:pt x="825" y="110"/>
                    <a:pt x="853" y="247"/>
                  </a:cubicBezTo>
                  <a:cubicBezTo>
                    <a:pt x="853" y="330"/>
                    <a:pt x="770" y="440"/>
                    <a:pt x="660" y="440"/>
                  </a:cubicBezTo>
                  <a:cubicBezTo>
                    <a:pt x="550" y="440"/>
                    <a:pt x="468" y="330"/>
                    <a:pt x="468" y="247"/>
                  </a:cubicBezTo>
                  <a:cubicBezTo>
                    <a:pt x="468" y="110"/>
                    <a:pt x="385" y="0"/>
                    <a:pt x="248" y="0"/>
                  </a:cubicBezTo>
                  <a:close/>
                </a:path>
              </a:pathLst>
            </a:custGeom>
            <a:solidFill>
              <a:srgbClr val="003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43;p64">
              <a:extLst>
                <a:ext uri="{FF2B5EF4-FFF2-40B4-BE49-F238E27FC236}">
                  <a16:creationId xmlns:a16="http://schemas.microsoft.com/office/drawing/2014/main" id="{DE183C48-531A-4B6B-80F0-5FA400FF90ED}"/>
                </a:ext>
              </a:extLst>
            </p:cNvPr>
            <p:cNvSpPr/>
            <p:nvPr/>
          </p:nvSpPr>
          <p:spPr>
            <a:xfrm>
              <a:off x="1081500" y="1997600"/>
              <a:ext cx="389775" cy="390425"/>
            </a:xfrm>
            <a:custGeom>
              <a:avLst/>
              <a:gdLst/>
              <a:ahLst/>
              <a:cxnLst/>
              <a:rect l="l" t="t" r="r" b="b"/>
              <a:pathLst>
                <a:path w="15591" h="15617" extrusionOk="0">
                  <a:moveTo>
                    <a:pt x="11466" y="1870"/>
                  </a:moveTo>
                  <a:lnTo>
                    <a:pt x="11521" y="1897"/>
                  </a:lnTo>
                  <a:cubicBezTo>
                    <a:pt x="12373" y="1897"/>
                    <a:pt x="13088" y="3437"/>
                    <a:pt x="13088" y="3437"/>
                  </a:cubicBezTo>
                  <a:lnTo>
                    <a:pt x="13088" y="3464"/>
                  </a:lnTo>
                  <a:cubicBezTo>
                    <a:pt x="12841" y="3409"/>
                    <a:pt x="12648" y="3272"/>
                    <a:pt x="12483" y="3079"/>
                  </a:cubicBezTo>
                  <a:lnTo>
                    <a:pt x="12346" y="2887"/>
                  </a:lnTo>
                  <a:cubicBezTo>
                    <a:pt x="12318" y="2832"/>
                    <a:pt x="12236" y="2804"/>
                    <a:pt x="12181" y="2804"/>
                  </a:cubicBezTo>
                  <a:cubicBezTo>
                    <a:pt x="12159" y="2797"/>
                    <a:pt x="12137" y="2794"/>
                    <a:pt x="12115" y="2794"/>
                  </a:cubicBezTo>
                  <a:cubicBezTo>
                    <a:pt x="12056" y="2794"/>
                    <a:pt x="12001" y="2819"/>
                    <a:pt x="11961" y="2859"/>
                  </a:cubicBezTo>
                  <a:lnTo>
                    <a:pt x="11466" y="3272"/>
                  </a:lnTo>
                  <a:cubicBezTo>
                    <a:pt x="11273" y="3409"/>
                    <a:pt x="11026" y="3492"/>
                    <a:pt x="10779" y="3492"/>
                  </a:cubicBezTo>
                  <a:lnTo>
                    <a:pt x="9926" y="3492"/>
                  </a:lnTo>
                  <a:lnTo>
                    <a:pt x="9926" y="3464"/>
                  </a:lnTo>
                  <a:cubicBezTo>
                    <a:pt x="9899" y="3079"/>
                    <a:pt x="10036" y="2722"/>
                    <a:pt x="10256" y="2420"/>
                  </a:cubicBezTo>
                  <a:cubicBezTo>
                    <a:pt x="10559" y="2062"/>
                    <a:pt x="10999" y="1870"/>
                    <a:pt x="11466" y="1870"/>
                  </a:cubicBezTo>
                  <a:close/>
                  <a:moveTo>
                    <a:pt x="3960" y="1870"/>
                  </a:moveTo>
                  <a:lnTo>
                    <a:pt x="4042" y="1925"/>
                  </a:lnTo>
                  <a:cubicBezTo>
                    <a:pt x="4895" y="1925"/>
                    <a:pt x="5582" y="3437"/>
                    <a:pt x="5582" y="3437"/>
                  </a:cubicBezTo>
                  <a:lnTo>
                    <a:pt x="5582" y="3492"/>
                  </a:lnTo>
                  <a:cubicBezTo>
                    <a:pt x="5335" y="3437"/>
                    <a:pt x="5142" y="3299"/>
                    <a:pt x="4977" y="3107"/>
                  </a:cubicBezTo>
                  <a:lnTo>
                    <a:pt x="4840" y="2914"/>
                  </a:lnTo>
                  <a:cubicBezTo>
                    <a:pt x="4812" y="2859"/>
                    <a:pt x="4730" y="2832"/>
                    <a:pt x="4675" y="2804"/>
                  </a:cubicBezTo>
                  <a:cubicBezTo>
                    <a:pt x="4592" y="2804"/>
                    <a:pt x="4510" y="2832"/>
                    <a:pt x="4455" y="2859"/>
                  </a:cubicBezTo>
                  <a:lnTo>
                    <a:pt x="3960" y="3272"/>
                  </a:lnTo>
                  <a:cubicBezTo>
                    <a:pt x="3767" y="3437"/>
                    <a:pt x="3520" y="3519"/>
                    <a:pt x="3273" y="3519"/>
                  </a:cubicBezTo>
                  <a:lnTo>
                    <a:pt x="2393" y="3519"/>
                  </a:lnTo>
                  <a:lnTo>
                    <a:pt x="2393" y="3437"/>
                  </a:lnTo>
                  <a:cubicBezTo>
                    <a:pt x="2365" y="2585"/>
                    <a:pt x="3080" y="1870"/>
                    <a:pt x="3932" y="1870"/>
                  </a:cubicBezTo>
                  <a:close/>
                  <a:moveTo>
                    <a:pt x="4565" y="3382"/>
                  </a:moveTo>
                  <a:cubicBezTo>
                    <a:pt x="4812" y="3684"/>
                    <a:pt x="5170" y="3904"/>
                    <a:pt x="5555" y="3959"/>
                  </a:cubicBezTo>
                  <a:lnTo>
                    <a:pt x="5582" y="4207"/>
                  </a:lnTo>
                  <a:lnTo>
                    <a:pt x="5582" y="4592"/>
                  </a:lnTo>
                  <a:cubicBezTo>
                    <a:pt x="5582" y="5400"/>
                    <a:pt x="4949" y="6050"/>
                    <a:pt x="4147" y="6050"/>
                  </a:cubicBezTo>
                  <a:cubicBezTo>
                    <a:pt x="4131" y="6050"/>
                    <a:pt x="4114" y="6049"/>
                    <a:pt x="4097" y="6049"/>
                  </a:cubicBezTo>
                  <a:lnTo>
                    <a:pt x="3877" y="6104"/>
                  </a:lnTo>
                  <a:lnTo>
                    <a:pt x="3850" y="6104"/>
                  </a:lnTo>
                  <a:cubicBezTo>
                    <a:pt x="3025" y="6076"/>
                    <a:pt x="2365" y="5416"/>
                    <a:pt x="2365" y="4619"/>
                  </a:cubicBezTo>
                  <a:lnTo>
                    <a:pt x="2393" y="4619"/>
                  </a:lnTo>
                  <a:lnTo>
                    <a:pt x="2393" y="4014"/>
                  </a:lnTo>
                  <a:lnTo>
                    <a:pt x="3273" y="4014"/>
                  </a:lnTo>
                  <a:cubicBezTo>
                    <a:pt x="3630" y="4014"/>
                    <a:pt x="3960" y="3877"/>
                    <a:pt x="4235" y="3657"/>
                  </a:cubicBezTo>
                  <a:lnTo>
                    <a:pt x="4565" y="3382"/>
                  </a:lnTo>
                  <a:close/>
                  <a:moveTo>
                    <a:pt x="12098" y="3382"/>
                  </a:moveTo>
                  <a:cubicBezTo>
                    <a:pt x="12318" y="3684"/>
                    <a:pt x="12676" y="3904"/>
                    <a:pt x="13061" y="3959"/>
                  </a:cubicBezTo>
                  <a:lnTo>
                    <a:pt x="13088" y="4207"/>
                  </a:lnTo>
                  <a:lnTo>
                    <a:pt x="13088" y="4592"/>
                  </a:lnTo>
                  <a:cubicBezTo>
                    <a:pt x="13088" y="5400"/>
                    <a:pt x="12428" y="6050"/>
                    <a:pt x="11651" y="6050"/>
                  </a:cubicBezTo>
                  <a:cubicBezTo>
                    <a:pt x="11635" y="6050"/>
                    <a:pt x="11619" y="6049"/>
                    <a:pt x="11603" y="6049"/>
                  </a:cubicBezTo>
                  <a:lnTo>
                    <a:pt x="11383" y="6104"/>
                  </a:lnTo>
                  <a:cubicBezTo>
                    <a:pt x="10559" y="6076"/>
                    <a:pt x="9926" y="5444"/>
                    <a:pt x="9926" y="4647"/>
                  </a:cubicBezTo>
                  <a:lnTo>
                    <a:pt x="9926" y="4014"/>
                  </a:lnTo>
                  <a:lnTo>
                    <a:pt x="10779" y="4014"/>
                  </a:lnTo>
                  <a:cubicBezTo>
                    <a:pt x="11136" y="4014"/>
                    <a:pt x="11466" y="3877"/>
                    <a:pt x="11741" y="3657"/>
                  </a:cubicBezTo>
                  <a:lnTo>
                    <a:pt x="12098" y="3382"/>
                  </a:lnTo>
                  <a:close/>
                  <a:moveTo>
                    <a:pt x="4812" y="6461"/>
                  </a:moveTo>
                  <a:cubicBezTo>
                    <a:pt x="5335" y="6516"/>
                    <a:pt x="5747" y="6956"/>
                    <a:pt x="5747" y="7479"/>
                  </a:cubicBezTo>
                  <a:lnTo>
                    <a:pt x="5747" y="7588"/>
                  </a:lnTo>
                  <a:lnTo>
                    <a:pt x="2310" y="7588"/>
                  </a:lnTo>
                  <a:lnTo>
                    <a:pt x="2310" y="7479"/>
                  </a:lnTo>
                  <a:cubicBezTo>
                    <a:pt x="2310" y="6956"/>
                    <a:pt x="2695" y="6516"/>
                    <a:pt x="3218" y="6461"/>
                  </a:cubicBezTo>
                  <a:cubicBezTo>
                    <a:pt x="3438" y="6544"/>
                    <a:pt x="3685" y="6571"/>
                    <a:pt x="3905" y="6571"/>
                  </a:cubicBezTo>
                  <a:lnTo>
                    <a:pt x="4125" y="6571"/>
                  </a:lnTo>
                  <a:cubicBezTo>
                    <a:pt x="4372" y="6571"/>
                    <a:pt x="4592" y="6544"/>
                    <a:pt x="4812" y="6461"/>
                  </a:cubicBezTo>
                  <a:close/>
                  <a:moveTo>
                    <a:pt x="12291" y="6461"/>
                  </a:moveTo>
                  <a:cubicBezTo>
                    <a:pt x="12841" y="6516"/>
                    <a:pt x="13226" y="6956"/>
                    <a:pt x="13226" y="7479"/>
                  </a:cubicBezTo>
                  <a:lnTo>
                    <a:pt x="13226" y="7588"/>
                  </a:lnTo>
                  <a:lnTo>
                    <a:pt x="9816" y="7588"/>
                  </a:lnTo>
                  <a:lnTo>
                    <a:pt x="9789" y="7479"/>
                  </a:lnTo>
                  <a:cubicBezTo>
                    <a:pt x="9789" y="6956"/>
                    <a:pt x="10201" y="6516"/>
                    <a:pt x="10696" y="6461"/>
                  </a:cubicBezTo>
                  <a:cubicBezTo>
                    <a:pt x="10916" y="6544"/>
                    <a:pt x="11163" y="6571"/>
                    <a:pt x="11383" y="6571"/>
                  </a:cubicBezTo>
                  <a:lnTo>
                    <a:pt x="11603" y="6571"/>
                  </a:lnTo>
                  <a:cubicBezTo>
                    <a:pt x="11851" y="6571"/>
                    <a:pt x="12098" y="6544"/>
                    <a:pt x="12291" y="6461"/>
                  </a:cubicBezTo>
                  <a:close/>
                  <a:moveTo>
                    <a:pt x="13968" y="467"/>
                  </a:moveTo>
                  <a:cubicBezTo>
                    <a:pt x="14600" y="467"/>
                    <a:pt x="15123" y="962"/>
                    <a:pt x="15123" y="1595"/>
                  </a:cubicBezTo>
                  <a:lnTo>
                    <a:pt x="15123" y="6434"/>
                  </a:lnTo>
                  <a:cubicBezTo>
                    <a:pt x="15123" y="7066"/>
                    <a:pt x="14600" y="7588"/>
                    <a:pt x="13968" y="7588"/>
                  </a:cubicBezTo>
                  <a:lnTo>
                    <a:pt x="13665" y="7561"/>
                  </a:lnTo>
                  <a:lnTo>
                    <a:pt x="13665" y="7479"/>
                  </a:lnTo>
                  <a:cubicBezTo>
                    <a:pt x="13665" y="7479"/>
                    <a:pt x="13336" y="6379"/>
                    <a:pt x="12841" y="6131"/>
                  </a:cubicBezTo>
                  <a:cubicBezTo>
                    <a:pt x="13281" y="5746"/>
                    <a:pt x="13555" y="5196"/>
                    <a:pt x="13528" y="4619"/>
                  </a:cubicBezTo>
                  <a:lnTo>
                    <a:pt x="13528" y="3437"/>
                  </a:lnTo>
                  <a:cubicBezTo>
                    <a:pt x="13528" y="2337"/>
                    <a:pt x="11548" y="1457"/>
                    <a:pt x="11548" y="1457"/>
                  </a:cubicBezTo>
                  <a:lnTo>
                    <a:pt x="11466" y="1457"/>
                  </a:lnTo>
                  <a:cubicBezTo>
                    <a:pt x="11435" y="1456"/>
                    <a:pt x="11404" y="1455"/>
                    <a:pt x="11374" y="1455"/>
                  </a:cubicBezTo>
                  <a:cubicBezTo>
                    <a:pt x="10858" y="1455"/>
                    <a:pt x="10374" y="1671"/>
                    <a:pt x="10036" y="2035"/>
                  </a:cubicBezTo>
                  <a:cubicBezTo>
                    <a:pt x="9651" y="2420"/>
                    <a:pt x="9431" y="2914"/>
                    <a:pt x="9431" y="3464"/>
                  </a:cubicBezTo>
                  <a:lnTo>
                    <a:pt x="9431" y="4647"/>
                  </a:lnTo>
                  <a:cubicBezTo>
                    <a:pt x="9431" y="5224"/>
                    <a:pt x="9706" y="5774"/>
                    <a:pt x="10174" y="6159"/>
                  </a:cubicBezTo>
                  <a:cubicBezTo>
                    <a:pt x="9679" y="6406"/>
                    <a:pt x="9349" y="7506"/>
                    <a:pt x="9349" y="7506"/>
                  </a:cubicBezTo>
                  <a:lnTo>
                    <a:pt x="9349" y="7561"/>
                  </a:lnTo>
                  <a:lnTo>
                    <a:pt x="9129" y="7561"/>
                  </a:lnTo>
                  <a:cubicBezTo>
                    <a:pt x="8497" y="7561"/>
                    <a:pt x="8002" y="7039"/>
                    <a:pt x="8002" y="6406"/>
                  </a:cubicBezTo>
                  <a:lnTo>
                    <a:pt x="8002" y="1595"/>
                  </a:lnTo>
                  <a:cubicBezTo>
                    <a:pt x="8002" y="962"/>
                    <a:pt x="8524" y="467"/>
                    <a:pt x="9156" y="467"/>
                  </a:cubicBezTo>
                  <a:close/>
                  <a:moveTo>
                    <a:pt x="7782" y="7231"/>
                  </a:moveTo>
                  <a:cubicBezTo>
                    <a:pt x="7919" y="7451"/>
                    <a:pt x="8112" y="7643"/>
                    <a:pt x="8332" y="7781"/>
                  </a:cubicBezTo>
                  <a:cubicBezTo>
                    <a:pt x="8112" y="7918"/>
                    <a:pt x="7919" y="8111"/>
                    <a:pt x="7782" y="8331"/>
                  </a:cubicBezTo>
                  <a:cubicBezTo>
                    <a:pt x="7644" y="8111"/>
                    <a:pt x="7452" y="7918"/>
                    <a:pt x="7232" y="7781"/>
                  </a:cubicBezTo>
                  <a:cubicBezTo>
                    <a:pt x="7452" y="7643"/>
                    <a:pt x="7644" y="7451"/>
                    <a:pt x="7782" y="7231"/>
                  </a:cubicBezTo>
                  <a:close/>
                  <a:moveTo>
                    <a:pt x="9651" y="9073"/>
                  </a:moveTo>
                  <a:cubicBezTo>
                    <a:pt x="9899" y="9073"/>
                    <a:pt x="10119" y="9211"/>
                    <a:pt x="10256" y="9431"/>
                  </a:cubicBezTo>
                  <a:cubicBezTo>
                    <a:pt x="10174" y="9458"/>
                    <a:pt x="10119" y="9541"/>
                    <a:pt x="10036" y="9596"/>
                  </a:cubicBezTo>
                  <a:cubicBezTo>
                    <a:pt x="9816" y="9816"/>
                    <a:pt x="9651" y="10118"/>
                    <a:pt x="9541" y="10420"/>
                  </a:cubicBezTo>
                  <a:cubicBezTo>
                    <a:pt x="9211" y="10365"/>
                    <a:pt x="8991" y="10090"/>
                    <a:pt x="8991" y="9761"/>
                  </a:cubicBezTo>
                  <a:lnTo>
                    <a:pt x="8964" y="9761"/>
                  </a:lnTo>
                  <a:cubicBezTo>
                    <a:pt x="8964" y="9376"/>
                    <a:pt x="9266" y="9073"/>
                    <a:pt x="9651" y="9073"/>
                  </a:cubicBezTo>
                  <a:close/>
                  <a:moveTo>
                    <a:pt x="13500" y="9101"/>
                  </a:moveTo>
                  <a:cubicBezTo>
                    <a:pt x="13858" y="9101"/>
                    <a:pt x="14188" y="9403"/>
                    <a:pt x="14188" y="9788"/>
                  </a:cubicBezTo>
                  <a:cubicBezTo>
                    <a:pt x="14188" y="10145"/>
                    <a:pt x="13858" y="10475"/>
                    <a:pt x="13500" y="10475"/>
                  </a:cubicBezTo>
                  <a:lnTo>
                    <a:pt x="13473" y="10475"/>
                  </a:lnTo>
                  <a:cubicBezTo>
                    <a:pt x="13363" y="10090"/>
                    <a:pt x="13143" y="9788"/>
                    <a:pt x="12868" y="9541"/>
                  </a:cubicBezTo>
                  <a:cubicBezTo>
                    <a:pt x="12978" y="9266"/>
                    <a:pt x="13226" y="9128"/>
                    <a:pt x="13500" y="9101"/>
                  </a:cubicBezTo>
                  <a:close/>
                  <a:moveTo>
                    <a:pt x="3960" y="9431"/>
                  </a:moveTo>
                  <a:lnTo>
                    <a:pt x="4042" y="9458"/>
                  </a:lnTo>
                  <a:cubicBezTo>
                    <a:pt x="4072" y="9456"/>
                    <a:pt x="4102" y="9455"/>
                    <a:pt x="4131" y="9455"/>
                  </a:cubicBezTo>
                  <a:cubicBezTo>
                    <a:pt x="4510" y="9455"/>
                    <a:pt x="4862" y="9617"/>
                    <a:pt x="5142" y="9898"/>
                  </a:cubicBezTo>
                  <a:cubicBezTo>
                    <a:pt x="5362" y="10228"/>
                    <a:pt x="5527" y="10613"/>
                    <a:pt x="5582" y="10998"/>
                  </a:cubicBezTo>
                  <a:lnTo>
                    <a:pt x="5582" y="11053"/>
                  </a:lnTo>
                  <a:cubicBezTo>
                    <a:pt x="5335" y="10970"/>
                    <a:pt x="5142" y="10833"/>
                    <a:pt x="4977" y="10640"/>
                  </a:cubicBezTo>
                  <a:lnTo>
                    <a:pt x="4840" y="10475"/>
                  </a:lnTo>
                  <a:cubicBezTo>
                    <a:pt x="4812" y="10420"/>
                    <a:pt x="4730" y="10365"/>
                    <a:pt x="4675" y="10365"/>
                  </a:cubicBezTo>
                  <a:cubicBezTo>
                    <a:pt x="4653" y="10358"/>
                    <a:pt x="4631" y="10355"/>
                    <a:pt x="4609" y="10355"/>
                  </a:cubicBezTo>
                  <a:cubicBezTo>
                    <a:pt x="4550" y="10355"/>
                    <a:pt x="4495" y="10380"/>
                    <a:pt x="4455" y="10420"/>
                  </a:cubicBezTo>
                  <a:lnTo>
                    <a:pt x="3960" y="10833"/>
                  </a:lnTo>
                  <a:cubicBezTo>
                    <a:pt x="3767" y="10998"/>
                    <a:pt x="3520" y="11080"/>
                    <a:pt x="3273" y="11080"/>
                  </a:cubicBezTo>
                  <a:lnTo>
                    <a:pt x="2393" y="11080"/>
                  </a:lnTo>
                  <a:lnTo>
                    <a:pt x="2393" y="10998"/>
                  </a:lnTo>
                  <a:cubicBezTo>
                    <a:pt x="2393" y="10585"/>
                    <a:pt x="2558" y="10173"/>
                    <a:pt x="2860" y="9898"/>
                  </a:cubicBezTo>
                  <a:cubicBezTo>
                    <a:pt x="3135" y="9596"/>
                    <a:pt x="3547" y="9431"/>
                    <a:pt x="3960" y="9431"/>
                  </a:cubicBezTo>
                  <a:close/>
                  <a:moveTo>
                    <a:pt x="11466" y="9458"/>
                  </a:moveTo>
                  <a:lnTo>
                    <a:pt x="11548" y="9486"/>
                  </a:lnTo>
                  <a:cubicBezTo>
                    <a:pt x="11556" y="9485"/>
                    <a:pt x="11563" y="9485"/>
                    <a:pt x="11571" y="9485"/>
                  </a:cubicBezTo>
                  <a:cubicBezTo>
                    <a:pt x="12413" y="9485"/>
                    <a:pt x="13116" y="11025"/>
                    <a:pt x="13116" y="11025"/>
                  </a:cubicBezTo>
                  <a:lnTo>
                    <a:pt x="13116" y="11080"/>
                  </a:lnTo>
                  <a:cubicBezTo>
                    <a:pt x="12868" y="11025"/>
                    <a:pt x="12648" y="10888"/>
                    <a:pt x="12511" y="10668"/>
                  </a:cubicBezTo>
                  <a:lnTo>
                    <a:pt x="12373" y="10503"/>
                  </a:lnTo>
                  <a:cubicBezTo>
                    <a:pt x="12318" y="10448"/>
                    <a:pt x="12263" y="10393"/>
                    <a:pt x="12181" y="10393"/>
                  </a:cubicBezTo>
                  <a:cubicBezTo>
                    <a:pt x="12126" y="10393"/>
                    <a:pt x="12043" y="10393"/>
                    <a:pt x="11988" y="10448"/>
                  </a:cubicBezTo>
                  <a:lnTo>
                    <a:pt x="11493" y="10860"/>
                  </a:lnTo>
                  <a:cubicBezTo>
                    <a:pt x="11301" y="11025"/>
                    <a:pt x="11053" y="11108"/>
                    <a:pt x="10806" y="11108"/>
                  </a:cubicBezTo>
                  <a:lnTo>
                    <a:pt x="9926" y="11108"/>
                  </a:lnTo>
                  <a:lnTo>
                    <a:pt x="9926" y="11053"/>
                  </a:lnTo>
                  <a:cubicBezTo>
                    <a:pt x="9899" y="10668"/>
                    <a:pt x="10036" y="10310"/>
                    <a:pt x="10256" y="10008"/>
                  </a:cubicBezTo>
                  <a:cubicBezTo>
                    <a:pt x="10559" y="9651"/>
                    <a:pt x="10999" y="9458"/>
                    <a:pt x="11466" y="9458"/>
                  </a:cubicBezTo>
                  <a:close/>
                  <a:moveTo>
                    <a:pt x="4565" y="10888"/>
                  </a:moveTo>
                  <a:lnTo>
                    <a:pt x="4565" y="10915"/>
                  </a:lnTo>
                  <a:cubicBezTo>
                    <a:pt x="4812" y="11245"/>
                    <a:pt x="5170" y="11438"/>
                    <a:pt x="5555" y="11520"/>
                  </a:cubicBezTo>
                  <a:lnTo>
                    <a:pt x="5582" y="11795"/>
                  </a:lnTo>
                  <a:lnTo>
                    <a:pt x="5582" y="12153"/>
                  </a:lnTo>
                  <a:cubicBezTo>
                    <a:pt x="5582" y="12977"/>
                    <a:pt x="4922" y="13637"/>
                    <a:pt x="4097" y="13637"/>
                  </a:cubicBezTo>
                  <a:lnTo>
                    <a:pt x="3877" y="13665"/>
                  </a:lnTo>
                  <a:lnTo>
                    <a:pt x="3850" y="13665"/>
                  </a:lnTo>
                  <a:cubicBezTo>
                    <a:pt x="3383" y="13665"/>
                    <a:pt x="2943" y="13445"/>
                    <a:pt x="2668" y="13060"/>
                  </a:cubicBezTo>
                  <a:cubicBezTo>
                    <a:pt x="2475" y="12785"/>
                    <a:pt x="2365" y="12482"/>
                    <a:pt x="2365" y="12153"/>
                  </a:cubicBezTo>
                  <a:lnTo>
                    <a:pt x="2365" y="11520"/>
                  </a:lnTo>
                  <a:lnTo>
                    <a:pt x="3273" y="11520"/>
                  </a:lnTo>
                  <a:cubicBezTo>
                    <a:pt x="3602" y="11520"/>
                    <a:pt x="3960" y="11410"/>
                    <a:pt x="4235" y="11190"/>
                  </a:cubicBezTo>
                  <a:lnTo>
                    <a:pt x="4565" y="10888"/>
                  </a:lnTo>
                  <a:close/>
                  <a:moveTo>
                    <a:pt x="12098" y="10943"/>
                  </a:moveTo>
                  <a:cubicBezTo>
                    <a:pt x="12318" y="11273"/>
                    <a:pt x="12676" y="11493"/>
                    <a:pt x="13061" y="11548"/>
                  </a:cubicBezTo>
                  <a:lnTo>
                    <a:pt x="13088" y="11823"/>
                  </a:lnTo>
                  <a:lnTo>
                    <a:pt x="13088" y="12208"/>
                  </a:lnTo>
                  <a:cubicBezTo>
                    <a:pt x="13088" y="13005"/>
                    <a:pt x="12428" y="13692"/>
                    <a:pt x="11603" y="13692"/>
                  </a:cubicBezTo>
                  <a:lnTo>
                    <a:pt x="11383" y="13720"/>
                  </a:lnTo>
                  <a:cubicBezTo>
                    <a:pt x="10999" y="13692"/>
                    <a:pt x="10614" y="13555"/>
                    <a:pt x="10339" y="13280"/>
                  </a:cubicBezTo>
                  <a:cubicBezTo>
                    <a:pt x="10064" y="12977"/>
                    <a:pt x="9899" y="12592"/>
                    <a:pt x="9926" y="12208"/>
                  </a:cubicBezTo>
                  <a:lnTo>
                    <a:pt x="9926" y="11575"/>
                  </a:lnTo>
                  <a:lnTo>
                    <a:pt x="10779" y="11575"/>
                  </a:lnTo>
                  <a:cubicBezTo>
                    <a:pt x="11136" y="11575"/>
                    <a:pt x="11466" y="11438"/>
                    <a:pt x="11741" y="11218"/>
                  </a:cubicBezTo>
                  <a:lnTo>
                    <a:pt x="12098" y="10943"/>
                  </a:lnTo>
                  <a:close/>
                  <a:moveTo>
                    <a:pt x="4812" y="13995"/>
                  </a:moveTo>
                  <a:cubicBezTo>
                    <a:pt x="5335" y="14050"/>
                    <a:pt x="5720" y="14490"/>
                    <a:pt x="5720" y="15012"/>
                  </a:cubicBezTo>
                  <a:lnTo>
                    <a:pt x="5720" y="15122"/>
                  </a:lnTo>
                  <a:lnTo>
                    <a:pt x="2310" y="15122"/>
                  </a:lnTo>
                  <a:lnTo>
                    <a:pt x="2310" y="15012"/>
                  </a:lnTo>
                  <a:cubicBezTo>
                    <a:pt x="2310" y="14490"/>
                    <a:pt x="2695" y="14050"/>
                    <a:pt x="3218" y="13995"/>
                  </a:cubicBezTo>
                  <a:cubicBezTo>
                    <a:pt x="3438" y="14077"/>
                    <a:pt x="3657" y="14105"/>
                    <a:pt x="3905" y="14105"/>
                  </a:cubicBezTo>
                  <a:lnTo>
                    <a:pt x="4125" y="14105"/>
                  </a:lnTo>
                  <a:cubicBezTo>
                    <a:pt x="4372" y="14105"/>
                    <a:pt x="4592" y="14077"/>
                    <a:pt x="4812" y="13995"/>
                  </a:cubicBezTo>
                  <a:close/>
                  <a:moveTo>
                    <a:pt x="6407" y="8001"/>
                  </a:moveTo>
                  <a:cubicBezTo>
                    <a:pt x="7039" y="8001"/>
                    <a:pt x="7534" y="8496"/>
                    <a:pt x="7534" y="9128"/>
                  </a:cubicBezTo>
                  <a:lnTo>
                    <a:pt x="7534" y="13967"/>
                  </a:lnTo>
                  <a:cubicBezTo>
                    <a:pt x="7534" y="14600"/>
                    <a:pt x="7039" y="15122"/>
                    <a:pt x="6407" y="15122"/>
                  </a:cubicBezTo>
                  <a:lnTo>
                    <a:pt x="6159" y="15122"/>
                  </a:lnTo>
                  <a:lnTo>
                    <a:pt x="6159" y="15012"/>
                  </a:lnTo>
                  <a:cubicBezTo>
                    <a:pt x="6159" y="14435"/>
                    <a:pt x="5830" y="13912"/>
                    <a:pt x="5335" y="13665"/>
                  </a:cubicBezTo>
                  <a:cubicBezTo>
                    <a:pt x="5775" y="13307"/>
                    <a:pt x="6049" y="12757"/>
                    <a:pt x="6049" y="12153"/>
                  </a:cubicBezTo>
                  <a:lnTo>
                    <a:pt x="6049" y="10998"/>
                  </a:lnTo>
                  <a:cubicBezTo>
                    <a:pt x="6049" y="9898"/>
                    <a:pt x="4042" y="8963"/>
                    <a:pt x="4042" y="8963"/>
                  </a:cubicBezTo>
                  <a:lnTo>
                    <a:pt x="3932" y="8963"/>
                  </a:lnTo>
                  <a:cubicBezTo>
                    <a:pt x="3410" y="8991"/>
                    <a:pt x="2915" y="9211"/>
                    <a:pt x="2530" y="9568"/>
                  </a:cubicBezTo>
                  <a:cubicBezTo>
                    <a:pt x="2145" y="9953"/>
                    <a:pt x="1925" y="10475"/>
                    <a:pt x="1953" y="10998"/>
                  </a:cubicBezTo>
                  <a:lnTo>
                    <a:pt x="1953" y="12153"/>
                  </a:lnTo>
                  <a:cubicBezTo>
                    <a:pt x="1925" y="12675"/>
                    <a:pt x="2145" y="13170"/>
                    <a:pt x="2503" y="13527"/>
                  </a:cubicBezTo>
                  <a:cubicBezTo>
                    <a:pt x="2558" y="13582"/>
                    <a:pt x="2613" y="13637"/>
                    <a:pt x="2668" y="13692"/>
                  </a:cubicBezTo>
                  <a:cubicBezTo>
                    <a:pt x="2145" y="13940"/>
                    <a:pt x="1843" y="14462"/>
                    <a:pt x="1843" y="15012"/>
                  </a:cubicBezTo>
                  <a:lnTo>
                    <a:pt x="1843" y="15122"/>
                  </a:lnTo>
                  <a:lnTo>
                    <a:pt x="1595" y="15122"/>
                  </a:lnTo>
                  <a:cubicBezTo>
                    <a:pt x="963" y="15122"/>
                    <a:pt x="441" y="14600"/>
                    <a:pt x="441" y="13995"/>
                  </a:cubicBezTo>
                  <a:lnTo>
                    <a:pt x="441" y="9128"/>
                  </a:lnTo>
                  <a:cubicBezTo>
                    <a:pt x="441" y="8496"/>
                    <a:pt x="963" y="8001"/>
                    <a:pt x="1595" y="8001"/>
                  </a:cubicBezTo>
                  <a:close/>
                  <a:moveTo>
                    <a:pt x="12291" y="13995"/>
                  </a:moveTo>
                  <a:cubicBezTo>
                    <a:pt x="12841" y="14077"/>
                    <a:pt x="13226" y="14517"/>
                    <a:pt x="13226" y="15039"/>
                  </a:cubicBezTo>
                  <a:lnTo>
                    <a:pt x="13226" y="15122"/>
                  </a:lnTo>
                  <a:lnTo>
                    <a:pt x="9816" y="15122"/>
                  </a:lnTo>
                  <a:lnTo>
                    <a:pt x="9789" y="15039"/>
                  </a:lnTo>
                  <a:cubicBezTo>
                    <a:pt x="9789" y="14517"/>
                    <a:pt x="10201" y="14077"/>
                    <a:pt x="10696" y="14022"/>
                  </a:cubicBezTo>
                  <a:cubicBezTo>
                    <a:pt x="10916" y="14105"/>
                    <a:pt x="11163" y="14132"/>
                    <a:pt x="11383" y="14132"/>
                  </a:cubicBezTo>
                  <a:lnTo>
                    <a:pt x="11603" y="14132"/>
                  </a:lnTo>
                  <a:cubicBezTo>
                    <a:pt x="11851" y="14132"/>
                    <a:pt x="12098" y="14105"/>
                    <a:pt x="12291" y="13995"/>
                  </a:cubicBezTo>
                  <a:close/>
                  <a:moveTo>
                    <a:pt x="3438" y="0"/>
                  </a:moveTo>
                  <a:cubicBezTo>
                    <a:pt x="3328" y="0"/>
                    <a:pt x="3218" y="83"/>
                    <a:pt x="3190" y="193"/>
                  </a:cubicBezTo>
                  <a:cubicBezTo>
                    <a:pt x="3190" y="330"/>
                    <a:pt x="3300" y="467"/>
                    <a:pt x="3438" y="467"/>
                  </a:cubicBezTo>
                  <a:lnTo>
                    <a:pt x="6407" y="467"/>
                  </a:lnTo>
                  <a:cubicBezTo>
                    <a:pt x="7039" y="467"/>
                    <a:pt x="7562" y="962"/>
                    <a:pt x="7562" y="1595"/>
                  </a:cubicBezTo>
                  <a:lnTo>
                    <a:pt x="7562" y="6434"/>
                  </a:lnTo>
                  <a:cubicBezTo>
                    <a:pt x="7562" y="7066"/>
                    <a:pt x="7039" y="7588"/>
                    <a:pt x="6407" y="7588"/>
                  </a:cubicBezTo>
                  <a:lnTo>
                    <a:pt x="6187" y="7588"/>
                  </a:lnTo>
                  <a:lnTo>
                    <a:pt x="6187" y="7479"/>
                  </a:lnTo>
                  <a:cubicBezTo>
                    <a:pt x="6159" y="6901"/>
                    <a:pt x="5857" y="6406"/>
                    <a:pt x="5335" y="6131"/>
                  </a:cubicBezTo>
                  <a:cubicBezTo>
                    <a:pt x="5802" y="5774"/>
                    <a:pt x="6049" y="5224"/>
                    <a:pt x="6049" y="4619"/>
                  </a:cubicBezTo>
                  <a:lnTo>
                    <a:pt x="6049" y="3464"/>
                  </a:lnTo>
                  <a:cubicBezTo>
                    <a:pt x="6049" y="2365"/>
                    <a:pt x="4042" y="1457"/>
                    <a:pt x="4042" y="1457"/>
                  </a:cubicBezTo>
                  <a:lnTo>
                    <a:pt x="3960" y="1457"/>
                  </a:lnTo>
                  <a:cubicBezTo>
                    <a:pt x="2833" y="1457"/>
                    <a:pt x="1953" y="2365"/>
                    <a:pt x="1953" y="3464"/>
                  </a:cubicBezTo>
                  <a:lnTo>
                    <a:pt x="1953" y="4647"/>
                  </a:lnTo>
                  <a:cubicBezTo>
                    <a:pt x="1953" y="5224"/>
                    <a:pt x="2228" y="5774"/>
                    <a:pt x="2668" y="6159"/>
                  </a:cubicBezTo>
                  <a:cubicBezTo>
                    <a:pt x="2173" y="6406"/>
                    <a:pt x="1870" y="7506"/>
                    <a:pt x="1870" y="7506"/>
                  </a:cubicBezTo>
                  <a:lnTo>
                    <a:pt x="1870" y="7561"/>
                  </a:lnTo>
                  <a:lnTo>
                    <a:pt x="1595" y="7561"/>
                  </a:lnTo>
                  <a:cubicBezTo>
                    <a:pt x="963" y="7561"/>
                    <a:pt x="441" y="7039"/>
                    <a:pt x="468" y="6406"/>
                  </a:cubicBezTo>
                  <a:lnTo>
                    <a:pt x="468" y="687"/>
                  </a:lnTo>
                  <a:cubicBezTo>
                    <a:pt x="468" y="577"/>
                    <a:pt x="551" y="467"/>
                    <a:pt x="688" y="467"/>
                  </a:cubicBezTo>
                  <a:lnTo>
                    <a:pt x="2640" y="467"/>
                  </a:lnTo>
                  <a:cubicBezTo>
                    <a:pt x="2860" y="247"/>
                    <a:pt x="2723" y="28"/>
                    <a:pt x="2503" y="28"/>
                  </a:cubicBezTo>
                  <a:lnTo>
                    <a:pt x="1595" y="28"/>
                  </a:lnTo>
                  <a:cubicBezTo>
                    <a:pt x="716" y="28"/>
                    <a:pt x="1" y="742"/>
                    <a:pt x="1" y="1622"/>
                  </a:cubicBezTo>
                  <a:lnTo>
                    <a:pt x="1" y="6434"/>
                  </a:lnTo>
                  <a:cubicBezTo>
                    <a:pt x="1" y="6984"/>
                    <a:pt x="303" y="7506"/>
                    <a:pt x="771" y="7808"/>
                  </a:cubicBezTo>
                  <a:cubicBezTo>
                    <a:pt x="303" y="8083"/>
                    <a:pt x="1" y="8606"/>
                    <a:pt x="1" y="9183"/>
                  </a:cubicBezTo>
                  <a:lnTo>
                    <a:pt x="1" y="14022"/>
                  </a:lnTo>
                  <a:cubicBezTo>
                    <a:pt x="1" y="14902"/>
                    <a:pt x="716" y="15617"/>
                    <a:pt x="1595" y="15617"/>
                  </a:cubicBezTo>
                  <a:lnTo>
                    <a:pt x="6407" y="15617"/>
                  </a:lnTo>
                  <a:cubicBezTo>
                    <a:pt x="6957" y="15617"/>
                    <a:pt x="7479" y="15314"/>
                    <a:pt x="7782" y="14820"/>
                  </a:cubicBezTo>
                  <a:cubicBezTo>
                    <a:pt x="8084" y="15314"/>
                    <a:pt x="8606" y="15617"/>
                    <a:pt x="9156" y="15617"/>
                  </a:cubicBezTo>
                  <a:lnTo>
                    <a:pt x="15343" y="15617"/>
                  </a:lnTo>
                  <a:cubicBezTo>
                    <a:pt x="15480" y="15617"/>
                    <a:pt x="15590" y="15507"/>
                    <a:pt x="15590" y="15369"/>
                  </a:cubicBezTo>
                  <a:lnTo>
                    <a:pt x="15590" y="13802"/>
                  </a:lnTo>
                  <a:cubicBezTo>
                    <a:pt x="15590" y="13775"/>
                    <a:pt x="15590" y="13775"/>
                    <a:pt x="15590" y="13775"/>
                  </a:cubicBezTo>
                  <a:cubicBezTo>
                    <a:pt x="15510" y="13695"/>
                    <a:pt x="15426" y="13662"/>
                    <a:pt x="15352" y="13662"/>
                  </a:cubicBezTo>
                  <a:cubicBezTo>
                    <a:pt x="15223" y="13662"/>
                    <a:pt x="15123" y="13762"/>
                    <a:pt x="15123" y="13885"/>
                  </a:cubicBezTo>
                  <a:lnTo>
                    <a:pt x="15123" y="14957"/>
                  </a:lnTo>
                  <a:cubicBezTo>
                    <a:pt x="15123" y="15039"/>
                    <a:pt x="15068" y="15122"/>
                    <a:pt x="14958" y="15122"/>
                  </a:cubicBezTo>
                  <a:lnTo>
                    <a:pt x="13665" y="15122"/>
                  </a:lnTo>
                  <a:lnTo>
                    <a:pt x="13665" y="15039"/>
                  </a:lnTo>
                  <a:cubicBezTo>
                    <a:pt x="13665" y="14462"/>
                    <a:pt x="13363" y="13940"/>
                    <a:pt x="12841" y="13692"/>
                  </a:cubicBezTo>
                  <a:cubicBezTo>
                    <a:pt x="13308" y="13307"/>
                    <a:pt x="13555" y="12757"/>
                    <a:pt x="13555" y="12180"/>
                  </a:cubicBezTo>
                  <a:lnTo>
                    <a:pt x="13555" y="10998"/>
                  </a:lnTo>
                  <a:cubicBezTo>
                    <a:pt x="13555" y="10970"/>
                    <a:pt x="13555" y="10915"/>
                    <a:pt x="13555" y="10888"/>
                  </a:cubicBezTo>
                  <a:cubicBezTo>
                    <a:pt x="14160" y="10833"/>
                    <a:pt x="14628" y="10365"/>
                    <a:pt x="14628" y="9761"/>
                  </a:cubicBezTo>
                  <a:cubicBezTo>
                    <a:pt x="14628" y="9128"/>
                    <a:pt x="14105" y="8633"/>
                    <a:pt x="13473" y="8633"/>
                  </a:cubicBezTo>
                  <a:cubicBezTo>
                    <a:pt x="13452" y="8632"/>
                    <a:pt x="13431" y="8631"/>
                    <a:pt x="13411" y="8631"/>
                  </a:cubicBezTo>
                  <a:cubicBezTo>
                    <a:pt x="13022" y="8631"/>
                    <a:pt x="12666" y="8873"/>
                    <a:pt x="12483" y="9238"/>
                  </a:cubicBezTo>
                  <a:cubicBezTo>
                    <a:pt x="12181" y="9101"/>
                    <a:pt x="11851" y="9046"/>
                    <a:pt x="11548" y="8991"/>
                  </a:cubicBezTo>
                  <a:lnTo>
                    <a:pt x="11466" y="8991"/>
                  </a:lnTo>
                  <a:cubicBezTo>
                    <a:pt x="11163" y="8991"/>
                    <a:pt x="10889" y="9046"/>
                    <a:pt x="10614" y="9183"/>
                  </a:cubicBezTo>
                  <a:cubicBezTo>
                    <a:pt x="10421" y="8826"/>
                    <a:pt x="10036" y="8633"/>
                    <a:pt x="9651" y="8633"/>
                  </a:cubicBezTo>
                  <a:cubicBezTo>
                    <a:pt x="9635" y="8633"/>
                    <a:pt x="9619" y="8632"/>
                    <a:pt x="9604" y="8632"/>
                  </a:cubicBezTo>
                  <a:cubicBezTo>
                    <a:pt x="8993" y="8632"/>
                    <a:pt x="8497" y="9144"/>
                    <a:pt x="8497" y="9761"/>
                  </a:cubicBezTo>
                  <a:cubicBezTo>
                    <a:pt x="8497" y="10310"/>
                    <a:pt x="8909" y="10778"/>
                    <a:pt x="9459" y="10860"/>
                  </a:cubicBezTo>
                  <a:cubicBezTo>
                    <a:pt x="9459" y="10915"/>
                    <a:pt x="9431" y="10970"/>
                    <a:pt x="9431" y="10998"/>
                  </a:cubicBezTo>
                  <a:lnTo>
                    <a:pt x="9431" y="12208"/>
                  </a:lnTo>
                  <a:cubicBezTo>
                    <a:pt x="9431" y="12702"/>
                    <a:pt x="9651" y="13197"/>
                    <a:pt x="10009" y="13582"/>
                  </a:cubicBezTo>
                  <a:lnTo>
                    <a:pt x="10174" y="13720"/>
                  </a:lnTo>
                  <a:cubicBezTo>
                    <a:pt x="9651" y="13967"/>
                    <a:pt x="9349" y="14490"/>
                    <a:pt x="9349" y="15039"/>
                  </a:cubicBezTo>
                  <a:lnTo>
                    <a:pt x="9349" y="15122"/>
                  </a:lnTo>
                  <a:lnTo>
                    <a:pt x="9129" y="15122"/>
                  </a:lnTo>
                  <a:cubicBezTo>
                    <a:pt x="8497" y="15122"/>
                    <a:pt x="8002" y="14627"/>
                    <a:pt x="8002" y="13995"/>
                  </a:cubicBezTo>
                  <a:lnTo>
                    <a:pt x="8002" y="9183"/>
                  </a:lnTo>
                  <a:cubicBezTo>
                    <a:pt x="8002" y="8551"/>
                    <a:pt x="8497" y="8028"/>
                    <a:pt x="9129" y="8028"/>
                  </a:cubicBezTo>
                  <a:lnTo>
                    <a:pt x="13968" y="8028"/>
                  </a:lnTo>
                  <a:cubicBezTo>
                    <a:pt x="14600" y="8028"/>
                    <a:pt x="15123" y="8551"/>
                    <a:pt x="15123" y="9183"/>
                  </a:cubicBezTo>
                  <a:lnTo>
                    <a:pt x="15123" y="12950"/>
                  </a:lnTo>
                  <a:cubicBezTo>
                    <a:pt x="15123" y="13060"/>
                    <a:pt x="15205" y="13170"/>
                    <a:pt x="15315" y="13170"/>
                  </a:cubicBezTo>
                  <a:cubicBezTo>
                    <a:pt x="15329" y="13173"/>
                    <a:pt x="15344" y="13174"/>
                    <a:pt x="15358" y="13174"/>
                  </a:cubicBezTo>
                  <a:cubicBezTo>
                    <a:pt x="15480" y="13174"/>
                    <a:pt x="15590" y="13073"/>
                    <a:pt x="15590" y="12950"/>
                  </a:cubicBezTo>
                  <a:lnTo>
                    <a:pt x="15590" y="9183"/>
                  </a:lnTo>
                  <a:cubicBezTo>
                    <a:pt x="15590" y="8606"/>
                    <a:pt x="15288" y="8083"/>
                    <a:pt x="14793" y="7808"/>
                  </a:cubicBezTo>
                  <a:cubicBezTo>
                    <a:pt x="15288" y="7506"/>
                    <a:pt x="15590" y="6984"/>
                    <a:pt x="15590" y="6434"/>
                  </a:cubicBezTo>
                  <a:lnTo>
                    <a:pt x="15590" y="6406"/>
                  </a:lnTo>
                  <a:lnTo>
                    <a:pt x="15590" y="1595"/>
                  </a:lnTo>
                  <a:cubicBezTo>
                    <a:pt x="15590" y="715"/>
                    <a:pt x="14875" y="0"/>
                    <a:pt x="13995" y="0"/>
                  </a:cubicBezTo>
                  <a:lnTo>
                    <a:pt x="9184" y="0"/>
                  </a:lnTo>
                  <a:cubicBezTo>
                    <a:pt x="8606" y="0"/>
                    <a:pt x="8084" y="302"/>
                    <a:pt x="7809" y="770"/>
                  </a:cubicBezTo>
                  <a:cubicBezTo>
                    <a:pt x="7507" y="302"/>
                    <a:pt x="6984" y="0"/>
                    <a:pt x="6434" y="0"/>
                  </a:cubicBezTo>
                  <a:close/>
                </a:path>
              </a:pathLst>
            </a:custGeom>
            <a:solidFill>
              <a:srgbClr val="003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4;p64">
              <a:extLst>
                <a:ext uri="{FF2B5EF4-FFF2-40B4-BE49-F238E27FC236}">
                  <a16:creationId xmlns:a16="http://schemas.microsoft.com/office/drawing/2014/main" id="{D349E801-1EB3-4404-AF65-18E4FF67F2E0}"/>
                </a:ext>
              </a:extLst>
            </p:cNvPr>
            <p:cNvSpPr/>
            <p:nvPr/>
          </p:nvSpPr>
          <p:spPr>
            <a:xfrm>
              <a:off x="1354400" y="2306225"/>
              <a:ext cx="31625" cy="22000"/>
            </a:xfrm>
            <a:custGeom>
              <a:avLst/>
              <a:gdLst/>
              <a:ahLst/>
              <a:cxnLst/>
              <a:rect l="l" t="t" r="r" b="b"/>
              <a:pathLst>
                <a:path w="1265" h="880" extrusionOk="0">
                  <a:moveTo>
                    <a:pt x="220" y="0"/>
                  </a:moveTo>
                  <a:cubicBezTo>
                    <a:pt x="110" y="0"/>
                    <a:pt x="0" y="83"/>
                    <a:pt x="0" y="220"/>
                  </a:cubicBezTo>
                  <a:cubicBezTo>
                    <a:pt x="0" y="577"/>
                    <a:pt x="275" y="880"/>
                    <a:pt x="632" y="880"/>
                  </a:cubicBezTo>
                  <a:cubicBezTo>
                    <a:pt x="990" y="880"/>
                    <a:pt x="1265" y="577"/>
                    <a:pt x="1265" y="220"/>
                  </a:cubicBezTo>
                  <a:cubicBezTo>
                    <a:pt x="1265" y="83"/>
                    <a:pt x="1155" y="0"/>
                    <a:pt x="1045" y="0"/>
                  </a:cubicBezTo>
                  <a:cubicBezTo>
                    <a:pt x="907" y="0"/>
                    <a:pt x="825" y="110"/>
                    <a:pt x="825" y="220"/>
                  </a:cubicBezTo>
                  <a:cubicBezTo>
                    <a:pt x="825" y="330"/>
                    <a:pt x="742" y="412"/>
                    <a:pt x="632" y="412"/>
                  </a:cubicBezTo>
                  <a:cubicBezTo>
                    <a:pt x="522" y="412"/>
                    <a:pt x="440" y="330"/>
                    <a:pt x="440" y="220"/>
                  </a:cubicBezTo>
                  <a:cubicBezTo>
                    <a:pt x="440" y="110"/>
                    <a:pt x="357" y="0"/>
                    <a:pt x="220" y="0"/>
                  </a:cubicBezTo>
                  <a:close/>
                </a:path>
              </a:pathLst>
            </a:custGeom>
            <a:solidFill>
              <a:srgbClr val="003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2F6DAE7-4449-42FF-9F23-C7143782C48F}"/>
              </a:ext>
            </a:extLst>
          </p:cNvPr>
          <p:cNvSpPr txBox="1"/>
          <p:nvPr/>
        </p:nvSpPr>
        <p:spPr>
          <a:xfrm>
            <a:off x="1918096" y="2269867"/>
            <a:ext cx="157876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sz="8000" b="1" dirty="0">
                <a:solidFill>
                  <a:srgbClr val="003956"/>
                </a:solidFill>
                <a:latin typeface="+mj-lt"/>
              </a:rPr>
              <a:t>04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E8D87BD1-3A52-4466-8633-04449229E7F6}"/>
              </a:ext>
            </a:extLst>
          </p:cNvPr>
          <p:cNvSpPr/>
          <p:nvPr/>
        </p:nvSpPr>
        <p:spPr>
          <a:xfrm>
            <a:off x="7278329" y="1004272"/>
            <a:ext cx="1208604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541653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53"/>
          <p:cNvSpPr txBox="1">
            <a:spLocks noGrp="1"/>
          </p:cNvSpPr>
          <p:nvPr>
            <p:ph type="title"/>
          </p:nvPr>
        </p:nvSpPr>
        <p:spPr>
          <a:xfrm>
            <a:off x="961200" y="1521329"/>
            <a:ext cx="36108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Thu </a:t>
            </a:r>
            <a:r>
              <a:rPr lang="vi-VN" dirty="0" err="1"/>
              <a:t>Hà</a:t>
            </a:r>
            <a:endParaRPr dirty="0"/>
          </a:p>
        </p:txBody>
      </p:sp>
      <p:pic>
        <p:nvPicPr>
          <p:cNvPr id="2942" name="Google Shape;2942;p53"/>
          <p:cNvPicPr preferRelativeResize="0"/>
          <p:nvPr/>
        </p:nvPicPr>
        <p:blipFill rotWithShape="1">
          <a:blip r:embed="rId3">
            <a:alphaModFix/>
          </a:blip>
          <a:srcRect l="10426"/>
          <a:stretch/>
        </p:blipFill>
        <p:spPr>
          <a:xfrm>
            <a:off x="5458150" y="0"/>
            <a:ext cx="3685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61"/>
          <p:cNvSpPr txBox="1">
            <a:spLocks noGrp="1"/>
          </p:cNvSpPr>
          <p:nvPr>
            <p:ph type="title"/>
          </p:nvPr>
        </p:nvSpPr>
        <p:spPr>
          <a:xfrm>
            <a:off x="6005607" y="2792110"/>
            <a:ext cx="2838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err="1">
                <a:latin typeface="+mj-lt"/>
              </a:rPr>
              <a:t>Việt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Dũng</a:t>
            </a:r>
            <a:endParaRPr b="1" dirty="0">
              <a:latin typeface="+mj-lt"/>
            </a:endParaRPr>
          </a:p>
        </p:txBody>
      </p:sp>
      <p:pic>
        <p:nvPicPr>
          <p:cNvPr id="5" name="Hình ảnh 4" descr="Ảnh có chứa văn bản, thiết bị điện tử, máy tính, màn hình&#10;&#10;Mô tả được tạo tự động">
            <a:extLst>
              <a:ext uri="{FF2B5EF4-FFF2-40B4-BE49-F238E27FC236}">
                <a16:creationId xmlns:a16="http://schemas.microsoft.com/office/drawing/2014/main" id="{C6EC2BFC-866F-4AF9-A0D9-31151D5A7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93" y="1435515"/>
            <a:ext cx="5194256" cy="317306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61"/>
          <p:cNvSpPr txBox="1">
            <a:spLocks noGrp="1"/>
          </p:cNvSpPr>
          <p:nvPr>
            <p:ph type="title"/>
          </p:nvPr>
        </p:nvSpPr>
        <p:spPr>
          <a:xfrm>
            <a:off x="5584576" y="2727967"/>
            <a:ext cx="2838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Trung </a:t>
            </a:r>
            <a:r>
              <a:rPr lang="vi-VN" b="1" dirty="0" err="1">
                <a:latin typeface="+mj-lt"/>
              </a:rPr>
              <a:t>Dũng</a:t>
            </a:r>
            <a:endParaRPr b="1" dirty="0">
              <a:latin typeface="+mj-lt"/>
            </a:endParaRPr>
          </a:p>
        </p:txBody>
      </p:sp>
      <p:pic>
        <p:nvPicPr>
          <p:cNvPr id="5" name="Hình ảnh 4" descr="Ảnh có chứa người, máy tính xách tay, máy tính&#10;&#10;Mô tả được tạo tự động">
            <a:extLst>
              <a:ext uri="{FF2B5EF4-FFF2-40B4-BE49-F238E27FC236}">
                <a16:creationId xmlns:a16="http://schemas.microsoft.com/office/drawing/2014/main" id="{BA7D8050-EFE4-4B26-85E2-4639C823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32"/>
            <a:ext cx="5047635" cy="5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2475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B0BA005E-70CC-4E16-B207-2E715E96BE6F}"/>
              </a:ext>
            </a:extLst>
          </p:cNvPr>
          <p:cNvSpPr/>
          <p:nvPr/>
        </p:nvSpPr>
        <p:spPr>
          <a:xfrm>
            <a:off x="613353" y="3648938"/>
            <a:ext cx="3488506" cy="486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33" name="Google Shape;3133;p63"/>
          <p:cNvSpPr txBox="1">
            <a:spLocks noGrp="1"/>
          </p:cNvSpPr>
          <p:nvPr>
            <p:ph type="title"/>
          </p:nvPr>
        </p:nvSpPr>
        <p:spPr>
          <a:xfrm>
            <a:off x="713225" y="615700"/>
            <a:ext cx="3611700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135" name="Google Shape;3135;p63"/>
          <p:cNvSpPr txBox="1">
            <a:spLocks noGrp="1"/>
          </p:cNvSpPr>
          <p:nvPr>
            <p:ph type="subTitle" idx="2"/>
          </p:nvPr>
        </p:nvSpPr>
        <p:spPr>
          <a:xfrm>
            <a:off x="659051" y="2206650"/>
            <a:ext cx="36117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137" name="Google Shape;3137;p63"/>
          <p:cNvSpPr/>
          <p:nvPr/>
        </p:nvSpPr>
        <p:spPr>
          <a:xfrm>
            <a:off x="898332" y="3719298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138" name="Google Shape;3138;p63"/>
          <p:cNvGrpSpPr/>
          <p:nvPr/>
        </p:nvGrpSpPr>
        <p:grpSpPr>
          <a:xfrm>
            <a:off x="1560060" y="3719680"/>
            <a:ext cx="346056" cy="345674"/>
            <a:chOff x="3303268" y="3817349"/>
            <a:chExt cx="346056" cy="345674"/>
          </a:xfrm>
        </p:grpSpPr>
        <p:sp>
          <p:nvSpPr>
            <p:cNvPr id="3139" name="Google Shape;3139;p6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0" name="Google Shape;3140;p6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1" name="Google Shape;3141;p6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2" name="Google Shape;3142;p6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143" name="Google Shape;3143;p63"/>
          <p:cNvGrpSpPr/>
          <p:nvPr/>
        </p:nvGrpSpPr>
        <p:grpSpPr>
          <a:xfrm>
            <a:off x="2211310" y="3719298"/>
            <a:ext cx="346056" cy="345674"/>
            <a:chOff x="3752358" y="3817349"/>
            <a:chExt cx="346056" cy="345674"/>
          </a:xfrm>
        </p:grpSpPr>
        <p:sp>
          <p:nvSpPr>
            <p:cNvPr id="3144" name="Google Shape;3144;p6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5" name="Google Shape;3145;p6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6" name="Google Shape;3146;p6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7" name="Google Shape;3147;p6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148" name="Google Shape;3148;p63"/>
          <p:cNvPicPr preferRelativeResize="0"/>
          <p:nvPr/>
        </p:nvPicPr>
        <p:blipFill rotWithShape="1">
          <a:blip r:embed="rId3">
            <a:alphaModFix/>
          </a:blip>
          <a:srcRect b="19034"/>
          <a:stretch/>
        </p:blipFill>
        <p:spPr>
          <a:xfrm>
            <a:off x="4873250" y="699000"/>
            <a:ext cx="3651600" cy="3695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" name="Google Shape;15139;p83">
            <a:extLst>
              <a:ext uri="{FF2B5EF4-FFF2-40B4-BE49-F238E27FC236}">
                <a16:creationId xmlns:a16="http://schemas.microsoft.com/office/drawing/2014/main" id="{1CC84B40-AF21-498B-8A29-F972D255637B}"/>
              </a:ext>
            </a:extLst>
          </p:cNvPr>
          <p:cNvGrpSpPr/>
          <p:nvPr/>
        </p:nvGrpSpPr>
        <p:grpSpPr>
          <a:xfrm>
            <a:off x="2798186" y="3719298"/>
            <a:ext cx="346024" cy="345674"/>
            <a:chOff x="4201447" y="3817349"/>
            <a:chExt cx="346024" cy="345674"/>
          </a:xfrm>
        </p:grpSpPr>
        <p:sp>
          <p:nvSpPr>
            <p:cNvPr id="20" name="Google Shape;15140;p83">
              <a:extLst>
                <a:ext uri="{FF2B5EF4-FFF2-40B4-BE49-F238E27FC236}">
                  <a16:creationId xmlns:a16="http://schemas.microsoft.com/office/drawing/2014/main" id="{88FE6989-F23F-4251-9D5D-6C6A63C4FEC6}"/>
                </a:ext>
              </a:extLst>
            </p:cNvPr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141;p83">
              <a:extLst>
                <a:ext uri="{FF2B5EF4-FFF2-40B4-BE49-F238E27FC236}">
                  <a16:creationId xmlns:a16="http://schemas.microsoft.com/office/drawing/2014/main" id="{95524D0C-C7B1-40C3-9437-EF27C992D349}"/>
                </a:ext>
              </a:extLst>
            </p:cNvPr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5131;p83">
            <a:extLst>
              <a:ext uri="{FF2B5EF4-FFF2-40B4-BE49-F238E27FC236}">
                <a16:creationId xmlns:a16="http://schemas.microsoft.com/office/drawing/2014/main" id="{349E395E-FCA4-4E0E-B5A5-5EB21ADF7A43}"/>
              </a:ext>
            </a:extLst>
          </p:cNvPr>
          <p:cNvGrpSpPr/>
          <p:nvPr/>
        </p:nvGrpSpPr>
        <p:grpSpPr>
          <a:xfrm>
            <a:off x="3452921" y="3726507"/>
            <a:ext cx="346024" cy="345674"/>
            <a:chOff x="5100008" y="3817349"/>
            <a:chExt cx="346024" cy="345674"/>
          </a:xfrm>
        </p:grpSpPr>
        <p:sp>
          <p:nvSpPr>
            <p:cNvPr id="23" name="Google Shape;15132;p83">
              <a:extLst>
                <a:ext uri="{FF2B5EF4-FFF2-40B4-BE49-F238E27FC236}">
                  <a16:creationId xmlns:a16="http://schemas.microsoft.com/office/drawing/2014/main" id="{C73466B0-D711-4AE3-B114-730B3CAE0871}"/>
                </a:ext>
              </a:extLst>
            </p:cNvPr>
            <p:cNvSpPr/>
            <p:nvPr/>
          </p:nvSpPr>
          <p:spPr>
            <a:xfrm>
              <a:off x="5100008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1" y="334"/>
                  </a:moveTo>
                  <a:cubicBezTo>
                    <a:pt x="8251" y="334"/>
                    <a:pt x="10525" y="2608"/>
                    <a:pt x="10525" y="5430"/>
                  </a:cubicBezTo>
                  <a:cubicBezTo>
                    <a:pt x="10525" y="8240"/>
                    <a:pt x="8251" y="10514"/>
                    <a:pt x="5441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1" y="334"/>
                  </a:cubicBezTo>
                  <a:close/>
                  <a:moveTo>
                    <a:pt x="5441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1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133;p83">
              <a:extLst>
                <a:ext uri="{FF2B5EF4-FFF2-40B4-BE49-F238E27FC236}">
                  <a16:creationId xmlns:a16="http://schemas.microsoft.com/office/drawing/2014/main" id="{83EDB357-19F9-4BBA-93AE-C3D193FDD07B}"/>
                </a:ext>
              </a:extLst>
            </p:cNvPr>
            <p:cNvSpPr/>
            <p:nvPr/>
          </p:nvSpPr>
          <p:spPr>
            <a:xfrm>
              <a:off x="5150777" y="3867767"/>
              <a:ext cx="244486" cy="243690"/>
            </a:xfrm>
            <a:custGeom>
              <a:avLst/>
              <a:gdLst/>
              <a:ahLst/>
              <a:cxnLst/>
              <a:rect l="l" t="t" r="r" b="b"/>
              <a:pathLst>
                <a:path w="7681" h="7656" extrusionOk="0">
                  <a:moveTo>
                    <a:pt x="3823" y="0"/>
                  </a:moveTo>
                  <a:cubicBezTo>
                    <a:pt x="1715" y="0"/>
                    <a:pt x="1" y="1715"/>
                    <a:pt x="1" y="3834"/>
                  </a:cubicBezTo>
                  <a:cubicBezTo>
                    <a:pt x="1" y="4429"/>
                    <a:pt x="132" y="5001"/>
                    <a:pt x="406" y="5537"/>
                  </a:cubicBezTo>
                  <a:lnTo>
                    <a:pt x="13" y="6513"/>
                  </a:lnTo>
                  <a:cubicBezTo>
                    <a:pt x="1" y="6537"/>
                    <a:pt x="1" y="6584"/>
                    <a:pt x="1" y="6632"/>
                  </a:cubicBezTo>
                  <a:cubicBezTo>
                    <a:pt x="13" y="6703"/>
                    <a:pt x="96" y="6751"/>
                    <a:pt x="167" y="6751"/>
                  </a:cubicBezTo>
                  <a:lnTo>
                    <a:pt x="1346" y="6751"/>
                  </a:lnTo>
                  <a:cubicBezTo>
                    <a:pt x="2037" y="7346"/>
                    <a:pt x="2918" y="7656"/>
                    <a:pt x="3823" y="7656"/>
                  </a:cubicBezTo>
                  <a:cubicBezTo>
                    <a:pt x="5942" y="7656"/>
                    <a:pt x="7656" y="5941"/>
                    <a:pt x="7656" y="3834"/>
                  </a:cubicBezTo>
                  <a:cubicBezTo>
                    <a:pt x="7680" y="2382"/>
                    <a:pt x="6847" y="1108"/>
                    <a:pt x="5644" y="465"/>
                  </a:cubicBezTo>
                  <a:cubicBezTo>
                    <a:pt x="5616" y="450"/>
                    <a:pt x="5586" y="444"/>
                    <a:pt x="5558" y="444"/>
                  </a:cubicBezTo>
                  <a:cubicBezTo>
                    <a:pt x="5470" y="444"/>
                    <a:pt x="5394" y="511"/>
                    <a:pt x="5394" y="619"/>
                  </a:cubicBezTo>
                  <a:cubicBezTo>
                    <a:pt x="5394" y="679"/>
                    <a:pt x="5418" y="727"/>
                    <a:pt x="5478" y="762"/>
                  </a:cubicBezTo>
                  <a:cubicBezTo>
                    <a:pt x="6585" y="1358"/>
                    <a:pt x="7323" y="2501"/>
                    <a:pt x="7323" y="3846"/>
                  </a:cubicBezTo>
                  <a:cubicBezTo>
                    <a:pt x="7323" y="5763"/>
                    <a:pt x="5763" y="7323"/>
                    <a:pt x="3846" y="7323"/>
                  </a:cubicBezTo>
                  <a:cubicBezTo>
                    <a:pt x="2989" y="7323"/>
                    <a:pt x="2168" y="7013"/>
                    <a:pt x="1537" y="6453"/>
                  </a:cubicBezTo>
                  <a:cubicBezTo>
                    <a:pt x="1501" y="6418"/>
                    <a:pt x="1465" y="6406"/>
                    <a:pt x="1418" y="6406"/>
                  </a:cubicBezTo>
                  <a:lnTo>
                    <a:pt x="429" y="6406"/>
                  </a:lnTo>
                  <a:lnTo>
                    <a:pt x="763" y="5596"/>
                  </a:lnTo>
                  <a:cubicBezTo>
                    <a:pt x="775" y="5560"/>
                    <a:pt x="775" y="5501"/>
                    <a:pt x="763" y="5453"/>
                  </a:cubicBezTo>
                  <a:cubicBezTo>
                    <a:pt x="489" y="4965"/>
                    <a:pt x="358" y="4394"/>
                    <a:pt x="358" y="3834"/>
                  </a:cubicBezTo>
                  <a:cubicBezTo>
                    <a:pt x="358" y="1905"/>
                    <a:pt x="1918" y="346"/>
                    <a:pt x="3846" y="346"/>
                  </a:cubicBezTo>
                  <a:cubicBezTo>
                    <a:pt x="4144" y="346"/>
                    <a:pt x="4418" y="381"/>
                    <a:pt x="4692" y="453"/>
                  </a:cubicBezTo>
                  <a:cubicBezTo>
                    <a:pt x="4704" y="455"/>
                    <a:pt x="4717" y="457"/>
                    <a:pt x="4729" y="457"/>
                  </a:cubicBezTo>
                  <a:cubicBezTo>
                    <a:pt x="4820" y="457"/>
                    <a:pt x="4894" y="381"/>
                    <a:pt x="4894" y="286"/>
                  </a:cubicBezTo>
                  <a:cubicBezTo>
                    <a:pt x="4894" y="215"/>
                    <a:pt x="4835" y="143"/>
                    <a:pt x="4763" y="119"/>
                  </a:cubicBezTo>
                  <a:cubicBezTo>
                    <a:pt x="4466" y="48"/>
                    <a:pt x="4156" y="0"/>
                    <a:pt x="3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134;p83">
              <a:extLst>
                <a:ext uri="{FF2B5EF4-FFF2-40B4-BE49-F238E27FC236}">
                  <a16:creationId xmlns:a16="http://schemas.microsoft.com/office/drawing/2014/main" id="{1A5002AD-F3C9-4F17-9789-546270A0F328}"/>
                </a:ext>
              </a:extLst>
            </p:cNvPr>
            <p:cNvSpPr/>
            <p:nvPr/>
          </p:nvSpPr>
          <p:spPr>
            <a:xfrm>
              <a:off x="5201960" y="3941167"/>
              <a:ext cx="135691" cy="91097"/>
            </a:xfrm>
            <a:custGeom>
              <a:avLst/>
              <a:gdLst/>
              <a:ahLst/>
              <a:cxnLst/>
              <a:rect l="l" t="t" r="r" b="b"/>
              <a:pathLst>
                <a:path w="4263" h="2862" extrusionOk="0">
                  <a:moveTo>
                    <a:pt x="4077" y="0"/>
                  </a:moveTo>
                  <a:cubicBezTo>
                    <a:pt x="4039" y="0"/>
                    <a:pt x="4000" y="12"/>
                    <a:pt x="3965" y="40"/>
                  </a:cubicBezTo>
                  <a:lnTo>
                    <a:pt x="2869" y="909"/>
                  </a:lnTo>
                  <a:lnTo>
                    <a:pt x="881" y="909"/>
                  </a:lnTo>
                  <a:cubicBezTo>
                    <a:pt x="810" y="909"/>
                    <a:pt x="750" y="957"/>
                    <a:pt x="714" y="1016"/>
                  </a:cubicBezTo>
                  <a:lnTo>
                    <a:pt x="36" y="2623"/>
                  </a:lnTo>
                  <a:cubicBezTo>
                    <a:pt x="0" y="2695"/>
                    <a:pt x="12" y="2778"/>
                    <a:pt x="72" y="2814"/>
                  </a:cubicBezTo>
                  <a:cubicBezTo>
                    <a:pt x="107" y="2850"/>
                    <a:pt x="155" y="2862"/>
                    <a:pt x="191" y="2862"/>
                  </a:cubicBezTo>
                  <a:cubicBezTo>
                    <a:pt x="226" y="2862"/>
                    <a:pt x="250" y="2850"/>
                    <a:pt x="286" y="2826"/>
                  </a:cubicBezTo>
                  <a:lnTo>
                    <a:pt x="1381" y="2171"/>
                  </a:lnTo>
                  <a:lnTo>
                    <a:pt x="1857" y="2171"/>
                  </a:lnTo>
                  <a:cubicBezTo>
                    <a:pt x="1953" y="2171"/>
                    <a:pt x="2036" y="2100"/>
                    <a:pt x="2036" y="1992"/>
                  </a:cubicBezTo>
                  <a:cubicBezTo>
                    <a:pt x="2036" y="1909"/>
                    <a:pt x="1965" y="1814"/>
                    <a:pt x="1857" y="1814"/>
                  </a:cubicBezTo>
                  <a:lnTo>
                    <a:pt x="1345" y="1814"/>
                  </a:lnTo>
                  <a:cubicBezTo>
                    <a:pt x="1310" y="1814"/>
                    <a:pt x="1286" y="1838"/>
                    <a:pt x="1250" y="1850"/>
                  </a:cubicBezTo>
                  <a:lnTo>
                    <a:pt x="572" y="2266"/>
                  </a:lnTo>
                  <a:lnTo>
                    <a:pt x="1000" y="1254"/>
                  </a:lnTo>
                  <a:lnTo>
                    <a:pt x="2953" y="1254"/>
                  </a:lnTo>
                  <a:cubicBezTo>
                    <a:pt x="2989" y="1254"/>
                    <a:pt x="3024" y="1242"/>
                    <a:pt x="3048" y="1207"/>
                  </a:cubicBezTo>
                  <a:lnTo>
                    <a:pt x="3584" y="778"/>
                  </a:lnTo>
                  <a:lnTo>
                    <a:pt x="3072" y="1814"/>
                  </a:lnTo>
                  <a:lnTo>
                    <a:pt x="2691" y="1814"/>
                  </a:lnTo>
                  <a:cubicBezTo>
                    <a:pt x="2608" y="1814"/>
                    <a:pt x="2512" y="1897"/>
                    <a:pt x="2512" y="1992"/>
                  </a:cubicBezTo>
                  <a:cubicBezTo>
                    <a:pt x="2512" y="2088"/>
                    <a:pt x="2596" y="2183"/>
                    <a:pt x="2691" y="2183"/>
                  </a:cubicBezTo>
                  <a:lnTo>
                    <a:pt x="3167" y="2183"/>
                  </a:lnTo>
                  <a:cubicBezTo>
                    <a:pt x="3227" y="2183"/>
                    <a:pt x="3286" y="2147"/>
                    <a:pt x="3322" y="2088"/>
                  </a:cubicBezTo>
                  <a:lnTo>
                    <a:pt x="4227" y="254"/>
                  </a:lnTo>
                  <a:cubicBezTo>
                    <a:pt x="4263" y="171"/>
                    <a:pt x="4227" y="64"/>
                    <a:pt x="4155" y="16"/>
                  </a:cubicBezTo>
                  <a:cubicBezTo>
                    <a:pt x="4131" y="6"/>
                    <a:pt x="4104" y="0"/>
                    <a:pt x="40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223;p64">
            <a:extLst>
              <a:ext uri="{FF2B5EF4-FFF2-40B4-BE49-F238E27FC236}">
                <a16:creationId xmlns:a16="http://schemas.microsoft.com/office/drawing/2014/main" id="{E6EE34D0-F99E-4659-905D-8F4D71086F44}"/>
              </a:ext>
            </a:extLst>
          </p:cNvPr>
          <p:cNvSpPr/>
          <p:nvPr/>
        </p:nvSpPr>
        <p:spPr>
          <a:xfrm>
            <a:off x="601475" y="393164"/>
            <a:ext cx="593713" cy="358250"/>
          </a:xfrm>
          <a:custGeom>
            <a:avLst/>
            <a:gdLst/>
            <a:ahLst/>
            <a:cxnLst/>
            <a:rect l="l" t="t" r="r" b="b"/>
            <a:pathLst>
              <a:path w="15590" h="10998" extrusionOk="0">
                <a:moveTo>
                  <a:pt x="11383" y="6076"/>
                </a:moveTo>
                <a:lnTo>
                  <a:pt x="8166" y="8853"/>
                </a:lnTo>
                <a:cubicBezTo>
                  <a:pt x="8070" y="8950"/>
                  <a:pt x="7939" y="8998"/>
                  <a:pt x="7808" y="8998"/>
                </a:cubicBezTo>
                <a:cubicBezTo>
                  <a:pt x="7678" y="8998"/>
                  <a:pt x="7547" y="8950"/>
                  <a:pt x="7451" y="8853"/>
                </a:cubicBezTo>
                <a:lnTo>
                  <a:pt x="4207" y="6076"/>
                </a:lnTo>
                <a:close/>
                <a:moveTo>
                  <a:pt x="9788" y="0"/>
                </a:moveTo>
                <a:cubicBezTo>
                  <a:pt x="8276" y="0"/>
                  <a:pt x="6929" y="990"/>
                  <a:pt x="6489" y="2447"/>
                </a:cubicBezTo>
                <a:cubicBezTo>
                  <a:pt x="6104" y="2200"/>
                  <a:pt x="5664" y="2062"/>
                  <a:pt x="5196" y="2062"/>
                </a:cubicBezTo>
                <a:cubicBezTo>
                  <a:pt x="4372" y="2062"/>
                  <a:pt x="3602" y="2475"/>
                  <a:pt x="3162" y="3162"/>
                </a:cubicBezTo>
                <a:lnTo>
                  <a:pt x="3024" y="3162"/>
                </a:lnTo>
                <a:cubicBezTo>
                  <a:pt x="1347" y="3162"/>
                  <a:pt x="0" y="4509"/>
                  <a:pt x="0" y="6186"/>
                </a:cubicBezTo>
                <a:cubicBezTo>
                  <a:pt x="0" y="6709"/>
                  <a:pt x="137" y="7204"/>
                  <a:pt x="385" y="7644"/>
                </a:cubicBezTo>
                <a:cubicBezTo>
                  <a:pt x="550" y="7974"/>
                  <a:pt x="1265" y="8193"/>
                  <a:pt x="1265" y="8193"/>
                </a:cubicBezTo>
                <a:lnTo>
                  <a:pt x="3547" y="8193"/>
                </a:lnTo>
                <a:lnTo>
                  <a:pt x="3547" y="10118"/>
                </a:lnTo>
                <a:cubicBezTo>
                  <a:pt x="3519" y="10613"/>
                  <a:pt x="3932" y="10998"/>
                  <a:pt x="4427" y="10998"/>
                </a:cubicBezTo>
                <a:lnTo>
                  <a:pt x="4812" y="10998"/>
                </a:lnTo>
                <a:cubicBezTo>
                  <a:pt x="4922" y="10998"/>
                  <a:pt x="5031" y="10915"/>
                  <a:pt x="5059" y="10805"/>
                </a:cubicBezTo>
                <a:cubicBezTo>
                  <a:pt x="5059" y="10668"/>
                  <a:pt x="4949" y="10531"/>
                  <a:pt x="4812" y="10531"/>
                </a:cubicBezTo>
                <a:lnTo>
                  <a:pt x="4427" y="10531"/>
                </a:lnTo>
                <a:cubicBezTo>
                  <a:pt x="4179" y="10531"/>
                  <a:pt x="4014" y="10338"/>
                  <a:pt x="4014" y="10118"/>
                </a:cubicBezTo>
                <a:lnTo>
                  <a:pt x="4014" y="6489"/>
                </a:lnTo>
                <a:lnTo>
                  <a:pt x="7149" y="9183"/>
                </a:lnTo>
                <a:cubicBezTo>
                  <a:pt x="7341" y="9348"/>
                  <a:pt x="7561" y="9431"/>
                  <a:pt x="7808" y="9431"/>
                </a:cubicBezTo>
                <a:cubicBezTo>
                  <a:pt x="8056" y="9431"/>
                  <a:pt x="8303" y="9348"/>
                  <a:pt x="8468" y="9183"/>
                </a:cubicBezTo>
                <a:lnTo>
                  <a:pt x="11630" y="6489"/>
                </a:lnTo>
                <a:lnTo>
                  <a:pt x="11630" y="10421"/>
                </a:lnTo>
                <a:cubicBezTo>
                  <a:pt x="11630" y="10476"/>
                  <a:pt x="11575" y="10531"/>
                  <a:pt x="11493" y="10531"/>
                </a:cubicBezTo>
                <a:lnTo>
                  <a:pt x="5664" y="10531"/>
                </a:lnTo>
                <a:cubicBezTo>
                  <a:pt x="5636" y="10531"/>
                  <a:pt x="5636" y="10531"/>
                  <a:pt x="5609" y="10558"/>
                </a:cubicBezTo>
                <a:cubicBezTo>
                  <a:pt x="5416" y="10668"/>
                  <a:pt x="5499" y="10970"/>
                  <a:pt x="5746" y="10998"/>
                </a:cubicBezTo>
                <a:lnTo>
                  <a:pt x="11850" y="10998"/>
                </a:lnTo>
                <a:cubicBezTo>
                  <a:pt x="11960" y="10998"/>
                  <a:pt x="12070" y="10888"/>
                  <a:pt x="12070" y="10750"/>
                </a:cubicBezTo>
                <a:lnTo>
                  <a:pt x="12070" y="8166"/>
                </a:lnTo>
                <a:lnTo>
                  <a:pt x="14325" y="8166"/>
                </a:lnTo>
                <a:cubicBezTo>
                  <a:pt x="14710" y="8166"/>
                  <a:pt x="15039" y="7946"/>
                  <a:pt x="15232" y="7644"/>
                </a:cubicBezTo>
                <a:cubicBezTo>
                  <a:pt x="15479" y="7176"/>
                  <a:pt x="15589" y="6681"/>
                  <a:pt x="15589" y="6159"/>
                </a:cubicBezTo>
                <a:cubicBezTo>
                  <a:pt x="15589" y="5444"/>
                  <a:pt x="15342" y="4729"/>
                  <a:pt x="14875" y="4179"/>
                </a:cubicBezTo>
                <a:lnTo>
                  <a:pt x="14847" y="4207"/>
                </a:lnTo>
                <a:cubicBezTo>
                  <a:pt x="14435" y="3712"/>
                  <a:pt x="13857" y="3354"/>
                  <a:pt x="13225" y="3217"/>
                </a:cubicBezTo>
                <a:cubicBezTo>
                  <a:pt x="13170" y="2612"/>
                  <a:pt x="12977" y="2007"/>
                  <a:pt x="12620" y="1485"/>
                </a:cubicBezTo>
                <a:cubicBezTo>
                  <a:pt x="12574" y="1423"/>
                  <a:pt x="12501" y="1387"/>
                  <a:pt x="12427" y="1387"/>
                </a:cubicBezTo>
                <a:cubicBezTo>
                  <a:pt x="12370" y="1387"/>
                  <a:pt x="12311" y="1409"/>
                  <a:pt x="12263" y="1457"/>
                </a:cubicBezTo>
                <a:cubicBezTo>
                  <a:pt x="12180" y="1540"/>
                  <a:pt x="12180" y="1650"/>
                  <a:pt x="12235" y="1760"/>
                </a:cubicBezTo>
                <a:cubicBezTo>
                  <a:pt x="12565" y="2255"/>
                  <a:pt x="12757" y="2832"/>
                  <a:pt x="12757" y="3409"/>
                </a:cubicBezTo>
                <a:cubicBezTo>
                  <a:pt x="12757" y="3547"/>
                  <a:pt x="12840" y="3629"/>
                  <a:pt x="12950" y="3657"/>
                </a:cubicBezTo>
                <a:cubicBezTo>
                  <a:pt x="13555" y="3739"/>
                  <a:pt x="14105" y="4042"/>
                  <a:pt x="14517" y="4509"/>
                </a:cubicBezTo>
                <a:cubicBezTo>
                  <a:pt x="14902" y="4977"/>
                  <a:pt x="15122" y="5554"/>
                  <a:pt x="15122" y="6186"/>
                </a:cubicBezTo>
                <a:cubicBezTo>
                  <a:pt x="15122" y="6599"/>
                  <a:pt x="15012" y="7039"/>
                  <a:pt x="14792" y="7424"/>
                </a:cubicBezTo>
                <a:cubicBezTo>
                  <a:pt x="14710" y="7589"/>
                  <a:pt x="14517" y="7699"/>
                  <a:pt x="14325" y="7699"/>
                </a:cubicBezTo>
                <a:lnTo>
                  <a:pt x="12070" y="7699"/>
                </a:lnTo>
                <a:lnTo>
                  <a:pt x="12070" y="6296"/>
                </a:lnTo>
                <a:cubicBezTo>
                  <a:pt x="12070" y="5911"/>
                  <a:pt x="11740" y="5582"/>
                  <a:pt x="11328" y="5582"/>
                </a:cubicBezTo>
                <a:lnTo>
                  <a:pt x="4262" y="5582"/>
                </a:lnTo>
                <a:cubicBezTo>
                  <a:pt x="3849" y="5582"/>
                  <a:pt x="3519" y="5911"/>
                  <a:pt x="3519" y="6296"/>
                </a:cubicBezTo>
                <a:lnTo>
                  <a:pt x="3519" y="7699"/>
                </a:lnTo>
                <a:lnTo>
                  <a:pt x="1265" y="7699"/>
                </a:lnTo>
                <a:cubicBezTo>
                  <a:pt x="1245" y="7701"/>
                  <a:pt x="1225" y="7703"/>
                  <a:pt x="1206" y="7703"/>
                </a:cubicBezTo>
                <a:cubicBezTo>
                  <a:pt x="1034" y="7703"/>
                  <a:pt x="869" y="7596"/>
                  <a:pt x="770" y="7424"/>
                </a:cubicBezTo>
                <a:cubicBezTo>
                  <a:pt x="577" y="7039"/>
                  <a:pt x="440" y="6626"/>
                  <a:pt x="467" y="6186"/>
                </a:cubicBezTo>
                <a:cubicBezTo>
                  <a:pt x="467" y="4757"/>
                  <a:pt x="1595" y="3629"/>
                  <a:pt x="3024" y="3629"/>
                </a:cubicBezTo>
                <a:lnTo>
                  <a:pt x="3272" y="3629"/>
                </a:lnTo>
                <a:cubicBezTo>
                  <a:pt x="3354" y="3629"/>
                  <a:pt x="3437" y="3602"/>
                  <a:pt x="3492" y="3519"/>
                </a:cubicBezTo>
                <a:cubicBezTo>
                  <a:pt x="3849" y="2887"/>
                  <a:pt x="4482" y="2502"/>
                  <a:pt x="5196" y="2502"/>
                </a:cubicBezTo>
                <a:cubicBezTo>
                  <a:pt x="5664" y="2502"/>
                  <a:pt x="6131" y="2695"/>
                  <a:pt x="6489" y="2997"/>
                </a:cubicBezTo>
                <a:cubicBezTo>
                  <a:pt x="6529" y="3037"/>
                  <a:pt x="6584" y="3063"/>
                  <a:pt x="6643" y="3063"/>
                </a:cubicBezTo>
                <a:cubicBezTo>
                  <a:pt x="6664" y="3063"/>
                  <a:pt x="6687" y="3059"/>
                  <a:pt x="6709" y="3052"/>
                </a:cubicBezTo>
                <a:cubicBezTo>
                  <a:pt x="6791" y="3025"/>
                  <a:pt x="6846" y="2942"/>
                  <a:pt x="6846" y="2887"/>
                </a:cubicBezTo>
                <a:cubicBezTo>
                  <a:pt x="7121" y="1457"/>
                  <a:pt x="8358" y="440"/>
                  <a:pt x="9788" y="440"/>
                </a:cubicBezTo>
                <a:cubicBezTo>
                  <a:pt x="10448" y="440"/>
                  <a:pt x="11080" y="660"/>
                  <a:pt x="11603" y="1072"/>
                </a:cubicBezTo>
                <a:cubicBezTo>
                  <a:pt x="11646" y="1105"/>
                  <a:pt x="11694" y="1120"/>
                  <a:pt x="11741" y="1120"/>
                </a:cubicBezTo>
                <a:cubicBezTo>
                  <a:pt x="11813" y="1120"/>
                  <a:pt x="11883" y="1084"/>
                  <a:pt x="11933" y="1017"/>
                </a:cubicBezTo>
                <a:cubicBezTo>
                  <a:pt x="11988" y="935"/>
                  <a:pt x="11988" y="770"/>
                  <a:pt x="11878" y="715"/>
                </a:cubicBezTo>
                <a:cubicBezTo>
                  <a:pt x="11273" y="248"/>
                  <a:pt x="10530" y="0"/>
                  <a:pt x="9788" y="0"/>
                </a:cubicBezTo>
                <a:close/>
              </a:path>
            </a:pathLst>
          </a:custGeom>
          <a:solidFill>
            <a:srgbClr val="0039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5" name="Google Shape;3085;p62"/>
          <p:cNvGrpSpPr/>
          <p:nvPr/>
        </p:nvGrpSpPr>
        <p:grpSpPr>
          <a:xfrm rot="5400000">
            <a:off x="1271252" y="1680909"/>
            <a:ext cx="1159769" cy="1270452"/>
            <a:chOff x="5366172" y="1312580"/>
            <a:chExt cx="2660708" cy="2750044"/>
          </a:xfrm>
        </p:grpSpPr>
        <p:sp>
          <p:nvSpPr>
            <p:cNvPr id="3086" name="Google Shape;3086;p62"/>
            <p:cNvSpPr/>
            <p:nvPr/>
          </p:nvSpPr>
          <p:spPr>
            <a:xfrm rot="-906607" flipH="1">
              <a:off x="5829747" y="1902188"/>
              <a:ext cx="2162464" cy="2160436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 rot="-3599892" flipH="1">
              <a:off x="5612011" y="1312580"/>
              <a:ext cx="2414869" cy="2414869"/>
            </a:xfrm>
            <a:prstGeom prst="ellipse">
              <a:avLst/>
            </a:prstGeom>
            <a:solidFill>
              <a:srgbClr val="00899C">
                <a:alpha val="38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 rot="900225">
              <a:off x="5366172" y="1488619"/>
              <a:ext cx="1745196" cy="1745196"/>
            </a:xfrm>
            <a:prstGeom prst="ellipse">
              <a:avLst/>
            </a:prstGeom>
            <a:solidFill>
              <a:srgbClr val="81B0C5">
                <a:alpha val="410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 rot="20692862" flipH="1">
              <a:off x="5376931" y="1781727"/>
              <a:ext cx="2137073" cy="2135334"/>
            </a:xfrm>
            <a:prstGeom prst="ellipse">
              <a:avLst/>
            </a:prstGeom>
            <a:solidFill>
              <a:srgbClr val="496A95">
                <a:alpha val="3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0" name="Google Shape;3100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our team</a:t>
            </a:r>
            <a:endParaRPr dirty="0"/>
          </a:p>
        </p:txBody>
      </p:sp>
      <p:sp>
        <p:nvSpPr>
          <p:cNvPr id="3101" name="Google Shape;3101;p62"/>
          <p:cNvSpPr txBox="1">
            <a:spLocks noGrp="1"/>
          </p:cNvSpPr>
          <p:nvPr>
            <p:ph type="subTitle" idx="1"/>
          </p:nvPr>
        </p:nvSpPr>
        <p:spPr>
          <a:xfrm>
            <a:off x="774125" y="3454375"/>
            <a:ext cx="21540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20194543</a:t>
            </a:r>
            <a:endParaRPr dirty="0"/>
          </a:p>
        </p:txBody>
      </p:sp>
      <p:sp>
        <p:nvSpPr>
          <p:cNvPr id="3102" name="Google Shape;3102;p62"/>
          <p:cNvSpPr txBox="1">
            <a:spLocks noGrp="1"/>
          </p:cNvSpPr>
          <p:nvPr>
            <p:ph type="subTitle" idx="2"/>
          </p:nvPr>
        </p:nvSpPr>
        <p:spPr>
          <a:xfrm>
            <a:off x="774125" y="3052042"/>
            <a:ext cx="2154000" cy="402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Thu </a:t>
            </a:r>
            <a:r>
              <a:rPr lang="vi-VN" dirty="0" err="1"/>
              <a:t>Hà</a:t>
            </a:r>
            <a:endParaRPr dirty="0"/>
          </a:p>
        </p:txBody>
      </p:sp>
      <p:sp>
        <p:nvSpPr>
          <p:cNvPr id="3103" name="Google Shape;3103;p62"/>
          <p:cNvSpPr txBox="1">
            <a:spLocks noGrp="1"/>
          </p:cNvSpPr>
          <p:nvPr>
            <p:ph type="subTitle" idx="3"/>
          </p:nvPr>
        </p:nvSpPr>
        <p:spPr>
          <a:xfrm>
            <a:off x="3495000" y="3454375"/>
            <a:ext cx="2154000" cy="474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20190092</a:t>
            </a:r>
            <a:endParaRPr dirty="0"/>
          </a:p>
        </p:txBody>
      </p:sp>
      <p:sp>
        <p:nvSpPr>
          <p:cNvPr id="3104" name="Google Shape;3104;p62"/>
          <p:cNvSpPr txBox="1">
            <a:spLocks noGrp="1"/>
          </p:cNvSpPr>
          <p:nvPr>
            <p:ph type="subTitle" idx="4"/>
          </p:nvPr>
        </p:nvSpPr>
        <p:spPr>
          <a:xfrm>
            <a:off x="3501667" y="3017458"/>
            <a:ext cx="215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 err="1"/>
              <a:t>Việt</a:t>
            </a:r>
            <a:r>
              <a:rPr lang="vi-VN" dirty="0"/>
              <a:t> </a:t>
            </a:r>
            <a:r>
              <a:rPr lang="vi-VN" dirty="0" err="1"/>
              <a:t>Dũng</a:t>
            </a:r>
            <a:endParaRPr dirty="0"/>
          </a:p>
        </p:txBody>
      </p:sp>
      <p:sp>
        <p:nvSpPr>
          <p:cNvPr id="3105" name="Google Shape;3105;p62"/>
          <p:cNvSpPr txBox="1">
            <a:spLocks noGrp="1"/>
          </p:cNvSpPr>
          <p:nvPr>
            <p:ph type="subTitle" idx="5"/>
          </p:nvPr>
        </p:nvSpPr>
        <p:spPr>
          <a:xfrm>
            <a:off x="6215875" y="3454375"/>
            <a:ext cx="2154000" cy="474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20194521</a:t>
            </a:r>
            <a:endParaRPr dirty="0"/>
          </a:p>
        </p:txBody>
      </p:sp>
      <p:sp>
        <p:nvSpPr>
          <p:cNvPr id="3106" name="Google Shape;3106;p62"/>
          <p:cNvSpPr txBox="1">
            <a:spLocks noGrp="1"/>
          </p:cNvSpPr>
          <p:nvPr>
            <p:ph type="subTitle" idx="6"/>
          </p:nvPr>
        </p:nvSpPr>
        <p:spPr>
          <a:xfrm>
            <a:off x="6211470" y="3027517"/>
            <a:ext cx="215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Trung </a:t>
            </a:r>
            <a:r>
              <a:rPr lang="vi-VN" dirty="0" err="1"/>
              <a:t>Dũng</a:t>
            </a:r>
            <a:endParaRPr dirty="0"/>
          </a:p>
        </p:txBody>
      </p:sp>
      <p:grpSp>
        <p:nvGrpSpPr>
          <p:cNvPr id="3107" name="Google Shape;3107;p62"/>
          <p:cNvGrpSpPr/>
          <p:nvPr/>
        </p:nvGrpSpPr>
        <p:grpSpPr>
          <a:xfrm>
            <a:off x="1607029" y="2080755"/>
            <a:ext cx="345343" cy="460939"/>
            <a:chOff x="5812066" y="2416019"/>
            <a:chExt cx="264813" cy="353454"/>
          </a:xfrm>
        </p:grpSpPr>
        <p:sp>
          <p:nvSpPr>
            <p:cNvPr id="3108" name="Google Shape;3108;p62"/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5" name="Google Shape;3115;p62"/>
          <p:cNvGrpSpPr/>
          <p:nvPr/>
        </p:nvGrpSpPr>
        <p:grpSpPr>
          <a:xfrm>
            <a:off x="7052319" y="2080755"/>
            <a:ext cx="353730" cy="470772"/>
            <a:chOff x="6255238" y="2412249"/>
            <a:chExt cx="271244" cy="360994"/>
          </a:xfrm>
        </p:grpSpPr>
        <p:sp>
          <p:nvSpPr>
            <p:cNvPr id="3116" name="Google Shape;3116;p62"/>
            <p:cNvSpPr/>
            <p:nvPr/>
          </p:nvSpPr>
          <p:spPr>
            <a:xfrm>
              <a:off x="6351799" y="2554080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2"/>
            <p:cNvSpPr/>
            <p:nvPr/>
          </p:nvSpPr>
          <p:spPr>
            <a:xfrm>
              <a:off x="6419720" y="2554080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1" y="501"/>
                    <a:pt x="167" y="501"/>
                  </a:cubicBezTo>
                  <a:cubicBezTo>
                    <a:pt x="250" y="501"/>
                    <a:pt x="321" y="429"/>
                    <a:pt x="321" y="346"/>
                  </a:cubicBezTo>
                  <a:lnTo>
                    <a:pt x="321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6368399" y="2593775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79" y="1"/>
                  </a:moveTo>
                  <a:cubicBezTo>
                    <a:pt x="135" y="1"/>
                    <a:pt x="90" y="15"/>
                    <a:pt x="60" y="45"/>
                  </a:cubicBezTo>
                  <a:cubicBezTo>
                    <a:pt x="1" y="105"/>
                    <a:pt x="1" y="224"/>
                    <a:pt x="60" y="283"/>
                  </a:cubicBezTo>
                  <a:cubicBezTo>
                    <a:pt x="203" y="426"/>
                    <a:pt x="441" y="498"/>
                    <a:pt x="715" y="498"/>
                  </a:cubicBezTo>
                  <a:cubicBezTo>
                    <a:pt x="977" y="498"/>
                    <a:pt x="1215" y="414"/>
                    <a:pt x="1370" y="283"/>
                  </a:cubicBezTo>
                  <a:cubicBezTo>
                    <a:pt x="1430" y="200"/>
                    <a:pt x="1430" y="105"/>
                    <a:pt x="1370" y="45"/>
                  </a:cubicBezTo>
                  <a:cubicBezTo>
                    <a:pt x="1340" y="15"/>
                    <a:pt x="1299" y="1"/>
                    <a:pt x="1255" y="1"/>
                  </a:cubicBezTo>
                  <a:cubicBezTo>
                    <a:pt x="1212" y="1"/>
                    <a:pt x="1168" y="15"/>
                    <a:pt x="1132" y="45"/>
                  </a:cubicBezTo>
                  <a:cubicBezTo>
                    <a:pt x="1072" y="105"/>
                    <a:pt x="918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9" y="15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6255238" y="2412249"/>
              <a:ext cx="271244" cy="360994"/>
            </a:xfrm>
            <a:custGeom>
              <a:avLst/>
              <a:gdLst/>
              <a:ahLst/>
              <a:cxnLst/>
              <a:rect l="l" t="t" r="r" b="b"/>
              <a:pathLst>
                <a:path w="8562" h="11395" extrusionOk="0">
                  <a:moveTo>
                    <a:pt x="4287" y="334"/>
                  </a:moveTo>
                  <a:cubicBezTo>
                    <a:pt x="5621" y="334"/>
                    <a:pt x="6442" y="751"/>
                    <a:pt x="6442" y="1072"/>
                  </a:cubicBezTo>
                  <a:lnTo>
                    <a:pt x="6442" y="1489"/>
                  </a:lnTo>
                  <a:cubicBezTo>
                    <a:pt x="5823" y="1215"/>
                    <a:pt x="5073" y="1084"/>
                    <a:pt x="4287" y="1084"/>
                  </a:cubicBezTo>
                  <a:cubicBezTo>
                    <a:pt x="3501" y="1084"/>
                    <a:pt x="2763" y="1227"/>
                    <a:pt x="2132" y="1489"/>
                  </a:cubicBezTo>
                  <a:lnTo>
                    <a:pt x="2132" y="1072"/>
                  </a:lnTo>
                  <a:cubicBezTo>
                    <a:pt x="2132" y="775"/>
                    <a:pt x="2942" y="334"/>
                    <a:pt x="4287" y="334"/>
                  </a:cubicBezTo>
                  <a:close/>
                  <a:moveTo>
                    <a:pt x="4299" y="1394"/>
                  </a:moveTo>
                  <a:cubicBezTo>
                    <a:pt x="5263" y="1394"/>
                    <a:pt x="6168" y="1632"/>
                    <a:pt x="6859" y="2049"/>
                  </a:cubicBezTo>
                  <a:cubicBezTo>
                    <a:pt x="7514" y="2453"/>
                    <a:pt x="7871" y="2989"/>
                    <a:pt x="7871" y="3549"/>
                  </a:cubicBezTo>
                  <a:cubicBezTo>
                    <a:pt x="7871" y="3882"/>
                    <a:pt x="7740" y="4204"/>
                    <a:pt x="7478" y="4501"/>
                  </a:cubicBezTo>
                  <a:lnTo>
                    <a:pt x="7478" y="3549"/>
                  </a:lnTo>
                  <a:cubicBezTo>
                    <a:pt x="7478" y="3084"/>
                    <a:pt x="7180" y="2656"/>
                    <a:pt x="6633" y="2334"/>
                  </a:cubicBezTo>
                  <a:cubicBezTo>
                    <a:pt x="6608" y="2318"/>
                    <a:pt x="6579" y="2310"/>
                    <a:pt x="6550" y="2310"/>
                  </a:cubicBezTo>
                  <a:cubicBezTo>
                    <a:pt x="6495" y="2310"/>
                    <a:pt x="6438" y="2339"/>
                    <a:pt x="6406" y="2394"/>
                  </a:cubicBezTo>
                  <a:cubicBezTo>
                    <a:pt x="6371" y="2465"/>
                    <a:pt x="6395" y="2572"/>
                    <a:pt x="6466" y="2608"/>
                  </a:cubicBezTo>
                  <a:cubicBezTo>
                    <a:pt x="6918" y="2882"/>
                    <a:pt x="7157" y="3204"/>
                    <a:pt x="7157" y="3537"/>
                  </a:cubicBezTo>
                  <a:lnTo>
                    <a:pt x="7157" y="6394"/>
                  </a:lnTo>
                  <a:cubicBezTo>
                    <a:pt x="7157" y="6990"/>
                    <a:pt x="7299" y="7490"/>
                    <a:pt x="7418" y="7823"/>
                  </a:cubicBezTo>
                  <a:cubicBezTo>
                    <a:pt x="7454" y="7906"/>
                    <a:pt x="7418" y="8002"/>
                    <a:pt x="7359" y="8049"/>
                  </a:cubicBezTo>
                  <a:cubicBezTo>
                    <a:pt x="7157" y="8216"/>
                    <a:pt x="6847" y="8407"/>
                    <a:pt x="6395" y="8573"/>
                  </a:cubicBezTo>
                  <a:lnTo>
                    <a:pt x="5894" y="8383"/>
                  </a:lnTo>
                  <a:cubicBezTo>
                    <a:pt x="5668" y="8311"/>
                    <a:pt x="5537" y="8109"/>
                    <a:pt x="5537" y="7871"/>
                  </a:cubicBezTo>
                  <a:lnTo>
                    <a:pt x="5537" y="7144"/>
                  </a:lnTo>
                  <a:cubicBezTo>
                    <a:pt x="6275" y="6704"/>
                    <a:pt x="6787" y="5906"/>
                    <a:pt x="6787" y="4978"/>
                  </a:cubicBezTo>
                  <a:lnTo>
                    <a:pt x="6787" y="4263"/>
                  </a:lnTo>
                  <a:cubicBezTo>
                    <a:pt x="6787" y="3775"/>
                    <a:pt x="6383" y="3394"/>
                    <a:pt x="5906" y="3394"/>
                  </a:cubicBezTo>
                  <a:lnTo>
                    <a:pt x="5621" y="3394"/>
                  </a:lnTo>
                  <a:lnTo>
                    <a:pt x="4775" y="2537"/>
                  </a:lnTo>
                  <a:cubicBezTo>
                    <a:pt x="4744" y="2514"/>
                    <a:pt x="4703" y="2495"/>
                    <a:pt x="4662" y="2495"/>
                  </a:cubicBezTo>
                  <a:cubicBezTo>
                    <a:pt x="4640" y="2495"/>
                    <a:pt x="4617" y="2501"/>
                    <a:pt x="4597" y="2513"/>
                  </a:cubicBezTo>
                  <a:cubicBezTo>
                    <a:pt x="4537" y="2537"/>
                    <a:pt x="4490" y="2596"/>
                    <a:pt x="4490" y="2656"/>
                  </a:cubicBezTo>
                  <a:lnTo>
                    <a:pt x="4490" y="3382"/>
                  </a:lnTo>
                  <a:lnTo>
                    <a:pt x="3585" y="3382"/>
                  </a:lnTo>
                  <a:cubicBezTo>
                    <a:pt x="3489" y="3382"/>
                    <a:pt x="3418" y="3465"/>
                    <a:pt x="3418" y="3549"/>
                  </a:cubicBezTo>
                  <a:cubicBezTo>
                    <a:pt x="3418" y="3644"/>
                    <a:pt x="3489" y="3715"/>
                    <a:pt x="3585" y="3715"/>
                  </a:cubicBezTo>
                  <a:lnTo>
                    <a:pt x="4656" y="3715"/>
                  </a:lnTo>
                  <a:cubicBezTo>
                    <a:pt x="4740" y="3715"/>
                    <a:pt x="4823" y="3644"/>
                    <a:pt x="4823" y="3549"/>
                  </a:cubicBezTo>
                  <a:lnTo>
                    <a:pt x="4823" y="3061"/>
                  </a:lnTo>
                  <a:lnTo>
                    <a:pt x="5430" y="3668"/>
                  </a:lnTo>
                  <a:cubicBezTo>
                    <a:pt x="5454" y="3704"/>
                    <a:pt x="5502" y="3715"/>
                    <a:pt x="5549" y="3715"/>
                  </a:cubicBezTo>
                  <a:lnTo>
                    <a:pt x="5906" y="3715"/>
                  </a:lnTo>
                  <a:cubicBezTo>
                    <a:pt x="6204" y="3715"/>
                    <a:pt x="6454" y="3954"/>
                    <a:pt x="6454" y="4263"/>
                  </a:cubicBezTo>
                  <a:lnTo>
                    <a:pt x="6454" y="4978"/>
                  </a:lnTo>
                  <a:cubicBezTo>
                    <a:pt x="6454" y="6168"/>
                    <a:pt x="5490" y="7144"/>
                    <a:pt x="4299" y="7144"/>
                  </a:cubicBezTo>
                  <a:cubicBezTo>
                    <a:pt x="3108" y="7144"/>
                    <a:pt x="2144" y="6168"/>
                    <a:pt x="2144" y="4978"/>
                  </a:cubicBezTo>
                  <a:lnTo>
                    <a:pt x="2144" y="4263"/>
                  </a:lnTo>
                  <a:cubicBezTo>
                    <a:pt x="2144" y="3966"/>
                    <a:pt x="2382" y="3715"/>
                    <a:pt x="2692" y="3715"/>
                  </a:cubicBezTo>
                  <a:lnTo>
                    <a:pt x="2870" y="3715"/>
                  </a:lnTo>
                  <a:cubicBezTo>
                    <a:pt x="2954" y="3715"/>
                    <a:pt x="3037" y="3644"/>
                    <a:pt x="3037" y="3549"/>
                  </a:cubicBezTo>
                  <a:cubicBezTo>
                    <a:pt x="3037" y="3465"/>
                    <a:pt x="2954" y="3382"/>
                    <a:pt x="2870" y="3382"/>
                  </a:cubicBezTo>
                  <a:lnTo>
                    <a:pt x="2692" y="3382"/>
                  </a:lnTo>
                  <a:cubicBezTo>
                    <a:pt x="2204" y="3382"/>
                    <a:pt x="1811" y="3787"/>
                    <a:pt x="1811" y="4263"/>
                  </a:cubicBezTo>
                  <a:lnTo>
                    <a:pt x="1811" y="4978"/>
                  </a:lnTo>
                  <a:cubicBezTo>
                    <a:pt x="1811" y="5906"/>
                    <a:pt x="2323" y="6704"/>
                    <a:pt x="3061" y="7133"/>
                  </a:cubicBezTo>
                  <a:lnTo>
                    <a:pt x="3061" y="7871"/>
                  </a:lnTo>
                  <a:cubicBezTo>
                    <a:pt x="3061" y="8109"/>
                    <a:pt x="2918" y="8299"/>
                    <a:pt x="2704" y="8383"/>
                  </a:cubicBezTo>
                  <a:lnTo>
                    <a:pt x="2204" y="8561"/>
                  </a:lnTo>
                  <a:cubicBezTo>
                    <a:pt x="1751" y="8407"/>
                    <a:pt x="1430" y="8204"/>
                    <a:pt x="1251" y="8061"/>
                  </a:cubicBezTo>
                  <a:cubicBezTo>
                    <a:pt x="1168" y="8014"/>
                    <a:pt x="1144" y="7930"/>
                    <a:pt x="1192" y="7835"/>
                  </a:cubicBezTo>
                  <a:cubicBezTo>
                    <a:pt x="1311" y="7514"/>
                    <a:pt x="1453" y="7002"/>
                    <a:pt x="1453" y="6406"/>
                  </a:cubicBezTo>
                  <a:lnTo>
                    <a:pt x="1453" y="3549"/>
                  </a:lnTo>
                  <a:cubicBezTo>
                    <a:pt x="1453" y="2775"/>
                    <a:pt x="2763" y="2108"/>
                    <a:pt x="4311" y="2108"/>
                  </a:cubicBezTo>
                  <a:cubicBezTo>
                    <a:pt x="4859" y="2108"/>
                    <a:pt x="5394" y="2180"/>
                    <a:pt x="5859" y="2346"/>
                  </a:cubicBezTo>
                  <a:cubicBezTo>
                    <a:pt x="5878" y="2351"/>
                    <a:pt x="5896" y="2353"/>
                    <a:pt x="5914" y="2353"/>
                  </a:cubicBezTo>
                  <a:cubicBezTo>
                    <a:pt x="5985" y="2353"/>
                    <a:pt x="6044" y="2315"/>
                    <a:pt x="6073" y="2239"/>
                  </a:cubicBezTo>
                  <a:cubicBezTo>
                    <a:pt x="6097" y="2156"/>
                    <a:pt x="6049" y="2061"/>
                    <a:pt x="5966" y="2037"/>
                  </a:cubicBezTo>
                  <a:cubicBezTo>
                    <a:pt x="5478" y="1870"/>
                    <a:pt x="4894" y="1775"/>
                    <a:pt x="4311" y="1775"/>
                  </a:cubicBezTo>
                  <a:cubicBezTo>
                    <a:pt x="3478" y="1775"/>
                    <a:pt x="2692" y="1953"/>
                    <a:pt x="2096" y="2275"/>
                  </a:cubicBezTo>
                  <a:cubicBezTo>
                    <a:pt x="1465" y="2596"/>
                    <a:pt x="1108" y="3061"/>
                    <a:pt x="1108" y="3549"/>
                  </a:cubicBezTo>
                  <a:lnTo>
                    <a:pt x="1108" y="4501"/>
                  </a:lnTo>
                  <a:cubicBezTo>
                    <a:pt x="858" y="4204"/>
                    <a:pt x="727" y="3882"/>
                    <a:pt x="727" y="3549"/>
                  </a:cubicBezTo>
                  <a:cubicBezTo>
                    <a:pt x="727" y="2989"/>
                    <a:pt x="1084" y="2465"/>
                    <a:pt x="1739" y="2049"/>
                  </a:cubicBezTo>
                  <a:cubicBezTo>
                    <a:pt x="2418" y="1632"/>
                    <a:pt x="3335" y="1394"/>
                    <a:pt x="4299" y="1394"/>
                  </a:cubicBezTo>
                  <a:close/>
                  <a:moveTo>
                    <a:pt x="5192" y="7323"/>
                  </a:moveTo>
                  <a:lnTo>
                    <a:pt x="5192" y="7883"/>
                  </a:lnTo>
                  <a:cubicBezTo>
                    <a:pt x="5192" y="8252"/>
                    <a:pt x="5430" y="8585"/>
                    <a:pt x="5775" y="8716"/>
                  </a:cubicBezTo>
                  <a:lnTo>
                    <a:pt x="6430" y="8942"/>
                  </a:lnTo>
                  <a:cubicBezTo>
                    <a:pt x="6264" y="9323"/>
                    <a:pt x="5978" y="9669"/>
                    <a:pt x="5621" y="9919"/>
                  </a:cubicBezTo>
                  <a:cubicBezTo>
                    <a:pt x="5240" y="10204"/>
                    <a:pt x="4763" y="10359"/>
                    <a:pt x="4287" y="10359"/>
                  </a:cubicBezTo>
                  <a:cubicBezTo>
                    <a:pt x="3347" y="10359"/>
                    <a:pt x="2501" y="9788"/>
                    <a:pt x="2144" y="8942"/>
                  </a:cubicBezTo>
                  <a:lnTo>
                    <a:pt x="2799" y="8716"/>
                  </a:lnTo>
                  <a:cubicBezTo>
                    <a:pt x="3156" y="8597"/>
                    <a:pt x="3382" y="8252"/>
                    <a:pt x="3382" y="7883"/>
                  </a:cubicBezTo>
                  <a:lnTo>
                    <a:pt x="3382" y="7323"/>
                  </a:lnTo>
                  <a:cubicBezTo>
                    <a:pt x="3656" y="7418"/>
                    <a:pt x="3954" y="7478"/>
                    <a:pt x="4287" y="7478"/>
                  </a:cubicBezTo>
                  <a:cubicBezTo>
                    <a:pt x="4597" y="7478"/>
                    <a:pt x="4906" y="7418"/>
                    <a:pt x="5192" y="7323"/>
                  </a:cubicBezTo>
                  <a:close/>
                  <a:moveTo>
                    <a:pt x="4263" y="1"/>
                  </a:moveTo>
                  <a:cubicBezTo>
                    <a:pt x="3061" y="1"/>
                    <a:pt x="1787" y="370"/>
                    <a:pt x="1787" y="1048"/>
                  </a:cubicBezTo>
                  <a:lnTo>
                    <a:pt x="1787" y="1632"/>
                  </a:lnTo>
                  <a:cubicBezTo>
                    <a:pt x="1692" y="1680"/>
                    <a:pt x="1620" y="1727"/>
                    <a:pt x="1525" y="1787"/>
                  </a:cubicBezTo>
                  <a:cubicBezTo>
                    <a:pt x="775" y="2263"/>
                    <a:pt x="358" y="2882"/>
                    <a:pt x="358" y="3573"/>
                  </a:cubicBezTo>
                  <a:cubicBezTo>
                    <a:pt x="358" y="4085"/>
                    <a:pt x="608" y="4573"/>
                    <a:pt x="1072" y="5001"/>
                  </a:cubicBezTo>
                  <a:lnTo>
                    <a:pt x="1072" y="6406"/>
                  </a:lnTo>
                  <a:cubicBezTo>
                    <a:pt x="1072" y="6978"/>
                    <a:pt x="918" y="7478"/>
                    <a:pt x="811" y="7716"/>
                  </a:cubicBezTo>
                  <a:cubicBezTo>
                    <a:pt x="727" y="7942"/>
                    <a:pt x="799" y="8192"/>
                    <a:pt x="989" y="8335"/>
                  </a:cubicBezTo>
                  <a:cubicBezTo>
                    <a:pt x="1144" y="8430"/>
                    <a:pt x="1370" y="8585"/>
                    <a:pt x="1680" y="8728"/>
                  </a:cubicBezTo>
                  <a:lnTo>
                    <a:pt x="811" y="9049"/>
                  </a:lnTo>
                  <a:cubicBezTo>
                    <a:pt x="322" y="9228"/>
                    <a:pt x="1" y="9681"/>
                    <a:pt x="1" y="10204"/>
                  </a:cubicBezTo>
                  <a:lnTo>
                    <a:pt x="1" y="11228"/>
                  </a:lnTo>
                  <a:cubicBezTo>
                    <a:pt x="1" y="11324"/>
                    <a:pt x="72" y="11395"/>
                    <a:pt x="156" y="11395"/>
                  </a:cubicBezTo>
                  <a:cubicBezTo>
                    <a:pt x="251" y="11395"/>
                    <a:pt x="322" y="11324"/>
                    <a:pt x="322" y="11228"/>
                  </a:cubicBezTo>
                  <a:lnTo>
                    <a:pt x="322" y="10204"/>
                  </a:lnTo>
                  <a:cubicBezTo>
                    <a:pt x="322" y="9823"/>
                    <a:pt x="560" y="9478"/>
                    <a:pt x="918" y="9359"/>
                  </a:cubicBezTo>
                  <a:lnTo>
                    <a:pt x="1799" y="9038"/>
                  </a:lnTo>
                  <a:cubicBezTo>
                    <a:pt x="2215" y="10026"/>
                    <a:pt x="3180" y="10681"/>
                    <a:pt x="4251" y="10681"/>
                  </a:cubicBezTo>
                  <a:cubicBezTo>
                    <a:pt x="4799" y="10681"/>
                    <a:pt x="5335" y="10514"/>
                    <a:pt x="5787" y="10192"/>
                  </a:cubicBezTo>
                  <a:cubicBezTo>
                    <a:pt x="6204" y="9895"/>
                    <a:pt x="6514" y="9502"/>
                    <a:pt x="6704" y="9038"/>
                  </a:cubicBezTo>
                  <a:lnTo>
                    <a:pt x="7585" y="9359"/>
                  </a:lnTo>
                  <a:cubicBezTo>
                    <a:pt x="7942" y="9490"/>
                    <a:pt x="8180" y="9835"/>
                    <a:pt x="8180" y="10204"/>
                  </a:cubicBezTo>
                  <a:lnTo>
                    <a:pt x="8180" y="11228"/>
                  </a:lnTo>
                  <a:cubicBezTo>
                    <a:pt x="8180" y="11324"/>
                    <a:pt x="8252" y="11395"/>
                    <a:pt x="8347" y="11395"/>
                  </a:cubicBezTo>
                  <a:cubicBezTo>
                    <a:pt x="8431" y="11395"/>
                    <a:pt x="8514" y="11324"/>
                    <a:pt x="8514" y="11228"/>
                  </a:cubicBezTo>
                  <a:lnTo>
                    <a:pt x="8514" y="10204"/>
                  </a:lnTo>
                  <a:cubicBezTo>
                    <a:pt x="8561" y="9681"/>
                    <a:pt x="8216" y="9204"/>
                    <a:pt x="7728" y="9049"/>
                  </a:cubicBezTo>
                  <a:lnTo>
                    <a:pt x="6859" y="8728"/>
                  </a:lnTo>
                  <a:cubicBezTo>
                    <a:pt x="7157" y="8585"/>
                    <a:pt x="7395" y="8454"/>
                    <a:pt x="7549" y="8335"/>
                  </a:cubicBezTo>
                  <a:cubicBezTo>
                    <a:pt x="7740" y="8192"/>
                    <a:pt x="7811" y="7942"/>
                    <a:pt x="7728" y="7716"/>
                  </a:cubicBezTo>
                  <a:cubicBezTo>
                    <a:pt x="7633" y="7466"/>
                    <a:pt x="7466" y="6978"/>
                    <a:pt x="7466" y="6406"/>
                  </a:cubicBezTo>
                  <a:lnTo>
                    <a:pt x="7466" y="5001"/>
                  </a:lnTo>
                  <a:cubicBezTo>
                    <a:pt x="7930" y="4585"/>
                    <a:pt x="8180" y="4085"/>
                    <a:pt x="8180" y="3573"/>
                  </a:cubicBezTo>
                  <a:cubicBezTo>
                    <a:pt x="8180" y="2882"/>
                    <a:pt x="7764" y="2263"/>
                    <a:pt x="7002" y="1787"/>
                  </a:cubicBezTo>
                  <a:cubicBezTo>
                    <a:pt x="6930" y="1739"/>
                    <a:pt x="6847" y="1680"/>
                    <a:pt x="6752" y="1632"/>
                  </a:cubicBezTo>
                  <a:lnTo>
                    <a:pt x="6752" y="1048"/>
                  </a:lnTo>
                  <a:cubicBezTo>
                    <a:pt x="6752" y="370"/>
                    <a:pt x="5478" y="1"/>
                    <a:pt x="4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6345779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529" y="0"/>
                  </a:moveTo>
                  <a:cubicBezTo>
                    <a:pt x="520" y="0"/>
                    <a:pt x="510" y="1"/>
                    <a:pt x="500" y="2"/>
                  </a:cubicBezTo>
                  <a:lnTo>
                    <a:pt x="143" y="74"/>
                  </a:lnTo>
                  <a:cubicBezTo>
                    <a:pt x="60" y="86"/>
                    <a:pt x="0" y="181"/>
                    <a:pt x="12" y="264"/>
                  </a:cubicBezTo>
                  <a:cubicBezTo>
                    <a:pt x="24" y="336"/>
                    <a:pt x="96" y="395"/>
                    <a:pt x="179" y="395"/>
                  </a:cubicBezTo>
                  <a:lnTo>
                    <a:pt x="203" y="395"/>
                  </a:lnTo>
                  <a:lnTo>
                    <a:pt x="560" y="324"/>
                  </a:lnTo>
                  <a:cubicBezTo>
                    <a:pt x="667" y="312"/>
                    <a:pt x="715" y="228"/>
                    <a:pt x="703" y="133"/>
                  </a:cubicBezTo>
                  <a:cubicBezTo>
                    <a:pt x="681" y="48"/>
                    <a:pt x="612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2"/>
            <p:cNvSpPr/>
            <p:nvPr/>
          </p:nvSpPr>
          <p:spPr>
            <a:xfrm>
              <a:off x="6413670" y="2535167"/>
              <a:ext cx="22651" cy="12545"/>
            </a:xfrm>
            <a:custGeom>
              <a:avLst/>
              <a:gdLst/>
              <a:ahLst/>
              <a:cxnLst/>
              <a:rect l="l" t="t" r="r" b="b"/>
              <a:pathLst>
                <a:path w="715" h="396" extrusionOk="0">
                  <a:moveTo>
                    <a:pt x="177" y="0"/>
                  </a:moveTo>
                  <a:cubicBezTo>
                    <a:pt x="101" y="0"/>
                    <a:pt x="23" y="48"/>
                    <a:pt x="12" y="133"/>
                  </a:cubicBezTo>
                  <a:cubicBezTo>
                    <a:pt x="1" y="228"/>
                    <a:pt x="60" y="312"/>
                    <a:pt x="143" y="324"/>
                  </a:cubicBezTo>
                  <a:lnTo>
                    <a:pt x="501" y="395"/>
                  </a:lnTo>
                  <a:lnTo>
                    <a:pt x="536" y="395"/>
                  </a:lnTo>
                  <a:cubicBezTo>
                    <a:pt x="608" y="395"/>
                    <a:pt x="679" y="336"/>
                    <a:pt x="703" y="264"/>
                  </a:cubicBezTo>
                  <a:cubicBezTo>
                    <a:pt x="715" y="193"/>
                    <a:pt x="655" y="109"/>
                    <a:pt x="560" y="74"/>
                  </a:cubicBezTo>
                  <a:lnTo>
                    <a:pt x="203" y="2"/>
                  </a:lnTo>
                  <a:cubicBezTo>
                    <a:pt x="194" y="1"/>
                    <a:pt x="186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20590357-1F9E-42CA-98F4-0C5DEB208981}"/>
              </a:ext>
            </a:extLst>
          </p:cNvPr>
          <p:cNvGrpSpPr/>
          <p:nvPr/>
        </p:nvGrpSpPr>
        <p:grpSpPr>
          <a:xfrm>
            <a:off x="3970411" y="1736250"/>
            <a:ext cx="1270452" cy="1159769"/>
            <a:chOff x="3970411" y="1736250"/>
            <a:chExt cx="1270452" cy="1159769"/>
          </a:xfrm>
        </p:grpSpPr>
        <p:grpSp>
          <p:nvGrpSpPr>
            <p:cNvPr id="3090" name="Google Shape;3090;p62"/>
            <p:cNvGrpSpPr/>
            <p:nvPr/>
          </p:nvGrpSpPr>
          <p:grpSpPr>
            <a:xfrm rot="5400000">
              <a:off x="4025752" y="1680909"/>
              <a:ext cx="1159769" cy="1270452"/>
              <a:chOff x="5135218" y="870615"/>
              <a:chExt cx="3333627" cy="3436441"/>
            </a:xfrm>
          </p:grpSpPr>
          <p:sp>
            <p:nvSpPr>
              <p:cNvPr id="3091" name="Google Shape;3091;p62"/>
              <p:cNvSpPr/>
              <p:nvPr/>
            </p:nvSpPr>
            <p:spPr>
              <a:xfrm rot="-906607" flipH="1">
                <a:off x="5829747" y="1902188"/>
                <a:ext cx="2162464" cy="2160436"/>
              </a:xfrm>
              <a:prstGeom prst="ellipse">
                <a:avLst/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62"/>
              <p:cNvSpPr/>
              <p:nvPr/>
            </p:nvSpPr>
            <p:spPr>
              <a:xfrm rot="-3599892" flipH="1">
                <a:off x="5612011" y="1312580"/>
                <a:ext cx="2414869" cy="2414869"/>
              </a:xfrm>
              <a:prstGeom prst="ellipse">
                <a:avLst/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62"/>
              <p:cNvSpPr/>
              <p:nvPr/>
            </p:nvSpPr>
            <p:spPr>
              <a:xfrm rot="900225">
                <a:off x="5366172" y="1488619"/>
                <a:ext cx="1745196" cy="1745196"/>
              </a:xfrm>
              <a:prstGeom prst="ellipse">
                <a:avLst/>
              </a:prstGeom>
              <a:solidFill>
                <a:srgbClr val="81B0C5">
                  <a:alpha val="410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62"/>
              <p:cNvSpPr/>
              <p:nvPr/>
            </p:nvSpPr>
            <p:spPr>
              <a:xfrm rot="-907138" flipH="1">
                <a:off x="5376932" y="1781727"/>
                <a:ext cx="2137072" cy="2135334"/>
              </a:xfrm>
              <a:prstGeom prst="ellipse">
                <a:avLst/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2" name="Google Shape;3122;p62"/>
            <p:cNvGrpSpPr/>
            <p:nvPr/>
          </p:nvGrpSpPr>
          <p:grpSpPr>
            <a:xfrm>
              <a:off x="4367099" y="2080755"/>
              <a:ext cx="364554" cy="467054"/>
              <a:chOff x="7596157" y="1968159"/>
              <a:chExt cx="279544" cy="358142"/>
            </a:xfrm>
          </p:grpSpPr>
          <p:sp>
            <p:nvSpPr>
              <p:cNvPr id="3123" name="Google Shape;3123;p62"/>
              <p:cNvSpPr/>
              <p:nvPr/>
            </p:nvSpPr>
            <p:spPr>
              <a:xfrm>
                <a:off x="7696868" y="2092408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84" y="512"/>
                      <a:pt x="167" y="512"/>
                    </a:cubicBezTo>
                    <a:cubicBezTo>
                      <a:pt x="263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62"/>
              <p:cNvSpPr/>
              <p:nvPr/>
            </p:nvSpPr>
            <p:spPr>
              <a:xfrm>
                <a:off x="7764378" y="2092408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62"/>
              <p:cNvSpPr/>
              <p:nvPr/>
            </p:nvSpPr>
            <p:spPr>
              <a:xfrm>
                <a:off x="7713088" y="2143032"/>
                <a:ext cx="453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98" extrusionOk="0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1" y="105"/>
                      <a:pt x="1" y="200"/>
                      <a:pt x="60" y="283"/>
                    </a:cubicBezTo>
                    <a:cubicBezTo>
                      <a:pt x="203" y="414"/>
                      <a:pt x="441" y="498"/>
                      <a:pt x="703" y="498"/>
                    </a:cubicBezTo>
                    <a:cubicBezTo>
                      <a:pt x="953" y="498"/>
                      <a:pt x="1203" y="414"/>
                      <a:pt x="1334" y="283"/>
                    </a:cubicBezTo>
                    <a:cubicBezTo>
                      <a:pt x="1429" y="200"/>
                      <a:pt x="1429" y="105"/>
                      <a:pt x="1370" y="45"/>
                    </a:cubicBezTo>
                    <a:cubicBezTo>
                      <a:pt x="1340" y="16"/>
                      <a:pt x="1298" y="1"/>
                      <a:pt x="1255" y="1"/>
                    </a:cubicBezTo>
                    <a:cubicBezTo>
                      <a:pt x="1212" y="1"/>
                      <a:pt x="1167" y="16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62"/>
              <p:cNvSpPr/>
              <p:nvPr/>
            </p:nvSpPr>
            <p:spPr>
              <a:xfrm>
                <a:off x="7691197" y="2075427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0"/>
                    </a:moveTo>
                    <a:cubicBezTo>
                      <a:pt x="84" y="0"/>
                      <a:pt x="1" y="72"/>
                      <a:pt x="1" y="167"/>
                    </a:cubicBezTo>
                    <a:cubicBezTo>
                      <a:pt x="1" y="251"/>
                      <a:pt x="84" y="334"/>
                      <a:pt x="168" y="334"/>
                    </a:cubicBezTo>
                    <a:lnTo>
                      <a:pt x="525" y="334"/>
                    </a:lnTo>
                    <a:cubicBezTo>
                      <a:pt x="620" y="334"/>
                      <a:pt x="692" y="251"/>
                      <a:pt x="692" y="167"/>
                    </a:cubicBezTo>
                    <a:cubicBezTo>
                      <a:pt x="692" y="72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62"/>
              <p:cNvSpPr/>
              <p:nvPr/>
            </p:nvSpPr>
            <p:spPr>
              <a:xfrm>
                <a:off x="7758739" y="2075427"/>
                <a:ext cx="2189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524" y="334"/>
                    </a:lnTo>
                    <a:cubicBezTo>
                      <a:pt x="607" y="334"/>
                      <a:pt x="691" y="251"/>
                      <a:pt x="691" y="167"/>
                    </a:cubicBezTo>
                    <a:cubicBezTo>
                      <a:pt x="691" y="72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62"/>
              <p:cNvSpPr/>
              <p:nvPr/>
            </p:nvSpPr>
            <p:spPr>
              <a:xfrm>
                <a:off x="7596157" y="1968159"/>
                <a:ext cx="279544" cy="35814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1305" extrusionOk="0">
                    <a:moveTo>
                      <a:pt x="2287" y="481"/>
                    </a:moveTo>
                    <a:cubicBezTo>
                      <a:pt x="2394" y="565"/>
                      <a:pt x="2525" y="600"/>
                      <a:pt x="2691" y="636"/>
                    </a:cubicBezTo>
                    <a:cubicBezTo>
                      <a:pt x="3001" y="708"/>
                      <a:pt x="3322" y="708"/>
                      <a:pt x="3537" y="708"/>
                    </a:cubicBezTo>
                    <a:lnTo>
                      <a:pt x="5299" y="708"/>
                    </a:lnTo>
                    <a:cubicBezTo>
                      <a:pt x="5739" y="708"/>
                      <a:pt x="6192" y="898"/>
                      <a:pt x="6490" y="1243"/>
                    </a:cubicBezTo>
                    <a:cubicBezTo>
                      <a:pt x="6787" y="1589"/>
                      <a:pt x="6930" y="2029"/>
                      <a:pt x="6894" y="2482"/>
                    </a:cubicBezTo>
                    <a:lnTo>
                      <a:pt x="6751" y="3744"/>
                    </a:lnTo>
                    <a:lnTo>
                      <a:pt x="6728" y="3744"/>
                    </a:lnTo>
                    <a:cubicBezTo>
                      <a:pt x="6620" y="3744"/>
                      <a:pt x="6537" y="3660"/>
                      <a:pt x="6537" y="3553"/>
                    </a:cubicBezTo>
                    <a:lnTo>
                      <a:pt x="6537" y="2839"/>
                    </a:lnTo>
                    <a:cubicBezTo>
                      <a:pt x="6537" y="2446"/>
                      <a:pt x="6216" y="2136"/>
                      <a:pt x="5835" y="2136"/>
                    </a:cubicBezTo>
                    <a:lnTo>
                      <a:pt x="4954" y="2136"/>
                    </a:lnTo>
                    <a:cubicBezTo>
                      <a:pt x="3846" y="2136"/>
                      <a:pt x="3072" y="1886"/>
                      <a:pt x="2644" y="1374"/>
                    </a:cubicBezTo>
                    <a:cubicBezTo>
                      <a:pt x="2382" y="1065"/>
                      <a:pt x="2299" y="719"/>
                      <a:pt x="2287" y="481"/>
                    </a:cubicBezTo>
                    <a:close/>
                    <a:moveTo>
                      <a:pt x="2215" y="1398"/>
                    </a:moveTo>
                    <a:cubicBezTo>
                      <a:pt x="2263" y="1458"/>
                      <a:pt x="2310" y="1529"/>
                      <a:pt x="2370" y="1589"/>
                    </a:cubicBezTo>
                    <a:cubicBezTo>
                      <a:pt x="2858" y="2172"/>
                      <a:pt x="3715" y="2470"/>
                      <a:pt x="4942" y="2470"/>
                    </a:cubicBezTo>
                    <a:lnTo>
                      <a:pt x="5823" y="2470"/>
                    </a:lnTo>
                    <a:cubicBezTo>
                      <a:pt x="6025" y="2470"/>
                      <a:pt x="6192" y="2624"/>
                      <a:pt x="6192" y="2839"/>
                    </a:cubicBezTo>
                    <a:lnTo>
                      <a:pt x="6192" y="3553"/>
                    </a:lnTo>
                    <a:cubicBezTo>
                      <a:pt x="6192" y="3839"/>
                      <a:pt x="6430" y="4077"/>
                      <a:pt x="6716" y="4077"/>
                    </a:cubicBezTo>
                    <a:lnTo>
                      <a:pt x="6978" y="4077"/>
                    </a:lnTo>
                    <a:cubicBezTo>
                      <a:pt x="7049" y="4077"/>
                      <a:pt x="7132" y="4101"/>
                      <a:pt x="7192" y="4160"/>
                    </a:cubicBezTo>
                    <a:cubicBezTo>
                      <a:pt x="7252" y="4220"/>
                      <a:pt x="7263" y="4291"/>
                      <a:pt x="7263" y="4375"/>
                    </a:cubicBezTo>
                    <a:cubicBezTo>
                      <a:pt x="7252" y="4506"/>
                      <a:pt x="7109" y="4625"/>
                      <a:pt x="6966" y="4625"/>
                    </a:cubicBezTo>
                    <a:lnTo>
                      <a:pt x="6894" y="4625"/>
                    </a:lnTo>
                    <a:lnTo>
                      <a:pt x="6894" y="4613"/>
                    </a:lnTo>
                    <a:cubicBezTo>
                      <a:pt x="6894" y="4518"/>
                      <a:pt x="6811" y="4446"/>
                      <a:pt x="6728" y="4446"/>
                    </a:cubicBezTo>
                    <a:cubicBezTo>
                      <a:pt x="6632" y="4446"/>
                      <a:pt x="6561" y="4518"/>
                      <a:pt x="6561" y="4613"/>
                    </a:cubicBezTo>
                    <a:cubicBezTo>
                      <a:pt x="6561" y="4815"/>
                      <a:pt x="6537" y="5006"/>
                      <a:pt x="6478" y="5208"/>
                    </a:cubicBezTo>
                    <a:cubicBezTo>
                      <a:pt x="6359" y="4982"/>
                      <a:pt x="6120" y="4803"/>
                      <a:pt x="5835" y="4803"/>
                    </a:cubicBezTo>
                    <a:lnTo>
                      <a:pt x="3001" y="4803"/>
                    </a:lnTo>
                    <a:cubicBezTo>
                      <a:pt x="2727" y="4803"/>
                      <a:pt x="2489" y="4970"/>
                      <a:pt x="2370" y="5208"/>
                    </a:cubicBezTo>
                    <a:cubicBezTo>
                      <a:pt x="2310" y="5006"/>
                      <a:pt x="2275" y="4815"/>
                      <a:pt x="2275" y="4613"/>
                    </a:cubicBezTo>
                    <a:cubicBezTo>
                      <a:pt x="2275" y="4518"/>
                      <a:pt x="2203" y="4446"/>
                      <a:pt x="2108" y="4446"/>
                    </a:cubicBezTo>
                    <a:cubicBezTo>
                      <a:pt x="2025" y="4446"/>
                      <a:pt x="1953" y="4518"/>
                      <a:pt x="1953" y="4613"/>
                    </a:cubicBezTo>
                    <a:lnTo>
                      <a:pt x="1953" y="4625"/>
                    </a:lnTo>
                    <a:lnTo>
                      <a:pt x="1846" y="4625"/>
                    </a:lnTo>
                    <a:cubicBezTo>
                      <a:pt x="1775" y="4625"/>
                      <a:pt x="1691" y="4589"/>
                      <a:pt x="1632" y="4529"/>
                    </a:cubicBezTo>
                    <a:cubicBezTo>
                      <a:pt x="1572" y="4470"/>
                      <a:pt x="1560" y="4399"/>
                      <a:pt x="1560" y="4327"/>
                    </a:cubicBezTo>
                    <a:cubicBezTo>
                      <a:pt x="1572" y="4196"/>
                      <a:pt x="1715" y="4077"/>
                      <a:pt x="1858" y="4077"/>
                    </a:cubicBezTo>
                    <a:lnTo>
                      <a:pt x="2096" y="4077"/>
                    </a:lnTo>
                    <a:cubicBezTo>
                      <a:pt x="2382" y="4077"/>
                      <a:pt x="2620" y="3839"/>
                      <a:pt x="2620" y="3553"/>
                    </a:cubicBezTo>
                    <a:lnTo>
                      <a:pt x="2620" y="2672"/>
                    </a:lnTo>
                    <a:cubicBezTo>
                      <a:pt x="2620" y="2601"/>
                      <a:pt x="2644" y="2541"/>
                      <a:pt x="2703" y="2505"/>
                    </a:cubicBezTo>
                    <a:cubicBezTo>
                      <a:pt x="2787" y="2470"/>
                      <a:pt x="2810" y="2363"/>
                      <a:pt x="2763" y="2291"/>
                    </a:cubicBezTo>
                    <a:cubicBezTo>
                      <a:pt x="2739" y="2236"/>
                      <a:pt x="2685" y="2207"/>
                      <a:pt x="2630" y="2207"/>
                    </a:cubicBezTo>
                    <a:cubicBezTo>
                      <a:pt x="2602" y="2207"/>
                      <a:pt x="2573" y="2215"/>
                      <a:pt x="2549" y="2232"/>
                    </a:cubicBezTo>
                    <a:cubicBezTo>
                      <a:pt x="2382" y="2315"/>
                      <a:pt x="2287" y="2494"/>
                      <a:pt x="2287" y="2672"/>
                    </a:cubicBezTo>
                    <a:lnTo>
                      <a:pt x="2287" y="3553"/>
                    </a:lnTo>
                    <a:cubicBezTo>
                      <a:pt x="2287" y="3660"/>
                      <a:pt x="2203" y="3744"/>
                      <a:pt x="2096" y="3744"/>
                    </a:cubicBezTo>
                    <a:lnTo>
                      <a:pt x="2072" y="3744"/>
                    </a:lnTo>
                    <a:lnTo>
                      <a:pt x="1929" y="2482"/>
                    </a:lnTo>
                    <a:cubicBezTo>
                      <a:pt x="1894" y="2089"/>
                      <a:pt x="1989" y="1708"/>
                      <a:pt x="2215" y="1398"/>
                    </a:cubicBezTo>
                    <a:close/>
                    <a:moveTo>
                      <a:pt x="5823" y="5125"/>
                    </a:moveTo>
                    <a:cubicBezTo>
                      <a:pt x="6025" y="5125"/>
                      <a:pt x="6192" y="5291"/>
                      <a:pt x="6192" y="5506"/>
                    </a:cubicBezTo>
                    <a:lnTo>
                      <a:pt x="6192" y="5684"/>
                    </a:lnTo>
                    <a:cubicBezTo>
                      <a:pt x="6192" y="6661"/>
                      <a:pt x="5382" y="7470"/>
                      <a:pt x="4406" y="7470"/>
                    </a:cubicBezTo>
                    <a:cubicBezTo>
                      <a:pt x="3418" y="7470"/>
                      <a:pt x="2620" y="6661"/>
                      <a:pt x="2620" y="5684"/>
                    </a:cubicBezTo>
                    <a:lnTo>
                      <a:pt x="2620" y="5506"/>
                    </a:lnTo>
                    <a:cubicBezTo>
                      <a:pt x="2620" y="5291"/>
                      <a:pt x="2775" y="5125"/>
                      <a:pt x="2989" y="5125"/>
                    </a:cubicBezTo>
                    <a:close/>
                    <a:moveTo>
                      <a:pt x="2114" y="1"/>
                    </a:moveTo>
                    <a:cubicBezTo>
                      <a:pt x="2100" y="1"/>
                      <a:pt x="2086" y="2"/>
                      <a:pt x="2072" y="5"/>
                    </a:cubicBezTo>
                    <a:cubicBezTo>
                      <a:pt x="2013" y="29"/>
                      <a:pt x="1965" y="77"/>
                      <a:pt x="1953" y="136"/>
                    </a:cubicBezTo>
                    <a:cubicBezTo>
                      <a:pt x="1953" y="172"/>
                      <a:pt x="1870" y="577"/>
                      <a:pt x="2072" y="1053"/>
                    </a:cubicBezTo>
                    <a:cubicBezTo>
                      <a:pt x="1727" y="1446"/>
                      <a:pt x="1572" y="1970"/>
                      <a:pt x="1620" y="2494"/>
                    </a:cubicBezTo>
                    <a:lnTo>
                      <a:pt x="1751" y="3732"/>
                    </a:lnTo>
                    <a:cubicBezTo>
                      <a:pt x="1489" y="3779"/>
                      <a:pt x="1275" y="3994"/>
                      <a:pt x="1251" y="4268"/>
                    </a:cubicBezTo>
                    <a:cubicBezTo>
                      <a:pt x="1239" y="4446"/>
                      <a:pt x="1298" y="4613"/>
                      <a:pt x="1394" y="4744"/>
                    </a:cubicBezTo>
                    <a:cubicBezTo>
                      <a:pt x="1513" y="4875"/>
                      <a:pt x="1679" y="4934"/>
                      <a:pt x="1846" y="4934"/>
                    </a:cubicBezTo>
                    <a:lnTo>
                      <a:pt x="1965" y="4934"/>
                    </a:lnTo>
                    <a:cubicBezTo>
                      <a:pt x="2013" y="5280"/>
                      <a:pt x="2132" y="5589"/>
                      <a:pt x="2310" y="5887"/>
                    </a:cubicBezTo>
                    <a:cubicBezTo>
                      <a:pt x="2334" y="6196"/>
                      <a:pt x="2441" y="6482"/>
                      <a:pt x="2584" y="6732"/>
                    </a:cubicBezTo>
                    <a:cubicBezTo>
                      <a:pt x="2429" y="6768"/>
                      <a:pt x="2287" y="6899"/>
                      <a:pt x="2287" y="7077"/>
                    </a:cubicBezTo>
                    <a:lnTo>
                      <a:pt x="2287" y="7923"/>
                    </a:lnTo>
                    <a:cubicBezTo>
                      <a:pt x="2287" y="8089"/>
                      <a:pt x="2191" y="8220"/>
                      <a:pt x="2037" y="8268"/>
                    </a:cubicBezTo>
                    <a:lnTo>
                      <a:pt x="858" y="8625"/>
                    </a:lnTo>
                    <a:cubicBezTo>
                      <a:pt x="346" y="8792"/>
                      <a:pt x="1" y="9244"/>
                      <a:pt x="1" y="9804"/>
                    </a:cubicBezTo>
                    <a:lnTo>
                      <a:pt x="1" y="11137"/>
                    </a:lnTo>
                    <a:cubicBezTo>
                      <a:pt x="1" y="11233"/>
                      <a:pt x="72" y="11304"/>
                      <a:pt x="167" y="11304"/>
                    </a:cubicBezTo>
                    <a:cubicBezTo>
                      <a:pt x="251" y="11304"/>
                      <a:pt x="322" y="11233"/>
                      <a:pt x="322" y="11137"/>
                    </a:cubicBezTo>
                    <a:lnTo>
                      <a:pt x="322" y="9804"/>
                    </a:lnTo>
                    <a:cubicBezTo>
                      <a:pt x="322" y="9399"/>
                      <a:pt x="584" y="9054"/>
                      <a:pt x="953" y="8935"/>
                    </a:cubicBezTo>
                    <a:lnTo>
                      <a:pt x="2025" y="8613"/>
                    </a:lnTo>
                    <a:cubicBezTo>
                      <a:pt x="2322" y="9352"/>
                      <a:pt x="3287" y="9887"/>
                      <a:pt x="4394" y="9887"/>
                    </a:cubicBezTo>
                    <a:cubicBezTo>
                      <a:pt x="4775" y="9887"/>
                      <a:pt x="5168" y="9828"/>
                      <a:pt x="5501" y="9697"/>
                    </a:cubicBezTo>
                    <a:cubicBezTo>
                      <a:pt x="5597" y="9661"/>
                      <a:pt x="5644" y="9578"/>
                      <a:pt x="5608" y="9482"/>
                    </a:cubicBezTo>
                    <a:cubicBezTo>
                      <a:pt x="5590" y="9418"/>
                      <a:pt x="5529" y="9375"/>
                      <a:pt x="5464" y="9375"/>
                    </a:cubicBezTo>
                    <a:cubicBezTo>
                      <a:pt x="5445" y="9375"/>
                      <a:pt x="5425" y="9379"/>
                      <a:pt x="5406" y="9387"/>
                    </a:cubicBezTo>
                    <a:cubicBezTo>
                      <a:pt x="5085" y="9482"/>
                      <a:pt x="4751" y="9554"/>
                      <a:pt x="4394" y="9554"/>
                    </a:cubicBezTo>
                    <a:cubicBezTo>
                      <a:pt x="3870" y="9554"/>
                      <a:pt x="3382" y="9435"/>
                      <a:pt x="2989" y="9197"/>
                    </a:cubicBezTo>
                    <a:cubicBezTo>
                      <a:pt x="2668" y="8994"/>
                      <a:pt x="2429" y="8744"/>
                      <a:pt x="2322" y="8459"/>
                    </a:cubicBezTo>
                    <a:cubicBezTo>
                      <a:pt x="2501" y="8328"/>
                      <a:pt x="2608" y="8125"/>
                      <a:pt x="2608" y="7899"/>
                    </a:cubicBezTo>
                    <a:lnTo>
                      <a:pt x="2608" y="7054"/>
                    </a:lnTo>
                    <a:cubicBezTo>
                      <a:pt x="2608" y="7054"/>
                      <a:pt x="2608" y="7030"/>
                      <a:pt x="2620" y="7030"/>
                    </a:cubicBezTo>
                    <a:lnTo>
                      <a:pt x="2810" y="7030"/>
                    </a:lnTo>
                    <a:cubicBezTo>
                      <a:pt x="3191" y="7470"/>
                      <a:pt x="3763" y="7744"/>
                      <a:pt x="4382" y="7744"/>
                    </a:cubicBezTo>
                    <a:cubicBezTo>
                      <a:pt x="5013" y="7744"/>
                      <a:pt x="5573" y="7482"/>
                      <a:pt x="5966" y="7030"/>
                    </a:cubicBezTo>
                    <a:lnTo>
                      <a:pt x="6156" y="7030"/>
                    </a:lnTo>
                    <a:cubicBezTo>
                      <a:pt x="6156" y="7030"/>
                      <a:pt x="6168" y="7030"/>
                      <a:pt x="6168" y="7054"/>
                    </a:cubicBezTo>
                    <a:lnTo>
                      <a:pt x="6168" y="7899"/>
                    </a:lnTo>
                    <a:cubicBezTo>
                      <a:pt x="6168" y="8125"/>
                      <a:pt x="6275" y="8328"/>
                      <a:pt x="6454" y="8459"/>
                    </a:cubicBezTo>
                    <a:cubicBezTo>
                      <a:pt x="6382" y="8673"/>
                      <a:pt x="6216" y="8875"/>
                      <a:pt x="5989" y="9042"/>
                    </a:cubicBezTo>
                    <a:cubicBezTo>
                      <a:pt x="5918" y="9101"/>
                      <a:pt x="5906" y="9209"/>
                      <a:pt x="5966" y="9280"/>
                    </a:cubicBezTo>
                    <a:cubicBezTo>
                      <a:pt x="5989" y="9328"/>
                      <a:pt x="6037" y="9340"/>
                      <a:pt x="6097" y="9340"/>
                    </a:cubicBezTo>
                    <a:cubicBezTo>
                      <a:pt x="6132" y="9340"/>
                      <a:pt x="6168" y="9328"/>
                      <a:pt x="6204" y="9316"/>
                    </a:cubicBezTo>
                    <a:cubicBezTo>
                      <a:pt x="6466" y="9101"/>
                      <a:pt x="6644" y="8863"/>
                      <a:pt x="6751" y="8601"/>
                    </a:cubicBezTo>
                    <a:lnTo>
                      <a:pt x="7823" y="8923"/>
                    </a:lnTo>
                    <a:cubicBezTo>
                      <a:pt x="8204" y="9042"/>
                      <a:pt x="8454" y="9387"/>
                      <a:pt x="8454" y="9792"/>
                    </a:cubicBezTo>
                    <a:lnTo>
                      <a:pt x="8454" y="11126"/>
                    </a:lnTo>
                    <a:cubicBezTo>
                      <a:pt x="8454" y="11221"/>
                      <a:pt x="8525" y="11292"/>
                      <a:pt x="8621" y="11292"/>
                    </a:cubicBezTo>
                    <a:cubicBezTo>
                      <a:pt x="8704" y="11292"/>
                      <a:pt x="8776" y="11221"/>
                      <a:pt x="8776" y="11126"/>
                    </a:cubicBezTo>
                    <a:lnTo>
                      <a:pt x="8776" y="9792"/>
                    </a:lnTo>
                    <a:cubicBezTo>
                      <a:pt x="8823" y="9280"/>
                      <a:pt x="8478" y="8804"/>
                      <a:pt x="7966" y="8661"/>
                    </a:cubicBezTo>
                    <a:lnTo>
                      <a:pt x="6787" y="8304"/>
                    </a:lnTo>
                    <a:cubicBezTo>
                      <a:pt x="6632" y="8256"/>
                      <a:pt x="6537" y="8101"/>
                      <a:pt x="6537" y="7958"/>
                    </a:cubicBezTo>
                    <a:lnTo>
                      <a:pt x="6537" y="7113"/>
                    </a:lnTo>
                    <a:cubicBezTo>
                      <a:pt x="6537" y="6935"/>
                      <a:pt x="6394" y="6792"/>
                      <a:pt x="6239" y="6768"/>
                    </a:cubicBezTo>
                    <a:cubicBezTo>
                      <a:pt x="6382" y="6518"/>
                      <a:pt x="6490" y="6232"/>
                      <a:pt x="6513" y="5923"/>
                    </a:cubicBezTo>
                    <a:cubicBezTo>
                      <a:pt x="6692" y="5625"/>
                      <a:pt x="6811" y="5303"/>
                      <a:pt x="6859" y="4970"/>
                    </a:cubicBezTo>
                    <a:lnTo>
                      <a:pt x="6966" y="4970"/>
                    </a:lnTo>
                    <a:cubicBezTo>
                      <a:pt x="7287" y="4970"/>
                      <a:pt x="7561" y="4732"/>
                      <a:pt x="7585" y="4410"/>
                    </a:cubicBezTo>
                    <a:cubicBezTo>
                      <a:pt x="7609" y="4232"/>
                      <a:pt x="7549" y="4077"/>
                      <a:pt x="7442" y="3934"/>
                    </a:cubicBezTo>
                    <a:cubicBezTo>
                      <a:pt x="7347" y="3839"/>
                      <a:pt x="7216" y="3779"/>
                      <a:pt x="7085" y="3744"/>
                    </a:cubicBezTo>
                    <a:lnTo>
                      <a:pt x="7216" y="2505"/>
                    </a:lnTo>
                    <a:cubicBezTo>
                      <a:pt x="7275" y="1958"/>
                      <a:pt x="7097" y="1422"/>
                      <a:pt x="6728" y="1005"/>
                    </a:cubicBezTo>
                    <a:cubicBezTo>
                      <a:pt x="6359" y="600"/>
                      <a:pt x="5835" y="362"/>
                      <a:pt x="5287" y="362"/>
                    </a:cubicBezTo>
                    <a:lnTo>
                      <a:pt x="3525" y="362"/>
                    </a:lnTo>
                    <a:cubicBezTo>
                      <a:pt x="2918" y="362"/>
                      <a:pt x="2406" y="243"/>
                      <a:pt x="2227" y="53"/>
                    </a:cubicBezTo>
                    <a:cubicBezTo>
                      <a:pt x="2200" y="16"/>
                      <a:pt x="2159" y="1"/>
                      <a:pt x="2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Nhóm 51">
            <a:extLst>
              <a:ext uri="{FF2B5EF4-FFF2-40B4-BE49-F238E27FC236}">
                <a16:creationId xmlns:a16="http://schemas.microsoft.com/office/drawing/2014/main" id="{0E09C0F8-2904-410F-85F5-1AB5A18BCFD1}"/>
              </a:ext>
            </a:extLst>
          </p:cNvPr>
          <p:cNvGrpSpPr/>
          <p:nvPr/>
        </p:nvGrpSpPr>
        <p:grpSpPr>
          <a:xfrm>
            <a:off x="6564667" y="1679741"/>
            <a:ext cx="1270452" cy="1159769"/>
            <a:chOff x="3970411" y="1736250"/>
            <a:chExt cx="1270452" cy="1159769"/>
          </a:xfrm>
        </p:grpSpPr>
        <p:grpSp>
          <p:nvGrpSpPr>
            <p:cNvPr id="53" name="Google Shape;3090;p62">
              <a:extLst>
                <a:ext uri="{FF2B5EF4-FFF2-40B4-BE49-F238E27FC236}">
                  <a16:creationId xmlns:a16="http://schemas.microsoft.com/office/drawing/2014/main" id="{1AAA490F-A79F-49E4-B4F3-ED017E3759E4}"/>
                </a:ext>
              </a:extLst>
            </p:cNvPr>
            <p:cNvGrpSpPr/>
            <p:nvPr/>
          </p:nvGrpSpPr>
          <p:grpSpPr>
            <a:xfrm rot="5400000">
              <a:off x="4025752" y="1680909"/>
              <a:ext cx="1159769" cy="1270452"/>
              <a:chOff x="5135218" y="870615"/>
              <a:chExt cx="3333627" cy="3436441"/>
            </a:xfrm>
          </p:grpSpPr>
          <p:sp>
            <p:nvSpPr>
              <p:cNvPr id="61" name="Google Shape;3091;p62">
                <a:extLst>
                  <a:ext uri="{FF2B5EF4-FFF2-40B4-BE49-F238E27FC236}">
                    <a16:creationId xmlns:a16="http://schemas.microsoft.com/office/drawing/2014/main" id="{36C4CEA3-CDD0-4CC2-969E-B9AEFBFB07CA}"/>
                  </a:ext>
                </a:extLst>
              </p:cNvPr>
              <p:cNvSpPr/>
              <p:nvPr/>
            </p:nvSpPr>
            <p:spPr>
              <a:xfrm rot="-906607" flipH="1">
                <a:off x="5829747" y="1902188"/>
                <a:ext cx="2162464" cy="2160436"/>
              </a:xfrm>
              <a:prstGeom prst="ellipse">
                <a:avLst/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092;p62">
                <a:extLst>
                  <a:ext uri="{FF2B5EF4-FFF2-40B4-BE49-F238E27FC236}">
                    <a16:creationId xmlns:a16="http://schemas.microsoft.com/office/drawing/2014/main" id="{0F3AB1A5-093F-4F9F-BD14-F241BC274BD6}"/>
                  </a:ext>
                </a:extLst>
              </p:cNvPr>
              <p:cNvSpPr/>
              <p:nvPr/>
            </p:nvSpPr>
            <p:spPr>
              <a:xfrm rot="-3599892" flipH="1">
                <a:off x="5612011" y="1312580"/>
                <a:ext cx="2414869" cy="2414869"/>
              </a:xfrm>
              <a:prstGeom prst="ellipse">
                <a:avLst/>
              </a:prstGeom>
              <a:solidFill>
                <a:srgbClr val="00899C">
                  <a:alpha val="38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93;p62">
                <a:extLst>
                  <a:ext uri="{FF2B5EF4-FFF2-40B4-BE49-F238E27FC236}">
                    <a16:creationId xmlns:a16="http://schemas.microsoft.com/office/drawing/2014/main" id="{BC07BB92-FAF9-443E-AC75-407ED9E9D5CE}"/>
                  </a:ext>
                </a:extLst>
              </p:cNvPr>
              <p:cNvSpPr/>
              <p:nvPr/>
            </p:nvSpPr>
            <p:spPr>
              <a:xfrm rot="900225">
                <a:off x="5366172" y="1488619"/>
                <a:ext cx="1745196" cy="1745196"/>
              </a:xfrm>
              <a:prstGeom prst="ellipse">
                <a:avLst/>
              </a:prstGeom>
              <a:solidFill>
                <a:srgbClr val="81B0C5">
                  <a:alpha val="410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94;p62">
                <a:extLst>
                  <a:ext uri="{FF2B5EF4-FFF2-40B4-BE49-F238E27FC236}">
                    <a16:creationId xmlns:a16="http://schemas.microsoft.com/office/drawing/2014/main" id="{DBFA3FC5-E0B1-4DCB-BC1A-278661E07420}"/>
                  </a:ext>
                </a:extLst>
              </p:cNvPr>
              <p:cNvSpPr/>
              <p:nvPr/>
            </p:nvSpPr>
            <p:spPr>
              <a:xfrm rot="-907138" flipH="1">
                <a:off x="5376932" y="1781727"/>
                <a:ext cx="2137072" cy="2135334"/>
              </a:xfrm>
              <a:prstGeom prst="ellipse">
                <a:avLst/>
              </a:prstGeom>
              <a:solidFill>
                <a:srgbClr val="496A95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3122;p62">
              <a:extLst>
                <a:ext uri="{FF2B5EF4-FFF2-40B4-BE49-F238E27FC236}">
                  <a16:creationId xmlns:a16="http://schemas.microsoft.com/office/drawing/2014/main" id="{CE8A985C-11C8-4D43-999E-BB1D03D3B719}"/>
                </a:ext>
              </a:extLst>
            </p:cNvPr>
            <p:cNvGrpSpPr/>
            <p:nvPr/>
          </p:nvGrpSpPr>
          <p:grpSpPr>
            <a:xfrm>
              <a:off x="4367099" y="2080755"/>
              <a:ext cx="364554" cy="467054"/>
              <a:chOff x="7596157" y="1968159"/>
              <a:chExt cx="279544" cy="358142"/>
            </a:xfrm>
          </p:grpSpPr>
          <p:sp>
            <p:nvSpPr>
              <p:cNvPr id="55" name="Google Shape;3123;p62">
                <a:extLst>
                  <a:ext uri="{FF2B5EF4-FFF2-40B4-BE49-F238E27FC236}">
                    <a16:creationId xmlns:a16="http://schemas.microsoft.com/office/drawing/2014/main" id="{875AE682-5763-4109-9E50-2A5153F744B3}"/>
                  </a:ext>
                </a:extLst>
              </p:cNvPr>
              <p:cNvSpPr/>
              <p:nvPr/>
            </p:nvSpPr>
            <p:spPr>
              <a:xfrm>
                <a:off x="7696868" y="2092408"/>
                <a:ext cx="1058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13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84" y="512"/>
                      <a:pt x="167" y="512"/>
                    </a:cubicBezTo>
                    <a:cubicBezTo>
                      <a:pt x="263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124;p62">
                <a:extLst>
                  <a:ext uri="{FF2B5EF4-FFF2-40B4-BE49-F238E27FC236}">
                    <a16:creationId xmlns:a16="http://schemas.microsoft.com/office/drawing/2014/main" id="{B02ECB8F-85F8-4D68-9148-A5AF0ED65E7C}"/>
                  </a:ext>
                </a:extLst>
              </p:cNvPr>
              <p:cNvSpPr/>
              <p:nvPr/>
            </p:nvSpPr>
            <p:spPr>
              <a:xfrm>
                <a:off x="7764378" y="2092408"/>
                <a:ext cx="1061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13" extrusionOk="0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12"/>
                      <a:pt x="167" y="512"/>
                    </a:cubicBezTo>
                    <a:cubicBezTo>
                      <a:pt x="251" y="512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125;p62">
                <a:extLst>
                  <a:ext uri="{FF2B5EF4-FFF2-40B4-BE49-F238E27FC236}">
                    <a16:creationId xmlns:a16="http://schemas.microsoft.com/office/drawing/2014/main" id="{78DF14D9-1FF0-4993-B010-846102ED1389}"/>
                  </a:ext>
                </a:extLst>
              </p:cNvPr>
              <p:cNvSpPr/>
              <p:nvPr/>
            </p:nvSpPr>
            <p:spPr>
              <a:xfrm>
                <a:off x="7713088" y="2143032"/>
                <a:ext cx="453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98" extrusionOk="0">
                    <a:moveTo>
                      <a:pt x="184" y="1"/>
                    </a:moveTo>
                    <a:cubicBezTo>
                      <a:pt x="140" y="1"/>
                      <a:pt x="96" y="16"/>
                      <a:pt x="60" y="45"/>
                    </a:cubicBezTo>
                    <a:cubicBezTo>
                      <a:pt x="1" y="105"/>
                      <a:pt x="1" y="200"/>
                      <a:pt x="60" y="283"/>
                    </a:cubicBezTo>
                    <a:cubicBezTo>
                      <a:pt x="203" y="414"/>
                      <a:pt x="441" y="498"/>
                      <a:pt x="703" y="498"/>
                    </a:cubicBezTo>
                    <a:cubicBezTo>
                      <a:pt x="953" y="498"/>
                      <a:pt x="1203" y="414"/>
                      <a:pt x="1334" y="283"/>
                    </a:cubicBezTo>
                    <a:cubicBezTo>
                      <a:pt x="1429" y="200"/>
                      <a:pt x="1429" y="105"/>
                      <a:pt x="1370" y="45"/>
                    </a:cubicBezTo>
                    <a:cubicBezTo>
                      <a:pt x="1340" y="16"/>
                      <a:pt x="1298" y="1"/>
                      <a:pt x="1255" y="1"/>
                    </a:cubicBezTo>
                    <a:cubicBezTo>
                      <a:pt x="1212" y="1"/>
                      <a:pt x="1167" y="16"/>
                      <a:pt x="1132" y="45"/>
                    </a:cubicBezTo>
                    <a:cubicBezTo>
                      <a:pt x="1072" y="105"/>
                      <a:pt x="917" y="176"/>
                      <a:pt x="715" y="176"/>
                    </a:cubicBezTo>
                    <a:cubicBezTo>
                      <a:pt x="501" y="176"/>
                      <a:pt x="358" y="105"/>
                      <a:pt x="298" y="45"/>
                    </a:cubicBezTo>
                    <a:cubicBezTo>
                      <a:pt x="268" y="16"/>
                      <a:pt x="227" y="1"/>
                      <a:pt x="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126;p62">
                <a:extLst>
                  <a:ext uri="{FF2B5EF4-FFF2-40B4-BE49-F238E27FC236}">
                    <a16:creationId xmlns:a16="http://schemas.microsoft.com/office/drawing/2014/main" id="{BC515F6C-4882-4700-9E96-D2B247B303A4}"/>
                  </a:ext>
                </a:extLst>
              </p:cNvPr>
              <p:cNvSpPr/>
              <p:nvPr/>
            </p:nvSpPr>
            <p:spPr>
              <a:xfrm>
                <a:off x="7691197" y="2075427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0"/>
                    </a:moveTo>
                    <a:cubicBezTo>
                      <a:pt x="84" y="0"/>
                      <a:pt x="1" y="72"/>
                      <a:pt x="1" y="167"/>
                    </a:cubicBezTo>
                    <a:cubicBezTo>
                      <a:pt x="1" y="251"/>
                      <a:pt x="84" y="334"/>
                      <a:pt x="168" y="334"/>
                    </a:cubicBezTo>
                    <a:lnTo>
                      <a:pt x="525" y="334"/>
                    </a:lnTo>
                    <a:cubicBezTo>
                      <a:pt x="620" y="334"/>
                      <a:pt x="692" y="251"/>
                      <a:pt x="692" y="167"/>
                    </a:cubicBezTo>
                    <a:cubicBezTo>
                      <a:pt x="692" y="72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127;p62">
                <a:extLst>
                  <a:ext uri="{FF2B5EF4-FFF2-40B4-BE49-F238E27FC236}">
                    <a16:creationId xmlns:a16="http://schemas.microsoft.com/office/drawing/2014/main" id="{015C0DDE-1BCC-4D07-9C5F-482B0B6CE1F6}"/>
                  </a:ext>
                </a:extLst>
              </p:cNvPr>
              <p:cNvSpPr/>
              <p:nvPr/>
            </p:nvSpPr>
            <p:spPr>
              <a:xfrm>
                <a:off x="7758739" y="2075427"/>
                <a:ext cx="2189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34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524" y="334"/>
                    </a:lnTo>
                    <a:cubicBezTo>
                      <a:pt x="607" y="334"/>
                      <a:pt x="691" y="251"/>
                      <a:pt x="691" y="167"/>
                    </a:cubicBezTo>
                    <a:cubicBezTo>
                      <a:pt x="691" y="72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128;p62">
                <a:extLst>
                  <a:ext uri="{FF2B5EF4-FFF2-40B4-BE49-F238E27FC236}">
                    <a16:creationId xmlns:a16="http://schemas.microsoft.com/office/drawing/2014/main" id="{0C5147EE-BBF6-4CD4-8783-63FF63527AEE}"/>
                  </a:ext>
                </a:extLst>
              </p:cNvPr>
              <p:cNvSpPr/>
              <p:nvPr/>
            </p:nvSpPr>
            <p:spPr>
              <a:xfrm>
                <a:off x="7596157" y="1968159"/>
                <a:ext cx="279544" cy="35814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1305" extrusionOk="0">
                    <a:moveTo>
                      <a:pt x="2287" y="481"/>
                    </a:moveTo>
                    <a:cubicBezTo>
                      <a:pt x="2394" y="565"/>
                      <a:pt x="2525" y="600"/>
                      <a:pt x="2691" y="636"/>
                    </a:cubicBezTo>
                    <a:cubicBezTo>
                      <a:pt x="3001" y="708"/>
                      <a:pt x="3322" y="708"/>
                      <a:pt x="3537" y="708"/>
                    </a:cubicBezTo>
                    <a:lnTo>
                      <a:pt x="5299" y="708"/>
                    </a:lnTo>
                    <a:cubicBezTo>
                      <a:pt x="5739" y="708"/>
                      <a:pt x="6192" y="898"/>
                      <a:pt x="6490" y="1243"/>
                    </a:cubicBezTo>
                    <a:cubicBezTo>
                      <a:pt x="6787" y="1589"/>
                      <a:pt x="6930" y="2029"/>
                      <a:pt x="6894" y="2482"/>
                    </a:cubicBezTo>
                    <a:lnTo>
                      <a:pt x="6751" y="3744"/>
                    </a:lnTo>
                    <a:lnTo>
                      <a:pt x="6728" y="3744"/>
                    </a:lnTo>
                    <a:cubicBezTo>
                      <a:pt x="6620" y="3744"/>
                      <a:pt x="6537" y="3660"/>
                      <a:pt x="6537" y="3553"/>
                    </a:cubicBezTo>
                    <a:lnTo>
                      <a:pt x="6537" y="2839"/>
                    </a:lnTo>
                    <a:cubicBezTo>
                      <a:pt x="6537" y="2446"/>
                      <a:pt x="6216" y="2136"/>
                      <a:pt x="5835" y="2136"/>
                    </a:cubicBezTo>
                    <a:lnTo>
                      <a:pt x="4954" y="2136"/>
                    </a:lnTo>
                    <a:cubicBezTo>
                      <a:pt x="3846" y="2136"/>
                      <a:pt x="3072" y="1886"/>
                      <a:pt x="2644" y="1374"/>
                    </a:cubicBezTo>
                    <a:cubicBezTo>
                      <a:pt x="2382" y="1065"/>
                      <a:pt x="2299" y="719"/>
                      <a:pt x="2287" y="481"/>
                    </a:cubicBezTo>
                    <a:close/>
                    <a:moveTo>
                      <a:pt x="2215" y="1398"/>
                    </a:moveTo>
                    <a:cubicBezTo>
                      <a:pt x="2263" y="1458"/>
                      <a:pt x="2310" y="1529"/>
                      <a:pt x="2370" y="1589"/>
                    </a:cubicBezTo>
                    <a:cubicBezTo>
                      <a:pt x="2858" y="2172"/>
                      <a:pt x="3715" y="2470"/>
                      <a:pt x="4942" y="2470"/>
                    </a:cubicBezTo>
                    <a:lnTo>
                      <a:pt x="5823" y="2470"/>
                    </a:lnTo>
                    <a:cubicBezTo>
                      <a:pt x="6025" y="2470"/>
                      <a:pt x="6192" y="2624"/>
                      <a:pt x="6192" y="2839"/>
                    </a:cubicBezTo>
                    <a:lnTo>
                      <a:pt x="6192" y="3553"/>
                    </a:lnTo>
                    <a:cubicBezTo>
                      <a:pt x="6192" y="3839"/>
                      <a:pt x="6430" y="4077"/>
                      <a:pt x="6716" y="4077"/>
                    </a:cubicBezTo>
                    <a:lnTo>
                      <a:pt x="6978" y="4077"/>
                    </a:lnTo>
                    <a:cubicBezTo>
                      <a:pt x="7049" y="4077"/>
                      <a:pt x="7132" y="4101"/>
                      <a:pt x="7192" y="4160"/>
                    </a:cubicBezTo>
                    <a:cubicBezTo>
                      <a:pt x="7252" y="4220"/>
                      <a:pt x="7263" y="4291"/>
                      <a:pt x="7263" y="4375"/>
                    </a:cubicBezTo>
                    <a:cubicBezTo>
                      <a:pt x="7252" y="4506"/>
                      <a:pt x="7109" y="4625"/>
                      <a:pt x="6966" y="4625"/>
                    </a:cubicBezTo>
                    <a:lnTo>
                      <a:pt x="6894" y="4625"/>
                    </a:lnTo>
                    <a:lnTo>
                      <a:pt x="6894" y="4613"/>
                    </a:lnTo>
                    <a:cubicBezTo>
                      <a:pt x="6894" y="4518"/>
                      <a:pt x="6811" y="4446"/>
                      <a:pt x="6728" y="4446"/>
                    </a:cubicBezTo>
                    <a:cubicBezTo>
                      <a:pt x="6632" y="4446"/>
                      <a:pt x="6561" y="4518"/>
                      <a:pt x="6561" y="4613"/>
                    </a:cubicBezTo>
                    <a:cubicBezTo>
                      <a:pt x="6561" y="4815"/>
                      <a:pt x="6537" y="5006"/>
                      <a:pt x="6478" y="5208"/>
                    </a:cubicBezTo>
                    <a:cubicBezTo>
                      <a:pt x="6359" y="4982"/>
                      <a:pt x="6120" y="4803"/>
                      <a:pt x="5835" y="4803"/>
                    </a:cubicBezTo>
                    <a:lnTo>
                      <a:pt x="3001" y="4803"/>
                    </a:lnTo>
                    <a:cubicBezTo>
                      <a:pt x="2727" y="4803"/>
                      <a:pt x="2489" y="4970"/>
                      <a:pt x="2370" y="5208"/>
                    </a:cubicBezTo>
                    <a:cubicBezTo>
                      <a:pt x="2310" y="5006"/>
                      <a:pt x="2275" y="4815"/>
                      <a:pt x="2275" y="4613"/>
                    </a:cubicBezTo>
                    <a:cubicBezTo>
                      <a:pt x="2275" y="4518"/>
                      <a:pt x="2203" y="4446"/>
                      <a:pt x="2108" y="4446"/>
                    </a:cubicBezTo>
                    <a:cubicBezTo>
                      <a:pt x="2025" y="4446"/>
                      <a:pt x="1953" y="4518"/>
                      <a:pt x="1953" y="4613"/>
                    </a:cubicBezTo>
                    <a:lnTo>
                      <a:pt x="1953" y="4625"/>
                    </a:lnTo>
                    <a:lnTo>
                      <a:pt x="1846" y="4625"/>
                    </a:lnTo>
                    <a:cubicBezTo>
                      <a:pt x="1775" y="4625"/>
                      <a:pt x="1691" y="4589"/>
                      <a:pt x="1632" y="4529"/>
                    </a:cubicBezTo>
                    <a:cubicBezTo>
                      <a:pt x="1572" y="4470"/>
                      <a:pt x="1560" y="4399"/>
                      <a:pt x="1560" y="4327"/>
                    </a:cubicBezTo>
                    <a:cubicBezTo>
                      <a:pt x="1572" y="4196"/>
                      <a:pt x="1715" y="4077"/>
                      <a:pt x="1858" y="4077"/>
                    </a:cubicBezTo>
                    <a:lnTo>
                      <a:pt x="2096" y="4077"/>
                    </a:lnTo>
                    <a:cubicBezTo>
                      <a:pt x="2382" y="4077"/>
                      <a:pt x="2620" y="3839"/>
                      <a:pt x="2620" y="3553"/>
                    </a:cubicBezTo>
                    <a:lnTo>
                      <a:pt x="2620" y="2672"/>
                    </a:lnTo>
                    <a:cubicBezTo>
                      <a:pt x="2620" y="2601"/>
                      <a:pt x="2644" y="2541"/>
                      <a:pt x="2703" y="2505"/>
                    </a:cubicBezTo>
                    <a:cubicBezTo>
                      <a:pt x="2787" y="2470"/>
                      <a:pt x="2810" y="2363"/>
                      <a:pt x="2763" y="2291"/>
                    </a:cubicBezTo>
                    <a:cubicBezTo>
                      <a:pt x="2739" y="2236"/>
                      <a:pt x="2685" y="2207"/>
                      <a:pt x="2630" y="2207"/>
                    </a:cubicBezTo>
                    <a:cubicBezTo>
                      <a:pt x="2602" y="2207"/>
                      <a:pt x="2573" y="2215"/>
                      <a:pt x="2549" y="2232"/>
                    </a:cubicBezTo>
                    <a:cubicBezTo>
                      <a:pt x="2382" y="2315"/>
                      <a:pt x="2287" y="2494"/>
                      <a:pt x="2287" y="2672"/>
                    </a:cubicBezTo>
                    <a:lnTo>
                      <a:pt x="2287" y="3553"/>
                    </a:lnTo>
                    <a:cubicBezTo>
                      <a:pt x="2287" y="3660"/>
                      <a:pt x="2203" y="3744"/>
                      <a:pt x="2096" y="3744"/>
                    </a:cubicBezTo>
                    <a:lnTo>
                      <a:pt x="2072" y="3744"/>
                    </a:lnTo>
                    <a:lnTo>
                      <a:pt x="1929" y="2482"/>
                    </a:lnTo>
                    <a:cubicBezTo>
                      <a:pt x="1894" y="2089"/>
                      <a:pt x="1989" y="1708"/>
                      <a:pt x="2215" y="1398"/>
                    </a:cubicBezTo>
                    <a:close/>
                    <a:moveTo>
                      <a:pt x="5823" y="5125"/>
                    </a:moveTo>
                    <a:cubicBezTo>
                      <a:pt x="6025" y="5125"/>
                      <a:pt x="6192" y="5291"/>
                      <a:pt x="6192" y="5506"/>
                    </a:cubicBezTo>
                    <a:lnTo>
                      <a:pt x="6192" y="5684"/>
                    </a:lnTo>
                    <a:cubicBezTo>
                      <a:pt x="6192" y="6661"/>
                      <a:pt x="5382" y="7470"/>
                      <a:pt x="4406" y="7470"/>
                    </a:cubicBezTo>
                    <a:cubicBezTo>
                      <a:pt x="3418" y="7470"/>
                      <a:pt x="2620" y="6661"/>
                      <a:pt x="2620" y="5684"/>
                    </a:cubicBezTo>
                    <a:lnTo>
                      <a:pt x="2620" y="5506"/>
                    </a:lnTo>
                    <a:cubicBezTo>
                      <a:pt x="2620" y="5291"/>
                      <a:pt x="2775" y="5125"/>
                      <a:pt x="2989" y="5125"/>
                    </a:cubicBezTo>
                    <a:close/>
                    <a:moveTo>
                      <a:pt x="2114" y="1"/>
                    </a:moveTo>
                    <a:cubicBezTo>
                      <a:pt x="2100" y="1"/>
                      <a:pt x="2086" y="2"/>
                      <a:pt x="2072" y="5"/>
                    </a:cubicBezTo>
                    <a:cubicBezTo>
                      <a:pt x="2013" y="29"/>
                      <a:pt x="1965" y="77"/>
                      <a:pt x="1953" y="136"/>
                    </a:cubicBezTo>
                    <a:cubicBezTo>
                      <a:pt x="1953" y="172"/>
                      <a:pt x="1870" y="577"/>
                      <a:pt x="2072" y="1053"/>
                    </a:cubicBezTo>
                    <a:cubicBezTo>
                      <a:pt x="1727" y="1446"/>
                      <a:pt x="1572" y="1970"/>
                      <a:pt x="1620" y="2494"/>
                    </a:cubicBezTo>
                    <a:lnTo>
                      <a:pt x="1751" y="3732"/>
                    </a:lnTo>
                    <a:cubicBezTo>
                      <a:pt x="1489" y="3779"/>
                      <a:pt x="1275" y="3994"/>
                      <a:pt x="1251" y="4268"/>
                    </a:cubicBezTo>
                    <a:cubicBezTo>
                      <a:pt x="1239" y="4446"/>
                      <a:pt x="1298" y="4613"/>
                      <a:pt x="1394" y="4744"/>
                    </a:cubicBezTo>
                    <a:cubicBezTo>
                      <a:pt x="1513" y="4875"/>
                      <a:pt x="1679" y="4934"/>
                      <a:pt x="1846" y="4934"/>
                    </a:cubicBezTo>
                    <a:lnTo>
                      <a:pt x="1965" y="4934"/>
                    </a:lnTo>
                    <a:cubicBezTo>
                      <a:pt x="2013" y="5280"/>
                      <a:pt x="2132" y="5589"/>
                      <a:pt x="2310" y="5887"/>
                    </a:cubicBezTo>
                    <a:cubicBezTo>
                      <a:pt x="2334" y="6196"/>
                      <a:pt x="2441" y="6482"/>
                      <a:pt x="2584" y="6732"/>
                    </a:cubicBezTo>
                    <a:cubicBezTo>
                      <a:pt x="2429" y="6768"/>
                      <a:pt x="2287" y="6899"/>
                      <a:pt x="2287" y="7077"/>
                    </a:cubicBezTo>
                    <a:lnTo>
                      <a:pt x="2287" y="7923"/>
                    </a:lnTo>
                    <a:cubicBezTo>
                      <a:pt x="2287" y="8089"/>
                      <a:pt x="2191" y="8220"/>
                      <a:pt x="2037" y="8268"/>
                    </a:cubicBezTo>
                    <a:lnTo>
                      <a:pt x="858" y="8625"/>
                    </a:lnTo>
                    <a:cubicBezTo>
                      <a:pt x="346" y="8792"/>
                      <a:pt x="1" y="9244"/>
                      <a:pt x="1" y="9804"/>
                    </a:cubicBezTo>
                    <a:lnTo>
                      <a:pt x="1" y="11137"/>
                    </a:lnTo>
                    <a:cubicBezTo>
                      <a:pt x="1" y="11233"/>
                      <a:pt x="72" y="11304"/>
                      <a:pt x="167" y="11304"/>
                    </a:cubicBezTo>
                    <a:cubicBezTo>
                      <a:pt x="251" y="11304"/>
                      <a:pt x="322" y="11233"/>
                      <a:pt x="322" y="11137"/>
                    </a:cubicBezTo>
                    <a:lnTo>
                      <a:pt x="322" y="9804"/>
                    </a:lnTo>
                    <a:cubicBezTo>
                      <a:pt x="322" y="9399"/>
                      <a:pt x="584" y="9054"/>
                      <a:pt x="953" y="8935"/>
                    </a:cubicBezTo>
                    <a:lnTo>
                      <a:pt x="2025" y="8613"/>
                    </a:lnTo>
                    <a:cubicBezTo>
                      <a:pt x="2322" y="9352"/>
                      <a:pt x="3287" y="9887"/>
                      <a:pt x="4394" y="9887"/>
                    </a:cubicBezTo>
                    <a:cubicBezTo>
                      <a:pt x="4775" y="9887"/>
                      <a:pt x="5168" y="9828"/>
                      <a:pt x="5501" y="9697"/>
                    </a:cubicBezTo>
                    <a:cubicBezTo>
                      <a:pt x="5597" y="9661"/>
                      <a:pt x="5644" y="9578"/>
                      <a:pt x="5608" y="9482"/>
                    </a:cubicBezTo>
                    <a:cubicBezTo>
                      <a:pt x="5590" y="9418"/>
                      <a:pt x="5529" y="9375"/>
                      <a:pt x="5464" y="9375"/>
                    </a:cubicBezTo>
                    <a:cubicBezTo>
                      <a:pt x="5445" y="9375"/>
                      <a:pt x="5425" y="9379"/>
                      <a:pt x="5406" y="9387"/>
                    </a:cubicBezTo>
                    <a:cubicBezTo>
                      <a:pt x="5085" y="9482"/>
                      <a:pt x="4751" y="9554"/>
                      <a:pt x="4394" y="9554"/>
                    </a:cubicBezTo>
                    <a:cubicBezTo>
                      <a:pt x="3870" y="9554"/>
                      <a:pt x="3382" y="9435"/>
                      <a:pt x="2989" y="9197"/>
                    </a:cubicBezTo>
                    <a:cubicBezTo>
                      <a:pt x="2668" y="8994"/>
                      <a:pt x="2429" y="8744"/>
                      <a:pt x="2322" y="8459"/>
                    </a:cubicBezTo>
                    <a:cubicBezTo>
                      <a:pt x="2501" y="8328"/>
                      <a:pt x="2608" y="8125"/>
                      <a:pt x="2608" y="7899"/>
                    </a:cubicBezTo>
                    <a:lnTo>
                      <a:pt x="2608" y="7054"/>
                    </a:lnTo>
                    <a:cubicBezTo>
                      <a:pt x="2608" y="7054"/>
                      <a:pt x="2608" y="7030"/>
                      <a:pt x="2620" y="7030"/>
                    </a:cubicBezTo>
                    <a:lnTo>
                      <a:pt x="2810" y="7030"/>
                    </a:lnTo>
                    <a:cubicBezTo>
                      <a:pt x="3191" y="7470"/>
                      <a:pt x="3763" y="7744"/>
                      <a:pt x="4382" y="7744"/>
                    </a:cubicBezTo>
                    <a:cubicBezTo>
                      <a:pt x="5013" y="7744"/>
                      <a:pt x="5573" y="7482"/>
                      <a:pt x="5966" y="7030"/>
                    </a:cubicBezTo>
                    <a:lnTo>
                      <a:pt x="6156" y="7030"/>
                    </a:lnTo>
                    <a:cubicBezTo>
                      <a:pt x="6156" y="7030"/>
                      <a:pt x="6168" y="7030"/>
                      <a:pt x="6168" y="7054"/>
                    </a:cubicBezTo>
                    <a:lnTo>
                      <a:pt x="6168" y="7899"/>
                    </a:lnTo>
                    <a:cubicBezTo>
                      <a:pt x="6168" y="8125"/>
                      <a:pt x="6275" y="8328"/>
                      <a:pt x="6454" y="8459"/>
                    </a:cubicBezTo>
                    <a:cubicBezTo>
                      <a:pt x="6382" y="8673"/>
                      <a:pt x="6216" y="8875"/>
                      <a:pt x="5989" y="9042"/>
                    </a:cubicBezTo>
                    <a:cubicBezTo>
                      <a:pt x="5918" y="9101"/>
                      <a:pt x="5906" y="9209"/>
                      <a:pt x="5966" y="9280"/>
                    </a:cubicBezTo>
                    <a:cubicBezTo>
                      <a:pt x="5989" y="9328"/>
                      <a:pt x="6037" y="9340"/>
                      <a:pt x="6097" y="9340"/>
                    </a:cubicBezTo>
                    <a:cubicBezTo>
                      <a:pt x="6132" y="9340"/>
                      <a:pt x="6168" y="9328"/>
                      <a:pt x="6204" y="9316"/>
                    </a:cubicBezTo>
                    <a:cubicBezTo>
                      <a:pt x="6466" y="9101"/>
                      <a:pt x="6644" y="8863"/>
                      <a:pt x="6751" y="8601"/>
                    </a:cubicBezTo>
                    <a:lnTo>
                      <a:pt x="7823" y="8923"/>
                    </a:lnTo>
                    <a:cubicBezTo>
                      <a:pt x="8204" y="9042"/>
                      <a:pt x="8454" y="9387"/>
                      <a:pt x="8454" y="9792"/>
                    </a:cubicBezTo>
                    <a:lnTo>
                      <a:pt x="8454" y="11126"/>
                    </a:lnTo>
                    <a:cubicBezTo>
                      <a:pt x="8454" y="11221"/>
                      <a:pt x="8525" y="11292"/>
                      <a:pt x="8621" y="11292"/>
                    </a:cubicBezTo>
                    <a:cubicBezTo>
                      <a:pt x="8704" y="11292"/>
                      <a:pt x="8776" y="11221"/>
                      <a:pt x="8776" y="11126"/>
                    </a:cubicBezTo>
                    <a:lnTo>
                      <a:pt x="8776" y="9792"/>
                    </a:lnTo>
                    <a:cubicBezTo>
                      <a:pt x="8823" y="9280"/>
                      <a:pt x="8478" y="8804"/>
                      <a:pt x="7966" y="8661"/>
                    </a:cubicBezTo>
                    <a:lnTo>
                      <a:pt x="6787" y="8304"/>
                    </a:lnTo>
                    <a:cubicBezTo>
                      <a:pt x="6632" y="8256"/>
                      <a:pt x="6537" y="8101"/>
                      <a:pt x="6537" y="7958"/>
                    </a:cubicBezTo>
                    <a:lnTo>
                      <a:pt x="6537" y="7113"/>
                    </a:lnTo>
                    <a:cubicBezTo>
                      <a:pt x="6537" y="6935"/>
                      <a:pt x="6394" y="6792"/>
                      <a:pt x="6239" y="6768"/>
                    </a:cubicBezTo>
                    <a:cubicBezTo>
                      <a:pt x="6382" y="6518"/>
                      <a:pt x="6490" y="6232"/>
                      <a:pt x="6513" y="5923"/>
                    </a:cubicBezTo>
                    <a:cubicBezTo>
                      <a:pt x="6692" y="5625"/>
                      <a:pt x="6811" y="5303"/>
                      <a:pt x="6859" y="4970"/>
                    </a:cubicBezTo>
                    <a:lnTo>
                      <a:pt x="6966" y="4970"/>
                    </a:lnTo>
                    <a:cubicBezTo>
                      <a:pt x="7287" y="4970"/>
                      <a:pt x="7561" y="4732"/>
                      <a:pt x="7585" y="4410"/>
                    </a:cubicBezTo>
                    <a:cubicBezTo>
                      <a:pt x="7609" y="4232"/>
                      <a:pt x="7549" y="4077"/>
                      <a:pt x="7442" y="3934"/>
                    </a:cubicBezTo>
                    <a:cubicBezTo>
                      <a:pt x="7347" y="3839"/>
                      <a:pt x="7216" y="3779"/>
                      <a:pt x="7085" y="3744"/>
                    </a:cubicBezTo>
                    <a:lnTo>
                      <a:pt x="7216" y="2505"/>
                    </a:lnTo>
                    <a:cubicBezTo>
                      <a:pt x="7275" y="1958"/>
                      <a:pt x="7097" y="1422"/>
                      <a:pt x="6728" y="1005"/>
                    </a:cubicBezTo>
                    <a:cubicBezTo>
                      <a:pt x="6359" y="600"/>
                      <a:pt x="5835" y="362"/>
                      <a:pt x="5287" y="362"/>
                    </a:cubicBezTo>
                    <a:lnTo>
                      <a:pt x="3525" y="362"/>
                    </a:lnTo>
                    <a:cubicBezTo>
                      <a:pt x="2918" y="362"/>
                      <a:pt x="2406" y="243"/>
                      <a:pt x="2227" y="53"/>
                    </a:cubicBezTo>
                    <a:cubicBezTo>
                      <a:pt x="2200" y="16"/>
                      <a:pt x="2159" y="1"/>
                      <a:pt x="2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1" grpId="0" build="p"/>
      <p:bldP spid="3102" grpId="0" build="p"/>
      <p:bldP spid="3103" grpId="0" build="p"/>
      <p:bldP spid="3104" grpId="0" build="p"/>
      <p:bldP spid="3105" grpId="0" build="p"/>
      <p:bldP spid="3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37" name="Google Shape;2237;p32"/>
          <p:cNvSpPr txBox="1">
            <a:spLocks noGrp="1"/>
          </p:cNvSpPr>
          <p:nvPr>
            <p:ph type="title" idx="2"/>
          </p:nvPr>
        </p:nvSpPr>
        <p:spPr>
          <a:xfrm>
            <a:off x="649491" y="2833569"/>
            <a:ext cx="1891800" cy="612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4"/>
                </a:solidFill>
              </a:rPr>
              <a:t>01</a:t>
            </a:r>
            <a:endParaRPr sz="3000" dirty="0">
              <a:solidFill>
                <a:schemeClr val="accent4"/>
              </a:solidFill>
            </a:endParaRPr>
          </a:p>
        </p:txBody>
      </p:sp>
      <p:sp>
        <p:nvSpPr>
          <p:cNvPr id="2239" name="Google Shape;2239;p32"/>
          <p:cNvSpPr txBox="1">
            <a:spLocks noGrp="1"/>
          </p:cNvSpPr>
          <p:nvPr>
            <p:ph type="subTitle" idx="3"/>
          </p:nvPr>
        </p:nvSpPr>
        <p:spPr>
          <a:xfrm>
            <a:off x="546605" y="3402370"/>
            <a:ext cx="1891800" cy="6128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3000" b="1" dirty="0" err="1">
                <a:solidFill>
                  <a:srgbClr val="64C6AC"/>
                </a:solidFill>
                <a:latin typeface="+mj-lt"/>
              </a:rPr>
              <a:t>Chủ</a:t>
            </a:r>
            <a:r>
              <a:rPr lang="vi-VN" sz="3000" b="1" dirty="0">
                <a:solidFill>
                  <a:srgbClr val="64C6AC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64C6AC"/>
                </a:solidFill>
                <a:latin typeface="+mj-lt"/>
              </a:rPr>
              <a:t>đề</a:t>
            </a:r>
            <a:endParaRPr sz="3000" b="1" dirty="0">
              <a:solidFill>
                <a:srgbClr val="64C6AC"/>
              </a:solidFill>
              <a:latin typeface="+mj-lt"/>
            </a:endParaRPr>
          </a:p>
        </p:txBody>
      </p:sp>
      <p:sp>
        <p:nvSpPr>
          <p:cNvPr id="2240" name="Google Shape;2240;p32"/>
          <p:cNvSpPr txBox="1">
            <a:spLocks noGrp="1"/>
          </p:cNvSpPr>
          <p:nvPr>
            <p:ph type="title" idx="4"/>
          </p:nvPr>
        </p:nvSpPr>
        <p:spPr>
          <a:xfrm>
            <a:off x="2565886" y="2842050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</a:rPr>
              <a:t>02</a:t>
            </a:r>
            <a:endParaRPr sz="3000" dirty="0">
              <a:solidFill>
                <a:schemeClr val="accent2"/>
              </a:solidFill>
            </a:endParaRPr>
          </a:p>
        </p:txBody>
      </p:sp>
      <p:sp>
        <p:nvSpPr>
          <p:cNvPr id="2242" name="Google Shape;2242;p32"/>
          <p:cNvSpPr txBox="1">
            <a:spLocks noGrp="1"/>
          </p:cNvSpPr>
          <p:nvPr>
            <p:ph type="subTitle" idx="6"/>
          </p:nvPr>
        </p:nvSpPr>
        <p:spPr>
          <a:xfrm>
            <a:off x="2565893" y="3286837"/>
            <a:ext cx="205593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800" b="1" dirty="0" err="1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2800" b="1" dirty="0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800" b="1" dirty="0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800" b="1" dirty="0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1" dirty="0" err="1">
                <a:solidFill>
                  <a:srgbClr val="0C8F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sz="2800" b="1" dirty="0">
              <a:solidFill>
                <a:srgbClr val="0C8FA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3" name="Google Shape;2243;p32"/>
          <p:cNvSpPr txBox="1">
            <a:spLocks noGrp="1"/>
          </p:cNvSpPr>
          <p:nvPr>
            <p:ph type="title" idx="7"/>
          </p:nvPr>
        </p:nvSpPr>
        <p:spPr>
          <a:xfrm>
            <a:off x="4621833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/>
                </a:solidFill>
              </a:rPr>
              <a:t>03</a:t>
            </a:r>
            <a:endParaRPr sz="3000" dirty="0">
              <a:solidFill>
                <a:schemeClr val="accent6"/>
              </a:solidFill>
            </a:endParaRPr>
          </a:p>
        </p:txBody>
      </p:sp>
      <p:sp>
        <p:nvSpPr>
          <p:cNvPr id="2245" name="Google Shape;2245;p32"/>
          <p:cNvSpPr txBox="1">
            <a:spLocks noGrp="1"/>
          </p:cNvSpPr>
          <p:nvPr>
            <p:ph type="subTitle" idx="9"/>
          </p:nvPr>
        </p:nvSpPr>
        <p:spPr>
          <a:xfrm>
            <a:off x="4522171" y="3286837"/>
            <a:ext cx="2091131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800" b="1" dirty="0">
                <a:solidFill>
                  <a:srgbClr val="E93C3C"/>
                </a:solidFill>
                <a:latin typeface="+mj-lt"/>
              </a:rPr>
              <a:t>Phân công </a:t>
            </a:r>
            <a:r>
              <a:rPr lang="vi-VN" sz="2800" b="1" dirty="0" err="1">
                <a:solidFill>
                  <a:srgbClr val="E93C3C"/>
                </a:solidFill>
                <a:latin typeface="+mj-lt"/>
              </a:rPr>
              <a:t>công</a:t>
            </a:r>
            <a:r>
              <a:rPr lang="vi-VN" sz="2800" b="1" dirty="0">
                <a:solidFill>
                  <a:srgbClr val="E93C3C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E93C3C"/>
                </a:solidFill>
                <a:latin typeface="+mj-lt"/>
              </a:rPr>
              <a:t>việc</a:t>
            </a:r>
            <a:endParaRPr sz="2800" b="1" dirty="0">
              <a:solidFill>
                <a:srgbClr val="E93C3C"/>
              </a:solidFill>
              <a:latin typeface="+mj-lt"/>
            </a:endParaRPr>
          </a:p>
        </p:txBody>
      </p:sp>
      <p:sp>
        <p:nvSpPr>
          <p:cNvPr id="2246" name="Google Shape;2246;p32"/>
          <p:cNvSpPr txBox="1">
            <a:spLocks noGrp="1"/>
          </p:cNvSpPr>
          <p:nvPr>
            <p:ph type="title" idx="13"/>
          </p:nvPr>
        </p:nvSpPr>
        <p:spPr>
          <a:xfrm>
            <a:off x="6613316" y="2819325"/>
            <a:ext cx="18918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</a:rPr>
              <a:t>04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248" name="Google Shape;2248;p32"/>
          <p:cNvSpPr txBox="1">
            <a:spLocks noGrp="1"/>
          </p:cNvSpPr>
          <p:nvPr>
            <p:ph type="subTitle" idx="15"/>
          </p:nvPr>
        </p:nvSpPr>
        <p:spPr>
          <a:xfrm>
            <a:off x="6705595" y="3350736"/>
            <a:ext cx="189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3000" b="1" dirty="0" err="1">
                <a:solidFill>
                  <a:srgbClr val="EBB45E"/>
                </a:solidFill>
                <a:latin typeface="+mj-lt"/>
              </a:rPr>
              <a:t>Báo</a:t>
            </a:r>
            <a:r>
              <a:rPr lang="vi-VN" sz="3000" b="1" dirty="0">
                <a:solidFill>
                  <a:srgbClr val="EBB45E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EBB45E"/>
                </a:solidFill>
                <a:latin typeface="+mj-lt"/>
              </a:rPr>
              <a:t>cáo</a:t>
            </a:r>
            <a:endParaRPr sz="3000" b="1" dirty="0">
              <a:solidFill>
                <a:srgbClr val="EBB45E"/>
              </a:solidFill>
              <a:latin typeface="+mj-lt"/>
            </a:endParaRPr>
          </a:p>
        </p:txBody>
      </p:sp>
      <p:grpSp>
        <p:nvGrpSpPr>
          <p:cNvPr id="2249" name="Google Shape;2249;p32"/>
          <p:cNvGrpSpPr/>
          <p:nvPr/>
        </p:nvGrpSpPr>
        <p:grpSpPr>
          <a:xfrm>
            <a:off x="1139328" y="2104804"/>
            <a:ext cx="720352" cy="792000"/>
            <a:chOff x="5618805" y="2440925"/>
            <a:chExt cx="345294" cy="342617"/>
          </a:xfrm>
        </p:grpSpPr>
        <p:sp>
          <p:nvSpPr>
            <p:cNvPr id="2250" name="Google Shape;2250;p32"/>
            <p:cNvSpPr/>
            <p:nvPr/>
          </p:nvSpPr>
          <p:spPr>
            <a:xfrm>
              <a:off x="5742753" y="2440925"/>
              <a:ext cx="221346" cy="222110"/>
            </a:xfrm>
            <a:custGeom>
              <a:avLst/>
              <a:gdLst/>
              <a:ahLst/>
              <a:cxnLst/>
              <a:rect l="l" t="t" r="r" b="b"/>
              <a:pathLst>
                <a:path w="6954" h="6978" extrusionOk="0">
                  <a:moveTo>
                    <a:pt x="3477" y="346"/>
                  </a:moveTo>
                  <a:cubicBezTo>
                    <a:pt x="5203" y="346"/>
                    <a:pt x="6596" y="1453"/>
                    <a:pt x="6596" y="2798"/>
                  </a:cubicBezTo>
                  <a:cubicBezTo>
                    <a:pt x="6596" y="3989"/>
                    <a:pt x="5513" y="5001"/>
                    <a:pt x="4025" y="5215"/>
                  </a:cubicBezTo>
                  <a:cubicBezTo>
                    <a:pt x="3941" y="5227"/>
                    <a:pt x="3882" y="5299"/>
                    <a:pt x="3882" y="5394"/>
                  </a:cubicBezTo>
                  <a:cubicBezTo>
                    <a:pt x="3786" y="5953"/>
                    <a:pt x="3370" y="6418"/>
                    <a:pt x="2846" y="6573"/>
                  </a:cubicBezTo>
                  <a:cubicBezTo>
                    <a:pt x="3060" y="6227"/>
                    <a:pt x="3144" y="5811"/>
                    <a:pt x="3084" y="5394"/>
                  </a:cubicBezTo>
                  <a:cubicBezTo>
                    <a:pt x="3084" y="5299"/>
                    <a:pt x="3024" y="5215"/>
                    <a:pt x="2941" y="5215"/>
                  </a:cubicBezTo>
                  <a:cubicBezTo>
                    <a:pt x="1429" y="5001"/>
                    <a:pt x="346" y="3989"/>
                    <a:pt x="346" y="2798"/>
                  </a:cubicBezTo>
                  <a:cubicBezTo>
                    <a:pt x="346" y="1453"/>
                    <a:pt x="1751" y="346"/>
                    <a:pt x="3477" y="346"/>
                  </a:cubicBezTo>
                  <a:close/>
                  <a:moveTo>
                    <a:pt x="3477" y="0"/>
                  </a:moveTo>
                  <a:cubicBezTo>
                    <a:pt x="2548" y="0"/>
                    <a:pt x="1691" y="286"/>
                    <a:pt x="1036" y="810"/>
                  </a:cubicBezTo>
                  <a:cubicBezTo>
                    <a:pt x="357" y="1346"/>
                    <a:pt x="0" y="2048"/>
                    <a:pt x="0" y="2798"/>
                  </a:cubicBezTo>
                  <a:cubicBezTo>
                    <a:pt x="0" y="4120"/>
                    <a:pt x="1155" y="5251"/>
                    <a:pt x="2739" y="5537"/>
                  </a:cubicBezTo>
                  <a:cubicBezTo>
                    <a:pt x="2774" y="5953"/>
                    <a:pt x="2620" y="6382"/>
                    <a:pt x="2322" y="6680"/>
                  </a:cubicBezTo>
                  <a:cubicBezTo>
                    <a:pt x="2286" y="6727"/>
                    <a:pt x="2262" y="6799"/>
                    <a:pt x="2298" y="6882"/>
                  </a:cubicBezTo>
                  <a:cubicBezTo>
                    <a:pt x="2322" y="6942"/>
                    <a:pt x="2382" y="6977"/>
                    <a:pt x="2465" y="6977"/>
                  </a:cubicBezTo>
                  <a:cubicBezTo>
                    <a:pt x="3310" y="6977"/>
                    <a:pt x="4037" y="6370"/>
                    <a:pt x="4215" y="5537"/>
                  </a:cubicBezTo>
                  <a:cubicBezTo>
                    <a:pt x="4965" y="5418"/>
                    <a:pt x="5632" y="5096"/>
                    <a:pt x="6120" y="4632"/>
                  </a:cubicBezTo>
                  <a:cubicBezTo>
                    <a:pt x="6656" y="4120"/>
                    <a:pt x="6954" y="3465"/>
                    <a:pt x="6954" y="2798"/>
                  </a:cubicBezTo>
                  <a:cubicBezTo>
                    <a:pt x="6942" y="2048"/>
                    <a:pt x="6584" y="1334"/>
                    <a:pt x="5918" y="810"/>
                  </a:cubicBezTo>
                  <a:cubicBezTo>
                    <a:pt x="5263" y="286"/>
                    <a:pt x="4394" y="0"/>
                    <a:pt x="3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5810583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84" y="1"/>
                    <a:pt x="1" y="96"/>
                    <a:pt x="1" y="179"/>
                  </a:cubicBezTo>
                  <a:cubicBezTo>
                    <a:pt x="1" y="263"/>
                    <a:pt x="96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5884496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95" y="358"/>
                    <a:pt x="179" y="358"/>
                  </a:cubicBezTo>
                  <a:cubicBezTo>
                    <a:pt x="286" y="358"/>
                    <a:pt x="357" y="263"/>
                    <a:pt x="357" y="179"/>
                  </a:cubicBezTo>
                  <a:cubicBezTo>
                    <a:pt x="357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5847733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5618805" y="2516616"/>
              <a:ext cx="270269" cy="266926"/>
            </a:xfrm>
            <a:custGeom>
              <a:avLst/>
              <a:gdLst/>
              <a:ahLst/>
              <a:cxnLst/>
              <a:rect l="l" t="t" r="r" b="b"/>
              <a:pathLst>
                <a:path w="8491" h="8386" extrusionOk="0">
                  <a:moveTo>
                    <a:pt x="1269" y="0"/>
                  </a:moveTo>
                  <a:cubicBezTo>
                    <a:pt x="1224" y="0"/>
                    <a:pt x="1177" y="18"/>
                    <a:pt x="1144" y="51"/>
                  </a:cubicBezTo>
                  <a:cubicBezTo>
                    <a:pt x="1108" y="87"/>
                    <a:pt x="168" y="956"/>
                    <a:pt x="96" y="1706"/>
                  </a:cubicBezTo>
                  <a:cubicBezTo>
                    <a:pt x="1" y="2671"/>
                    <a:pt x="989" y="4385"/>
                    <a:pt x="2549" y="5933"/>
                  </a:cubicBezTo>
                  <a:cubicBezTo>
                    <a:pt x="4037" y="7421"/>
                    <a:pt x="5656" y="8386"/>
                    <a:pt x="6645" y="8386"/>
                  </a:cubicBezTo>
                  <a:lnTo>
                    <a:pt x="6776" y="8386"/>
                  </a:lnTo>
                  <a:cubicBezTo>
                    <a:pt x="7514" y="8314"/>
                    <a:pt x="8395" y="7374"/>
                    <a:pt x="8431" y="7326"/>
                  </a:cubicBezTo>
                  <a:cubicBezTo>
                    <a:pt x="8490" y="7266"/>
                    <a:pt x="8490" y="7159"/>
                    <a:pt x="8442" y="7100"/>
                  </a:cubicBezTo>
                  <a:cubicBezTo>
                    <a:pt x="8407" y="7076"/>
                    <a:pt x="7990" y="6540"/>
                    <a:pt x="7502" y="6052"/>
                  </a:cubicBezTo>
                  <a:cubicBezTo>
                    <a:pt x="7002" y="5540"/>
                    <a:pt x="6478" y="5123"/>
                    <a:pt x="6442" y="5111"/>
                  </a:cubicBezTo>
                  <a:cubicBezTo>
                    <a:pt x="6410" y="5085"/>
                    <a:pt x="6375" y="5072"/>
                    <a:pt x="6342" y="5072"/>
                  </a:cubicBezTo>
                  <a:cubicBezTo>
                    <a:pt x="6301" y="5072"/>
                    <a:pt x="6261" y="5091"/>
                    <a:pt x="6228" y="5123"/>
                  </a:cubicBezTo>
                  <a:lnTo>
                    <a:pt x="5573" y="5778"/>
                  </a:lnTo>
                  <a:lnTo>
                    <a:pt x="3442" y="3659"/>
                  </a:lnTo>
                  <a:cubicBezTo>
                    <a:pt x="3406" y="3617"/>
                    <a:pt x="3361" y="3596"/>
                    <a:pt x="3318" y="3596"/>
                  </a:cubicBezTo>
                  <a:cubicBezTo>
                    <a:pt x="3275" y="3596"/>
                    <a:pt x="3233" y="3617"/>
                    <a:pt x="3204" y="3659"/>
                  </a:cubicBezTo>
                  <a:cubicBezTo>
                    <a:pt x="3132" y="3730"/>
                    <a:pt x="3132" y="3837"/>
                    <a:pt x="3204" y="3897"/>
                  </a:cubicBezTo>
                  <a:lnTo>
                    <a:pt x="5466" y="6159"/>
                  </a:lnTo>
                  <a:cubicBezTo>
                    <a:pt x="5490" y="6183"/>
                    <a:pt x="5537" y="6195"/>
                    <a:pt x="5585" y="6195"/>
                  </a:cubicBezTo>
                  <a:cubicBezTo>
                    <a:pt x="5633" y="6195"/>
                    <a:pt x="5668" y="6183"/>
                    <a:pt x="5704" y="6159"/>
                  </a:cubicBezTo>
                  <a:lnTo>
                    <a:pt x="6371" y="5480"/>
                  </a:lnTo>
                  <a:cubicBezTo>
                    <a:pt x="6549" y="5635"/>
                    <a:pt x="6918" y="5945"/>
                    <a:pt x="7264" y="6290"/>
                  </a:cubicBezTo>
                  <a:cubicBezTo>
                    <a:pt x="7609" y="6635"/>
                    <a:pt x="7919" y="7004"/>
                    <a:pt x="8085" y="7195"/>
                  </a:cubicBezTo>
                  <a:cubicBezTo>
                    <a:pt x="7788" y="7481"/>
                    <a:pt x="7204" y="7981"/>
                    <a:pt x="6764" y="8028"/>
                  </a:cubicBezTo>
                  <a:cubicBezTo>
                    <a:pt x="6733" y="8031"/>
                    <a:pt x="6702" y="8032"/>
                    <a:pt x="6670" y="8032"/>
                  </a:cubicBezTo>
                  <a:cubicBezTo>
                    <a:pt x="5782" y="8032"/>
                    <a:pt x="4224" y="7085"/>
                    <a:pt x="2811" y="5683"/>
                  </a:cubicBezTo>
                  <a:cubicBezTo>
                    <a:pt x="1358" y="4218"/>
                    <a:pt x="394" y="2599"/>
                    <a:pt x="465" y="1730"/>
                  </a:cubicBezTo>
                  <a:cubicBezTo>
                    <a:pt x="513" y="1289"/>
                    <a:pt x="1013" y="706"/>
                    <a:pt x="1299" y="408"/>
                  </a:cubicBezTo>
                  <a:cubicBezTo>
                    <a:pt x="1477" y="563"/>
                    <a:pt x="1846" y="873"/>
                    <a:pt x="2204" y="1230"/>
                  </a:cubicBezTo>
                  <a:cubicBezTo>
                    <a:pt x="2549" y="1575"/>
                    <a:pt x="2858" y="1944"/>
                    <a:pt x="3013" y="2123"/>
                  </a:cubicBezTo>
                  <a:lnTo>
                    <a:pt x="2335" y="2790"/>
                  </a:lnTo>
                  <a:cubicBezTo>
                    <a:pt x="2263" y="2861"/>
                    <a:pt x="2263" y="2968"/>
                    <a:pt x="2335" y="3028"/>
                  </a:cubicBezTo>
                  <a:lnTo>
                    <a:pt x="2716" y="3397"/>
                  </a:lnTo>
                  <a:cubicBezTo>
                    <a:pt x="2751" y="3439"/>
                    <a:pt x="2796" y="3459"/>
                    <a:pt x="2838" y="3459"/>
                  </a:cubicBezTo>
                  <a:cubicBezTo>
                    <a:pt x="2879" y="3459"/>
                    <a:pt x="2918" y="3439"/>
                    <a:pt x="2942" y="3397"/>
                  </a:cubicBezTo>
                  <a:cubicBezTo>
                    <a:pt x="3025" y="3325"/>
                    <a:pt x="3025" y="3218"/>
                    <a:pt x="2942" y="3159"/>
                  </a:cubicBezTo>
                  <a:lnTo>
                    <a:pt x="2692" y="2909"/>
                  </a:lnTo>
                  <a:lnTo>
                    <a:pt x="3347" y="2254"/>
                  </a:lnTo>
                  <a:cubicBezTo>
                    <a:pt x="3406" y="2194"/>
                    <a:pt x="3430" y="2087"/>
                    <a:pt x="3359" y="2028"/>
                  </a:cubicBezTo>
                  <a:cubicBezTo>
                    <a:pt x="3347" y="2016"/>
                    <a:pt x="2930" y="1480"/>
                    <a:pt x="2430" y="980"/>
                  </a:cubicBezTo>
                  <a:cubicBezTo>
                    <a:pt x="1918" y="468"/>
                    <a:pt x="1394" y="51"/>
                    <a:pt x="1370" y="39"/>
                  </a:cubicBezTo>
                  <a:cubicBezTo>
                    <a:pt x="1343" y="12"/>
                    <a:pt x="1307" y="0"/>
                    <a:pt x="1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2255" name="Google Shape;2255;p32"/>
          <p:cNvGrpSpPr/>
          <p:nvPr/>
        </p:nvGrpSpPr>
        <p:grpSpPr>
          <a:xfrm>
            <a:off x="5218999" y="2126087"/>
            <a:ext cx="617761" cy="531416"/>
            <a:chOff x="4629306" y="3409193"/>
            <a:chExt cx="367255" cy="244486"/>
          </a:xfrm>
        </p:grpSpPr>
        <p:sp>
          <p:nvSpPr>
            <p:cNvPr id="2256" name="Google Shape;2256;p32"/>
            <p:cNvSpPr/>
            <p:nvPr/>
          </p:nvSpPr>
          <p:spPr>
            <a:xfrm>
              <a:off x="4629306" y="3409193"/>
              <a:ext cx="367255" cy="244486"/>
            </a:xfrm>
            <a:custGeom>
              <a:avLst/>
              <a:gdLst/>
              <a:ahLst/>
              <a:cxnLst/>
              <a:rect l="l" t="t" r="r" b="b"/>
              <a:pathLst>
                <a:path w="11538" h="7681" extrusionOk="0">
                  <a:moveTo>
                    <a:pt x="10966" y="358"/>
                  </a:moveTo>
                  <a:cubicBezTo>
                    <a:pt x="11085" y="358"/>
                    <a:pt x="11181" y="453"/>
                    <a:pt x="11181" y="572"/>
                  </a:cubicBezTo>
                  <a:lnTo>
                    <a:pt x="11181" y="7121"/>
                  </a:lnTo>
                  <a:cubicBezTo>
                    <a:pt x="11181" y="7240"/>
                    <a:pt x="11085" y="7323"/>
                    <a:pt x="10966" y="7323"/>
                  </a:cubicBezTo>
                  <a:lnTo>
                    <a:pt x="560" y="7323"/>
                  </a:lnTo>
                  <a:cubicBezTo>
                    <a:pt x="441" y="7323"/>
                    <a:pt x="358" y="7240"/>
                    <a:pt x="358" y="7121"/>
                  </a:cubicBezTo>
                  <a:lnTo>
                    <a:pt x="358" y="572"/>
                  </a:lnTo>
                  <a:cubicBezTo>
                    <a:pt x="358" y="453"/>
                    <a:pt x="441" y="358"/>
                    <a:pt x="560" y="358"/>
                  </a:cubicBezTo>
                  <a:close/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lnTo>
                    <a:pt x="1" y="7121"/>
                  </a:lnTo>
                  <a:cubicBezTo>
                    <a:pt x="1" y="7430"/>
                    <a:pt x="251" y="7680"/>
                    <a:pt x="560" y="7680"/>
                  </a:cubicBezTo>
                  <a:lnTo>
                    <a:pt x="10966" y="7680"/>
                  </a:lnTo>
                  <a:cubicBezTo>
                    <a:pt x="11276" y="7680"/>
                    <a:pt x="11526" y="7430"/>
                    <a:pt x="11526" y="7121"/>
                  </a:cubicBezTo>
                  <a:lnTo>
                    <a:pt x="11526" y="572"/>
                  </a:lnTo>
                  <a:cubicBezTo>
                    <a:pt x="11538" y="263"/>
                    <a:pt x="11276" y="1"/>
                    <a:pt x="10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4665688" y="3433447"/>
              <a:ext cx="294109" cy="195595"/>
            </a:xfrm>
            <a:custGeom>
              <a:avLst/>
              <a:gdLst/>
              <a:ahLst/>
              <a:cxnLst/>
              <a:rect l="l" t="t" r="r" b="b"/>
              <a:pathLst>
                <a:path w="9240" h="6145" extrusionOk="0">
                  <a:moveTo>
                    <a:pt x="8871" y="370"/>
                  </a:moveTo>
                  <a:lnTo>
                    <a:pt x="8871" y="5787"/>
                  </a:lnTo>
                  <a:lnTo>
                    <a:pt x="370" y="5787"/>
                  </a:lnTo>
                  <a:lnTo>
                    <a:pt x="370" y="370"/>
                  </a:lnTo>
                  <a:close/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5966"/>
                  </a:lnTo>
                  <a:cubicBezTo>
                    <a:pt x="1" y="6073"/>
                    <a:pt x="72" y="6144"/>
                    <a:pt x="179" y="6144"/>
                  </a:cubicBezTo>
                  <a:lnTo>
                    <a:pt x="9049" y="6144"/>
                  </a:lnTo>
                  <a:cubicBezTo>
                    <a:pt x="9157" y="6144"/>
                    <a:pt x="9228" y="6073"/>
                    <a:pt x="9228" y="5966"/>
                  </a:cubicBezTo>
                  <a:lnTo>
                    <a:pt x="9228" y="179"/>
                  </a:lnTo>
                  <a:cubicBezTo>
                    <a:pt x="9240" y="96"/>
                    <a:pt x="9157" y="1"/>
                    <a:pt x="9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4647895" y="3519866"/>
              <a:ext cx="11395" cy="23522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560"/>
                  </a:lnTo>
                  <a:cubicBezTo>
                    <a:pt x="0" y="667"/>
                    <a:pt x="72" y="739"/>
                    <a:pt x="179" y="739"/>
                  </a:cubicBezTo>
                  <a:cubicBezTo>
                    <a:pt x="274" y="739"/>
                    <a:pt x="357" y="667"/>
                    <a:pt x="357" y="560"/>
                  </a:cubicBezTo>
                  <a:lnTo>
                    <a:pt x="357" y="179"/>
                  </a:lnTo>
                  <a:cubicBezTo>
                    <a:pt x="357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4966609" y="3513404"/>
              <a:ext cx="11395" cy="36063"/>
            </a:xfrm>
            <a:custGeom>
              <a:avLst/>
              <a:gdLst/>
              <a:ahLst/>
              <a:cxnLst/>
              <a:rect l="l" t="t" r="r" b="b"/>
              <a:pathLst>
                <a:path w="358" h="1133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953"/>
                  </a:lnTo>
                  <a:cubicBezTo>
                    <a:pt x="0" y="1061"/>
                    <a:pt x="72" y="1132"/>
                    <a:pt x="179" y="1132"/>
                  </a:cubicBezTo>
                  <a:cubicBezTo>
                    <a:pt x="286" y="1132"/>
                    <a:pt x="357" y="1061"/>
                    <a:pt x="357" y="953"/>
                  </a:cubicBezTo>
                  <a:lnTo>
                    <a:pt x="357" y="180"/>
                  </a:lnTo>
                  <a:cubicBezTo>
                    <a:pt x="357" y="84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4966609" y="3433447"/>
              <a:ext cx="11777" cy="11395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cubicBezTo>
                    <a:pt x="286" y="358"/>
                    <a:pt x="357" y="286"/>
                    <a:pt x="357" y="179"/>
                  </a:cubicBezTo>
                  <a:cubicBezTo>
                    <a:pt x="369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4647895" y="3488799"/>
              <a:ext cx="11395" cy="17825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179" y="0"/>
                  </a:moveTo>
                  <a:cubicBezTo>
                    <a:pt x="72" y="0"/>
                    <a:pt x="0" y="83"/>
                    <a:pt x="0" y="179"/>
                  </a:cubicBezTo>
                  <a:lnTo>
                    <a:pt x="0" y="381"/>
                  </a:lnTo>
                  <a:cubicBezTo>
                    <a:pt x="0" y="476"/>
                    <a:pt x="72" y="560"/>
                    <a:pt x="179" y="560"/>
                  </a:cubicBezTo>
                  <a:cubicBezTo>
                    <a:pt x="274" y="560"/>
                    <a:pt x="357" y="476"/>
                    <a:pt x="357" y="381"/>
                  </a:cubicBezTo>
                  <a:lnTo>
                    <a:pt x="357" y="179"/>
                  </a:lnTo>
                  <a:cubicBezTo>
                    <a:pt x="357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4647895" y="3556247"/>
              <a:ext cx="11395" cy="17475"/>
            </a:xfrm>
            <a:custGeom>
              <a:avLst/>
              <a:gdLst/>
              <a:ahLst/>
              <a:cxnLst/>
              <a:rect l="l" t="t" r="r" b="b"/>
              <a:pathLst>
                <a:path w="358" h="54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369"/>
                  </a:lnTo>
                  <a:cubicBezTo>
                    <a:pt x="0" y="477"/>
                    <a:pt x="72" y="548"/>
                    <a:pt x="179" y="548"/>
                  </a:cubicBezTo>
                  <a:cubicBezTo>
                    <a:pt x="274" y="548"/>
                    <a:pt x="357" y="477"/>
                    <a:pt x="357" y="369"/>
                  </a:cubicBezTo>
                  <a:lnTo>
                    <a:pt x="357" y="179"/>
                  </a:ln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4690324" y="3574804"/>
              <a:ext cx="244486" cy="36032"/>
            </a:xfrm>
            <a:custGeom>
              <a:avLst/>
              <a:gdLst/>
              <a:ahLst/>
              <a:cxnLst/>
              <a:rect l="l" t="t" r="r" b="b"/>
              <a:pathLst>
                <a:path w="7681" h="1132" extrusionOk="0">
                  <a:moveTo>
                    <a:pt x="1727" y="358"/>
                  </a:moveTo>
                  <a:cubicBezTo>
                    <a:pt x="1846" y="358"/>
                    <a:pt x="1941" y="441"/>
                    <a:pt x="1941" y="560"/>
                  </a:cubicBezTo>
                  <a:cubicBezTo>
                    <a:pt x="1941" y="679"/>
                    <a:pt x="1846" y="775"/>
                    <a:pt x="1727" y="775"/>
                  </a:cubicBezTo>
                  <a:cubicBezTo>
                    <a:pt x="1608" y="775"/>
                    <a:pt x="1525" y="679"/>
                    <a:pt x="1525" y="560"/>
                  </a:cubicBezTo>
                  <a:cubicBezTo>
                    <a:pt x="1525" y="441"/>
                    <a:pt x="1608" y="358"/>
                    <a:pt x="1727" y="358"/>
                  </a:cubicBezTo>
                  <a:close/>
                  <a:moveTo>
                    <a:pt x="1727" y="1"/>
                  </a:moveTo>
                  <a:cubicBezTo>
                    <a:pt x="1477" y="1"/>
                    <a:pt x="1263" y="156"/>
                    <a:pt x="1191" y="382"/>
                  </a:cubicBezTo>
                  <a:lnTo>
                    <a:pt x="179" y="382"/>
                  </a:lnTo>
                  <a:cubicBezTo>
                    <a:pt x="72" y="382"/>
                    <a:pt x="1" y="453"/>
                    <a:pt x="1" y="560"/>
                  </a:cubicBezTo>
                  <a:cubicBezTo>
                    <a:pt x="1" y="668"/>
                    <a:pt x="72" y="739"/>
                    <a:pt x="179" y="739"/>
                  </a:cubicBezTo>
                  <a:lnTo>
                    <a:pt x="1191" y="739"/>
                  </a:lnTo>
                  <a:cubicBezTo>
                    <a:pt x="1263" y="965"/>
                    <a:pt x="1477" y="1132"/>
                    <a:pt x="1727" y="1132"/>
                  </a:cubicBezTo>
                  <a:cubicBezTo>
                    <a:pt x="1977" y="1132"/>
                    <a:pt x="2191" y="965"/>
                    <a:pt x="2263" y="739"/>
                  </a:cubicBezTo>
                  <a:lnTo>
                    <a:pt x="7502" y="739"/>
                  </a:lnTo>
                  <a:cubicBezTo>
                    <a:pt x="7609" y="739"/>
                    <a:pt x="7680" y="668"/>
                    <a:pt x="7680" y="560"/>
                  </a:cubicBezTo>
                  <a:cubicBezTo>
                    <a:pt x="7680" y="453"/>
                    <a:pt x="7609" y="382"/>
                    <a:pt x="7513" y="382"/>
                  </a:cubicBezTo>
                  <a:lnTo>
                    <a:pt x="2263" y="382"/>
                  </a:lnTo>
                  <a:cubicBezTo>
                    <a:pt x="2191" y="156"/>
                    <a:pt x="1977" y="1"/>
                    <a:pt x="17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4788870" y="3486635"/>
              <a:ext cx="53092" cy="52965"/>
            </a:xfrm>
            <a:custGeom>
              <a:avLst/>
              <a:gdLst/>
              <a:ahLst/>
              <a:cxnLst/>
              <a:rect l="l" t="t" r="r" b="b"/>
              <a:pathLst>
                <a:path w="1668" h="1664" extrusionOk="0">
                  <a:moveTo>
                    <a:pt x="357" y="354"/>
                  </a:moveTo>
                  <a:lnTo>
                    <a:pt x="1286" y="818"/>
                  </a:lnTo>
                  <a:cubicBezTo>
                    <a:pt x="1298" y="818"/>
                    <a:pt x="1298" y="830"/>
                    <a:pt x="1298" y="842"/>
                  </a:cubicBezTo>
                  <a:lnTo>
                    <a:pt x="369" y="1306"/>
                  </a:lnTo>
                  <a:lnTo>
                    <a:pt x="357" y="1306"/>
                  </a:lnTo>
                  <a:lnTo>
                    <a:pt x="357" y="1294"/>
                  </a:lnTo>
                  <a:lnTo>
                    <a:pt x="357" y="366"/>
                  </a:lnTo>
                  <a:lnTo>
                    <a:pt x="357" y="354"/>
                  </a:lnTo>
                  <a:close/>
                  <a:moveTo>
                    <a:pt x="361" y="1"/>
                  </a:moveTo>
                  <a:cubicBezTo>
                    <a:pt x="297" y="1"/>
                    <a:pt x="235" y="19"/>
                    <a:pt x="179" y="56"/>
                  </a:cubicBezTo>
                  <a:cubicBezTo>
                    <a:pt x="72" y="128"/>
                    <a:pt x="0" y="247"/>
                    <a:pt x="0" y="366"/>
                  </a:cubicBezTo>
                  <a:lnTo>
                    <a:pt x="0" y="1294"/>
                  </a:lnTo>
                  <a:cubicBezTo>
                    <a:pt x="0" y="1425"/>
                    <a:pt x="60" y="1544"/>
                    <a:pt x="179" y="1604"/>
                  </a:cubicBezTo>
                  <a:cubicBezTo>
                    <a:pt x="238" y="1652"/>
                    <a:pt x="310" y="1663"/>
                    <a:pt x="369" y="1663"/>
                  </a:cubicBezTo>
                  <a:cubicBezTo>
                    <a:pt x="429" y="1663"/>
                    <a:pt x="488" y="1652"/>
                    <a:pt x="536" y="1616"/>
                  </a:cubicBezTo>
                  <a:lnTo>
                    <a:pt x="1465" y="1163"/>
                  </a:lnTo>
                  <a:cubicBezTo>
                    <a:pt x="1596" y="1104"/>
                    <a:pt x="1667" y="961"/>
                    <a:pt x="1667" y="830"/>
                  </a:cubicBezTo>
                  <a:cubicBezTo>
                    <a:pt x="1655" y="687"/>
                    <a:pt x="1584" y="568"/>
                    <a:pt x="1465" y="509"/>
                  </a:cubicBezTo>
                  <a:lnTo>
                    <a:pt x="536" y="44"/>
                  </a:lnTo>
                  <a:cubicBezTo>
                    <a:pt x="479" y="16"/>
                    <a:pt x="420" y="1"/>
                    <a:pt x="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4745645" y="3458084"/>
              <a:ext cx="134195" cy="109941"/>
            </a:xfrm>
            <a:custGeom>
              <a:avLst/>
              <a:gdLst/>
              <a:ahLst/>
              <a:cxnLst/>
              <a:rect l="l" t="t" r="r" b="b"/>
              <a:pathLst>
                <a:path w="4216" h="3454" extrusionOk="0">
                  <a:moveTo>
                    <a:pt x="3263" y="358"/>
                  </a:moveTo>
                  <a:cubicBezTo>
                    <a:pt x="3597" y="358"/>
                    <a:pt x="3859" y="632"/>
                    <a:pt x="3859" y="953"/>
                  </a:cubicBezTo>
                  <a:lnTo>
                    <a:pt x="3859" y="2501"/>
                  </a:lnTo>
                  <a:cubicBezTo>
                    <a:pt x="3859" y="2834"/>
                    <a:pt x="3597" y="3096"/>
                    <a:pt x="3263" y="3096"/>
                  </a:cubicBezTo>
                  <a:lnTo>
                    <a:pt x="953" y="3096"/>
                  </a:lnTo>
                  <a:cubicBezTo>
                    <a:pt x="632" y="3096"/>
                    <a:pt x="358" y="2834"/>
                    <a:pt x="358" y="2501"/>
                  </a:cubicBezTo>
                  <a:lnTo>
                    <a:pt x="358" y="953"/>
                  </a:lnTo>
                  <a:cubicBezTo>
                    <a:pt x="358" y="632"/>
                    <a:pt x="632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lnTo>
                    <a:pt x="1" y="2501"/>
                  </a:lnTo>
                  <a:cubicBezTo>
                    <a:pt x="1" y="3025"/>
                    <a:pt x="441" y="3453"/>
                    <a:pt x="953" y="3453"/>
                  </a:cubicBezTo>
                  <a:lnTo>
                    <a:pt x="3263" y="3453"/>
                  </a:lnTo>
                  <a:cubicBezTo>
                    <a:pt x="3787" y="3453"/>
                    <a:pt x="4216" y="3025"/>
                    <a:pt x="4216" y="2501"/>
                  </a:cubicBezTo>
                  <a:lnTo>
                    <a:pt x="4216" y="953"/>
                  </a:lnTo>
                  <a:cubicBezTo>
                    <a:pt x="4216" y="429"/>
                    <a:pt x="3799" y="1"/>
                    <a:pt x="3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2266" name="Google Shape;2266;p32"/>
          <p:cNvGrpSpPr/>
          <p:nvPr/>
        </p:nvGrpSpPr>
        <p:grpSpPr>
          <a:xfrm>
            <a:off x="3080199" y="2035969"/>
            <a:ext cx="757737" cy="681634"/>
            <a:chOff x="2280029" y="1970604"/>
            <a:chExt cx="353631" cy="354395"/>
          </a:xfrm>
        </p:grpSpPr>
        <p:sp>
          <p:nvSpPr>
            <p:cNvPr id="2267" name="Google Shape;2267;p32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1" name="Google Shape;2271;p32"/>
          <p:cNvGrpSpPr/>
          <p:nvPr/>
        </p:nvGrpSpPr>
        <p:grpSpPr>
          <a:xfrm>
            <a:off x="7212437" y="2035969"/>
            <a:ext cx="693558" cy="675536"/>
            <a:chOff x="5194002" y="1511297"/>
            <a:chExt cx="259605" cy="346024"/>
          </a:xfrm>
        </p:grpSpPr>
        <p:sp>
          <p:nvSpPr>
            <p:cNvPr id="2272" name="Google Shape;2272;p32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" grpId="0"/>
      <p:bldP spid="2239" grpId="0" build="p" animBg="1"/>
      <p:bldP spid="2240" grpId="0"/>
      <p:bldP spid="2242" grpId="0" build="p"/>
      <p:bldP spid="2243" grpId="0"/>
      <p:bldP spid="2245" grpId="0" build="p"/>
      <p:bldP spid="2246" grpId="0"/>
      <p:bldP spid="22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34"/>
          <p:cNvSpPr txBox="1">
            <a:spLocks noGrp="1"/>
          </p:cNvSpPr>
          <p:nvPr>
            <p:ph type="title"/>
          </p:nvPr>
        </p:nvSpPr>
        <p:spPr>
          <a:xfrm>
            <a:off x="6193632" y="3742687"/>
            <a:ext cx="2458400" cy="736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500" b="1" dirty="0" err="1">
                <a:latin typeface="+mj-lt"/>
              </a:rPr>
              <a:t>Chủ</a:t>
            </a:r>
            <a:r>
              <a:rPr lang="vi-VN" sz="4500" b="1" dirty="0">
                <a:latin typeface="+mj-lt"/>
              </a:rPr>
              <a:t> </a:t>
            </a:r>
            <a:r>
              <a:rPr lang="vi-VN" sz="4500" b="1" dirty="0" err="1">
                <a:latin typeface="+mj-lt"/>
              </a:rPr>
              <a:t>đề</a:t>
            </a:r>
            <a:endParaRPr sz="4500" b="1" dirty="0">
              <a:latin typeface="+mj-lt"/>
            </a:endParaRPr>
          </a:p>
        </p:txBody>
      </p:sp>
      <p:sp>
        <p:nvSpPr>
          <p:cNvPr id="2309" name="Google Shape;2309;p34"/>
          <p:cNvSpPr txBox="1">
            <a:spLocks noGrp="1"/>
          </p:cNvSpPr>
          <p:nvPr>
            <p:ph type="title" idx="2"/>
          </p:nvPr>
        </p:nvSpPr>
        <p:spPr>
          <a:xfrm>
            <a:off x="6837825" y="2641181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0A0DE71A-D89B-4AF4-8EC9-614F56B139C6}"/>
              </a:ext>
            </a:extLst>
          </p:cNvPr>
          <p:cNvSpPr/>
          <p:nvPr/>
        </p:nvSpPr>
        <p:spPr>
          <a:xfrm>
            <a:off x="6686550" y="3600450"/>
            <a:ext cx="2193131" cy="5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ong bóng Ý nghĩ: Hình đám mây 14">
            <a:extLst>
              <a:ext uri="{FF2B5EF4-FFF2-40B4-BE49-F238E27FC236}">
                <a16:creationId xmlns:a16="http://schemas.microsoft.com/office/drawing/2014/main" id="{B5B26EEE-9CB2-4BC6-9DD8-B128E90017AB}"/>
              </a:ext>
            </a:extLst>
          </p:cNvPr>
          <p:cNvSpPr/>
          <p:nvPr/>
        </p:nvSpPr>
        <p:spPr>
          <a:xfrm>
            <a:off x="6100763" y="521494"/>
            <a:ext cx="2003001" cy="154543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500" dirty="0" err="1">
                <a:latin typeface="+mj-lt"/>
              </a:rPr>
              <a:t>Lợi</a:t>
            </a:r>
            <a:r>
              <a:rPr lang="vi-VN" sz="2500" dirty="0">
                <a:latin typeface="+mj-lt"/>
              </a:rPr>
              <a:t> </a:t>
            </a:r>
            <a:r>
              <a:rPr lang="vi-VN" sz="2500" dirty="0" err="1">
                <a:latin typeface="+mj-lt"/>
              </a:rPr>
              <a:t>ích</a:t>
            </a:r>
            <a:r>
              <a:rPr lang="vi-VN" sz="2500" dirty="0">
                <a:latin typeface="+mj-lt"/>
              </a:rPr>
              <a:t> 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938CFE3C-1BA1-42DD-AB31-74D4040237E3}"/>
              </a:ext>
            </a:extLst>
          </p:cNvPr>
          <p:cNvSpPr txBox="1"/>
          <p:nvPr/>
        </p:nvSpPr>
        <p:spPr>
          <a:xfrm>
            <a:off x="357188" y="1643062"/>
            <a:ext cx="556498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Khách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nhiều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lựa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chọn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khi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lựa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chọn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sản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phẩm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của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đơn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vị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kinh doanh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khác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nhau.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vi-VN" sz="17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Khách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không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cần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phải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tốn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thời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gian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công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sức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để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đi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tìm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mua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sản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phẩm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chỉ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cần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ngồi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nhà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lựa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chọn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sản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phẩm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ngay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lập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tức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khách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lên đơn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nhanh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chóng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vi-VN" sz="17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Linh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hoạt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về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thời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gian,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khách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có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thể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chủ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động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thời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gian mua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, không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phụ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thuộc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vào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giờ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mở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-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đóng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cửa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1700" b="0" i="0" dirty="0" err="1">
                <a:solidFill>
                  <a:srgbClr val="333333"/>
                </a:solidFill>
                <a:effectLst/>
                <a:latin typeface="+mj-lt"/>
              </a:rPr>
              <a:t>hàng</a:t>
            </a:r>
            <a:r>
              <a:rPr lang="vi-VN" sz="17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vi-VN" sz="15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358218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03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b="1" dirty="0" err="1">
                <a:latin typeface="+mj-lt"/>
              </a:rPr>
              <a:t>Hệ</a:t>
            </a:r>
            <a:r>
              <a:rPr lang="vi-VN" sz="3000" b="1" dirty="0">
                <a:latin typeface="+mj-lt"/>
              </a:rPr>
              <a:t> </a:t>
            </a:r>
            <a:r>
              <a:rPr lang="vi-VN" sz="3000" b="1" dirty="0" err="1">
                <a:latin typeface="+mj-lt"/>
              </a:rPr>
              <a:t>thống</a:t>
            </a:r>
            <a:r>
              <a:rPr lang="vi-VN" sz="3000" b="1" dirty="0">
                <a:latin typeface="+mj-lt"/>
              </a:rPr>
              <a:t> </a:t>
            </a:r>
            <a:r>
              <a:rPr lang="vi-VN" sz="3000" b="1" dirty="0" err="1">
                <a:latin typeface="+mj-lt"/>
              </a:rPr>
              <a:t>quản</a:t>
            </a:r>
            <a:r>
              <a:rPr lang="vi-VN" sz="3000" b="1" dirty="0">
                <a:latin typeface="+mj-lt"/>
              </a:rPr>
              <a:t> </a:t>
            </a:r>
            <a:r>
              <a:rPr lang="vi-VN" sz="3000" b="1" dirty="0" err="1">
                <a:latin typeface="+mj-lt"/>
              </a:rPr>
              <a:t>lý</a:t>
            </a:r>
            <a:r>
              <a:rPr lang="vi-VN" sz="3000" b="1" dirty="0">
                <a:latin typeface="+mj-lt"/>
              </a:rPr>
              <a:t> kinh doanh</a:t>
            </a:r>
            <a:br>
              <a:rPr lang="vi-VN" sz="3000" b="1" dirty="0">
                <a:latin typeface="+mj-lt"/>
              </a:rPr>
            </a:br>
            <a:r>
              <a:rPr lang="vi-VN" sz="3000" b="1" dirty="0">
                <a:latin typeface="+mj-lt"/>
              </a:rPr>
              <a:t> </a:t>
            </a:r>
            <a:r>
              <a:rPr lang="vi-VN" sz="3000" b="1" dirty="0" err="1">
                <a:latin typeface="+mj-lt"/>
              </a:rPr>
              <a:t>Laptop</a:t>
            </a:r>
            <a:endParaRPr sz="3000" b="1" dirty="0">
              <a:latin typeface="+mj-lt"/>
            </a:endParaRPr>
          </a:p>
        </p:txBody>
      </p:sp>
      <p:sp>
        <p:nvSpPr>
          <p:cNvPr id="2412" name="Google Shape;2412;p37"/>
          <p:cNvSpPr txBox="1"/>
          <p:nvPr/>
        </p:nvSpPr>
        <p:spPr>
          <a:xfrm>
            <a:off x="1031697" y="2671807"/>
            <a:ext cx="2664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500" b="1" dirty="0">
                <a:solidFill>
                  <a:schemeClr val="accent5"/>
                </a:solidFill>
                <a:latin typeface="+mj-lt"/>
                <a:ea typeface="Days One"/>
                <a:cs typeface="Days One"/>
                <a:sym typeface="Days One"/>
              </a:rPr>
              <a:t>Nhân viên</a:t>
            </a:r>
            <a:endParaRPr sz="2500" b="1" dirty="0">
              <a:solidFill>
                <a:schemeClr val="accent5"/>
              </a:solidFill>
              <a:latin typeface="+mj-lt"/>
              <a:ea typeface="Days One"/>
              <a:cs typeface="Days One"/>
              <a:sym typeface="Days One"/>
            </a:endParaRPr>
          </a:p>
        </p:txBody>
      </p:sp>
      <p:sp>
        <p:nvSpPr>
          <p:cNvPr id="2414" name="Google Shape;2414;p37"/>
          <p:cNvSpPr txBox="1"/>
          <p:nvPr/>
        </p:nvSpPr>
        <p:spPr>
          <a:xfrm>
            <a:off x="967403" y="1686073"/>
            <a:ext cx="2664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500" b="1" dirty="0" err="1">
                <a:solidFill>
                  <a:schemeClr val="accent6"/>
                </a:solidFill>
                <a:latin typeface="+mj-lt"/>
                <a:ea typeface="Days One"/>
                <a:cs typeface="Days One"/>
                <a:sym typeface="Days One"/>
              </a:rPr>
              <a:t>Khách</a:t>
            </a:r>
            <a:r>
              <a:rPr lang="vi-VN" sz="2500" b="1" dirty="0">
                <a:solidFill>
                  <a:schemeClr val="accent6"/>
                </a:solidFill>
                <a:latin typeface="+mj-lt"/>
                <a:ea typeface="Days One"/>
                <a:cs typeface="Days One"/>
                <a:sym typeface="Days One"/>
              </a:rPr>
              <a:t> </a:t>
            </a:r>
            <a:r>
              <a:rPr lang="vi-VN" sz="2500" b="1" dirty="0" err="1">
                <a:solidFill>
                  <a:schemeClr val="accent6"/>
                </a:solidFill>
                <a:latin typeface="+mj-lt"/>
                <a:ea typeface="Days One"/>
                <a:cs typeface="Days One"/>
                <a:sym typeface="Days One"/>
              </a:rPr>
              <a:t>hàng</a:t>
            </a:r>
            <a:endParaRPr sz="2500" b="1" dirty="0">
              <a:solidFill>
                <a:schemeClr val="accent6"/>
              </a:solidFill>
              <a:latin typeface="+mj-lt"/>
              <a:ea typeface="Days One"/>
              <a:cs typeface="Days One"/>
              <a:sym typeface="Days One"/>
            </a:endParaRPr>
          </a:p>
        </p:txBody>
      </p:sp>
      <p:sp>
        <p:nvSpPr>
          <p:cNvPr id="2416" name="Google Shape;2416;p37"/>
          <p:cNvSpPr txBox="1"/>
          <p:nvPr/>
        </p:nvSpPr>
        <p:spPr>
          <a:xfrm>
            <a:off x="1109829" y="3716459"/>
            <a:ext cx="26646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2500" b="1" dirty="0" err="1">
                <a:solidFill>
                  <a:srgbClr val="46848C"/>
                </a:solidFill>
                <a:latin typeface="+mj-lt"/>
                <a:ea typeface="Days One"/>
                <a:cs typeface="Days One"/>
                <a:sym typeface="Days One"/>
              </a:rPr>
              <a:t>Người</a:t>
            </a:r>
            <a:r>
              <a:rPr lang="vi-VN" sz="2500" b="1" dirty="0">
                <a:solidFill>
                  <a:srgbClr val="46848C"/>
                </a:solidFill>
                <a:latin typeface="+mj-lt"/>
                <a:ea typeface="Days One"/>
                <a:cs typeface="Days One"/>
                <a:sym typeface="Days One"/>
              </a:rPr>
              <a:t> </a:t>
            </a:r>
            <a:r>
              <a:rPr lang="vi-VN" sz="2500" b="1" dirty="0" err="1">
                <a:solidFill>
                  <a:srgbClr val="46848C"/>
                </a:solidFill>
                <a:latin typeface="+mj-lt"/>
                <a:ea typeface="Days One"/>
                <a:cs typeface="Days One"/>
                <a:sym typeface="Days One"/>
              </a:rPr>
              <a:t>quản</a:t>
            </a:r>
            <a:r>
              <a:rPr lang="vi-VN" sz="2500" b="1" dirty="0">
                <a:solidFill>
                  <a:srgbClr val="46848C"/>
                </a:solidFill>
                <a:latin typeface="+mj-lt"/>
                <a:ea typeface="Days One"/>
                <a:cs typeface="Days One"/>
                <a:sym typeface="Days One"/>
              </a:rPr>
              <a:t> </a:t>
            </a:r>
            <a:r>
              <a:rPr lang="vi-VN" sz="2500" b="1" dirty="0" err="1">
                <a:solidFill>
                  <a:srgbClr val="46848C"/>
                </a:solidFill>
                <a:latin typeface="+mj-lt"/>
                <a:ea typeface="Days One"/>
                <a:cs typeface="Days One"/>
                <a:sym typeface="Days One"/>
              </a:rPr>
              <a:t>lý</a:t>
            </a:r>
            <a:endParaRPr sz="2500" b="1" dirty="0">
              <a:solidFill>
                <a:srgbClr val="46848C"/>
              </a:solidFill>
              <a:latin typeface="+mj-lt"/>
              <a:ea typeface="Days One"/>
              <a:cs typeface="Days One"/>
              <a:sym typeface="Days One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FC0B81CD-D53A-4D6E-8908-8142FB4706D5}"/>
              </a:ext>
            </a:extLst>
          </p:cNvPr>
          <p:cNvGrpSpPr/>
          <p:nvPr/>
        </p:nvGrpSpPr>
        <p:grpSpPr>
          <a:xfrm>
            <a:off x="4286250" y="1708357"/>
            <a:ext cx="4124813" cy="3004287"/>
            <a:chOff x="1566594" y="1111125"/>
            <a:chExt cx="6025930" cy="3508650"/>
          </a:xfrm>
        </p:grpSpPr>
        <p:sp>
          <p:nvSpPr>
            <p:cNvPr id="33" name="Google Shape;214;p38">
              <a:extLst>
                <a:ext uri="{FF2B5EF4-FFF2-40B4-BE49-F238E27FC236}">
                  <a16:creationId xmlns:a16="http://schemas.microsoft.com/office/drawing/2014/main" id="{3ED3091A-2BB4-4A4D-ACCC-A3ED9E700F82}"/>
                </a:ext>
              </a:extLst>
            </p:cNvPr>
            <p:cNvSpPr/>
            <p:nvPr/>
          </p:nvSpPr>
          <p:spPr>
            <a:xfrm>
              <a:off x="1660512" y="3673575"/>
              <a:ext cx="1486200" cy="946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83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;p38">
              <a:extLst>
                <a:ext uri="{FF2B5EF4-FFF2-40B4-BE49-F238E27FC236}">
                  <a16:creationId xmlns:a16="http://schemas.microsoft.com/office/drawing/2014/main" id="{F30FA433-E71A-4A0C-9D8A-27B16EF25ABB}"/>
                </a:ext>
              </a:extLst>
            </p:cNvPr>
            <p:cNvSpPr txBox="1"/>
            <p:nvPr/>
          </p:nvSpPr>
          <p:spPr>
            <a:xfrm>
              <a:off x="1566594" y="3761477"/>
              <a:ext cx="1639993" cy="750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 err="1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Khách</a:t>
              </a:r>
              <a:r>
                <a:rPr lang="vi-VN" sz="1800" b="1" dirty="0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 </a:t>
              </a:r>
              <a:r>
                <a:rPr lang="vi-VN" sz="1800" b="1" dirty="0" err="1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hàng</a:t>
              </a:r>
              <a:endParaRPr sz="1800" b="1" dirty="0">
                <a:solidFill>
                  <a:srgbClr val="FFFFFF"/>
                </a:solidFill>
                <a:latin typeface="+mj-lt"/>
                <a:ea typeface="Exo 2"/>
                <a:cs typeface="Exo 2"/>
                <a:sym typeface="Exo 2"/>
              </a:endParaRPr>
            </a:p>
          </p:txBody>
        </p:sp>
        <p:sp>
          <p:nvSpPr>
            <p:cNvPr id="36" name="Google Shape;217;p38">
              <a:extLst>
                <a:ext uri="{FF2B5EF4-FFF2-40B4-BE49-F238E27FC236}">
                  <a16:creationId xmlns:a16="http://schemas.microsoft.com/office/drawing/2014/main" id="{570FE8F6-013C-4179-B630-F7B445E34DF2}"/>
                </a:ext>
              </a:extLst>
            </p:cNvPr>
            <p:cNvSpPr/>
            <p:nvPr/>
          </p:nvSpPr>
          <p:spPr>
            <a:xfrm>
              <a:off x="6046450" y="3673575"/>
              <a:ext cx="1486200" cy="946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EDB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8;p38">
              <a:extLst>
                <a:ext uri="{FF2B5EF4-FFF2-40B4-BE49-F238E27FC236}">
                  <a16:creationId xmlns:a16="http://schemas.microsoft.com/office/drawing/2014/main" id="{859C2FD5-33AB-49FB-A9E3-CD39FAA32740}"/>
                </a:ext>
              </a:extLst>
            </p:cNvPr>
            <p:cNvSpPr txBox="1"/>
            <p:nvPr/>
          </p:nvSpPr>
          <p:spPr>
            <a:xfrm>
              <a:off x="6106325" y="3818313"/>
              <a:ext cx="1486199" cy="725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Nhân viên</a:t>
              </a:r>
              <a:endParaRPr sz="1800" b="1" dirty="0">
                <a:solidFill>
                  <a:srgbClr val="FFFFFF"/>
                </a:solidFill>
                <a:latin typeface="+mj-lt"/>
                <a:ea typeface="Exo 2"/>
                <a:cs typeface="Exo 2"/>
                <a:sym typeface="Exo 2"/>
              </a:endParaRPr>
            </a:p>
          </p:txBody>
        </p:sp>
        <p:cxnSp>
          <p:nvCxnSpPr>
            <p:cNvPr id="39" name="Google Shape;220;p38">
              <a:extLst>
                <a:ext uri="{FF2B5EF4-FFF2-40B4-BE49-F238E27FC236}">
                  <a16:creationId xmlns:a16="http://schemas.microsoft.com/office/drawing/2014/main" id="{F5BA7CC7-EAB9-446A-BFAC-8BB1E91D4557}"/>
                </a:ext>
              </a:extLst>
            </p:cNvPr>
            <p:cNvCxnSpPr/>
            <p:nvPr/>
          </p:nvCxnSpPr>
          <p:spPr>
            <a:xfrm rot="-5400000" flipH="1">
              <a:off x="4396930" y="2314525"/>
              <a:ext cx="360900" cy="600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221;p38">
              <a:extLst>
                <a:ext uri="{FF2B5EF4-FFF2-40B4-BE49-F238E27FC236}">
                  <a16:creationId xmlns:a16="http://schemas.microsoft.com/office/drawing/2014/main" id="{881AD501-FA25-4972-835C-988A1A546303}"/>
                </a:ext>
              </a:extLst>
            </p:cNvPr>
            <p:cNvSpPr/>
            <p:nvPr/>
          </p:nvSpPr>
          <p:spPr>
            <a:xfrm>
              <a:off x="3079550" y="2572350"/>
              <a:ext cx="3055500" cy="8337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22;p38">
              <a:extLst>
                <a:ext uri="{FF2B5EF4-FFF2-40B4-BE49-F238E27FC236}">
                  <a16:creationId xmlns:a16="http://schemas.microsoft.com/office/drawing/2014/main" id="{E7386844-400F-4023-BBF6-DE9242382E7A}"/>
                </a:ext>
              </a:extLst>
            </p:cNvPr>
            <p:cNvSpPr/>
            <p:nvPr/>
          </p:nvSpPr>
          <p:spPr>
            <a:xfrm>
              <a:off x="3834350" y="1111125"/>
              <a:ext cx="1486200" cy="946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468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223;p38">
              <a:extLst>
                <a:ext uri="{FF2B5EF4-FFF2-40B4-BE49-F238E27FC236}">
                  <a16:creationId xmlns:a16="http://schemas.microsoft.com/office/drawing/2014/main" id="{A5199945-33DA-43DC-A38F-AA564376651F}"/>
                </a:ext>
              </a:extLst>
            </p:cNvPr>
            <p:cNvCxnSpPr/>
            <p:nvPr/>
          </p:nvCxnSpPr>
          <p:spPr>
            <a:xfrm rot="5400000">
              <a:off x="2408400" y="3002475"/>
              <a:ext cx="611100" cy="584700"/>
            </a:xfrm>
            <a:prstGeom prst="bentConnector3">
              <a:avLst>
                <a:gd name="adj1" fmla="val -691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224;p38">
              <a:extLst>
                <a:ext uri="{FF2B5EF4-FFF2-40B4-BE49-F238E27FC236}">
                  <a16:creationId xmlns:a16="http://schemas.microsoft.com/office/drawing/2014/main" id="{7E65C263-945E-41A6-B63D-9DED147536D2}"/>
                </a:ext>
              </a:extLst>
            </p:cNvPr>
            <p:cNvCxnSpPr/>
            <p:nvPr/>
          </p:nvCxnSpPr>
          <p:spPr>
            <a:xfrm>
              <a:off x="6211750" y="3040275"/>
              <a:ext cx="577800" cy="560100"/>
            </a:xfrm>
            <a:prstGeom prst="bentConnector3">
              <a:avLst>
                <a:gd name="adj1" fmla="val 99749"/>
              </a:avLst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225;p38">
              <a:extLst>
                <a:ext uri="{FF2B5EF4-FFF2-40B4-BE49-F238E27FC236}">
                  <a16:creationId xmlns:a16="http://schemas.microsoft.com/office/drawing/2014/main" id="{19ED0BFF-B8B9-48DA-8E1E-A12E639E7E72}"/>
                </a:ext>
              </a:extLst>
            </p:cNvPr>
            <p:cNvSpPr txBox="1"/>
            <p:nvPr/>
          </p:nvSpPr>
          <p:spPr>
            <a:xfrm>
              <a:off x="3262449" y="2670772"/>
              <a:ext cx="2693150" cy="58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 err="1">
                  <a:solidFill>
                    <a:srgbClr val="434343"/>
                  </a:solidFill>
                  <a:latin typeface="+mj-lt"/>
                  <a:ea typeface="Exo 2"/>
                  <a:cs typeface="Exo 2"/>
                  <a:sym typeface="Exo 2"/>
                </a:rPr>
                <a:t>Hệ</a:t>
              </a:r>
              <a:r>
                <a:rPr lang="vi-VN" sz="1800" b="1" dirty="0">
                  <a:solidFill>
                    <a:srgbClr val="434343"/>
                  </a:solidFill>
                  <a:latin typeface="+mj-lt"/>
                  <a:ea typeface="Exo 2"/>
                  <a:cs typeface="Exo 2"/>
                  <a:sym typeface="Exo 2"/>
                </a:rPr>
                <a:t> </a:t>
              </a:r>
              <a:r>
                <a:rPr lang="vi-VN" sz="1800" b="1" dirty="0" err="1">
                  <a:solidFill>
                    <a:srgbClr val="434343"/>
                  </a:solidFill>
                  <a:latin typeface="+mj-lt"/>
                  <a:ea typeface="Exo 2"/>
                  <a:cs typeface="Exo 2"/>
                  <a:sym typeface="Exo 2"/>
                </a:rPr>
                <a:t>thống</a:t>
              </a:r>
              <a:endParaRPr sz="1800" b="1" dirty="0">
                <a:solidFill>
                  <a:srgbClr val="434343"/>
                </a:solidFill>
                <a:latin typeface="+mj-lt"/>
                <a:ea typeface="Exo 2"/>
                <a:cs typeface="Exo 2"/>
                <a:sym typeface="Exo 2"/>
              </a:endParaRPr>
            </a:p>
          </p:txBody>
        </p:sp>
        <p:sp>
          <p:nvSpPr>
            <p:cNvPr id="46" name="Google Shape;227;p38">
              <a:extLst>
                <a:ext uri="{FF2B5EF4-FFF2-40B4-BE49-F238E27FC236}">
                  <a16:creationId xmlns:a16="http://schemas.microsoft.com/office/drawing/2014/main" id="{825F8947-FC6A-4415-9EC4-166DBFC6CF6D}"/>
                </a:ext>
              </a:extLst>
            </p:cNvPr>
            <p:cNvSpPr txBox="1"/>
            <p:nvPr/>
          </p:nvSpPr>
          <p:spPr>
            <a:xfrm>
              <a:off x="3808483" y="1135570"/>
              <a:ext cx="1597631" cy="735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800" b="1" dirty="0" err="1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Quản</a:t>
              </a:r>
              <a:r>
                <a:rPr lang="vi-VN" sz="1800" b="1" dirty="0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 </a:t>
              </a:r>
              <a:r>
                <a:rPr lang="vi-VN" sz="1800" b="1" dirty="0" err="1">
                  <a:solidFill>
                    <a:srgbClr val="FFFFFF"/>
                  </a:solidFill>
                  <a:latin typeface="+mj-lt"/>
                  <a:ea typeface="Exo 2"/>
                  <a:cs typeface="Exo 2"/>
                  <a:sym typeface="Exo 2"/>
                </a:rPr>
                <a:t>lý</a:t>
              </a:r>
              <a:endParaRPr sz="1800" b="1" dirty="0">
                <a:solidFill>
                  <a:srgbClr val="FFFFFF"/>
                </a:solidFill>
                <a:latin typeface="+mj-lt"/>
                <a:ea typeface="Exo 2"/>
                <a:cs typeface="Exo 2"/>
                <a:sym typeface="Exo 2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FEA7FE-3985-4EE2-BCFC-DA606F56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err="1">
                <a:latin typeface="+mj-lt"/>
              </a:rPr>
              <a:t>Biểu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đồ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usecase</a:t>
            </a:r>
            <a:r>
              <a:rPr lang="vi-VN" b="1" dirty="0">
                <a:latin typeface="+mj-lt"/>
              </a:rPr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C7197B2-5E14-4EFD-9CCA-3CB91DA9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95" y="1310125"/>
            <a:ext cx="5899960" cy="34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02156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328F5A-0A5A-44DB-8333-F51F5B06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56" y="160881"/>
            <a:ext cx="7717500" cy="612900"/>
          </a:xfrm>
        </p:spPr>
        <p:txBody>
          <a:bodyPr/>
          <a:lstStyle/>
          <a:p>
            <a:r>
              <a:rPr lang="vi-VN" b="1" dirty="0">
                <a:latin typeface="+mj-lt"/>
              </a:rPr>
              <a:t>ER </a:t>
            </a:r>
            <a:r>
              <a:rPr lang="vi-VN" b="1" dirty="0" err="1">
                <a:latin typeface="+mj-lt"/>
              </a:rPr>
              <a:t>Diagram</a:t>
            </a:r>
            <a:endParaRPr lang="vi-VN" b="1" dirty="0">
              <a:latin typeface="+mj-lt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92C50A8-ABF0-46BB-B6C8-260F712B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21" y="986750"/>
            <a:ext cx="7193758" cy="38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946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8A6A83-1999-4126-BEB0-3E547EB5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28" y="57881"/>
            <a:ext cx="5894744" cy="612900"/>
          </a:xfrm>
        </p:spPr>
        <p:txBody>
          <a:bodyPr/>
          <a:lstStyle/>
          <a:p>
            <a:r>
              <a:rPr lang="vi-VN" sz="3000" b="1" dirty="0">
                <a:latin typeface="+mj-lt"/>
              </a:rPr>
              <a:t>Sơ </a:t>
            </a:r>
            <a:r>
              <a:rPr lang="vi-VN" sz="3000" b="1" dirty="0" err="1">
                <a:latin typeface="+mj-lt"/>
              </a:rPr>
              <a:t>đồ</a:t>
            </a:r>
            <a:r>
              <a:rPr lang="vi-VN" sz="3000" b="1" dirty="0">
                <a:latin typeface="+mj-lt"/>
              </a:rPr>
              <a:t> quan </a:t>
            </a:r>
            <a:r>
              <a:rPr lang="vi-VN" sz="3000" b="1" dirty="0" err="1">
                <a:latin typeface="+mj-lt"/>
              </a:rPr>
              <a:t>hệ</a:t>
            </a:r>
            <a:r>
              <a:rPr lang="vi-VN" sz="3000" b="1" dirty="0">
                <a:latin typeface="+mj-lt"/>
              </a:rPr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DCCDF1A-9AED-4AD5-94BC-69195C54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28" y="670781"/>
            <a:ext cx="6168101" cy="40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50920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Long-Distance Christmas Calls by Slidesgo">
  <a:themeElements>
    <a:clrScheme name="Simple Light">
      <a:dk1>
        <a:srgbClr val="003956"/>
      </a:dk1>
      <a:lt1>
        <a:srgbClr val="FFFFFF"/>
      </a:lt1>
      <a:dk2>
        <a:srgbClr val="496A95"/>
      </a:dk2>
      <a:lt2>
        <a:srgbClr val="81B0C5"/>
      </a:lt2>
      <a:accent1>
        <a:srgbClr val="00677B"/>
      </a:accent1>
      <a:accent2>
        <a:srgbClr val="00899C"/>
      </a:accent2>
      <a:accent3>
        <a:srgbClr val="2A8770"/>
      </a:accent3>
      <a:accent4>
        <a:srgbClr val="64C6AC"/>
      </a:accent4>
      <a:accent5>
        <a:srgbClr val="EBB45E"/>
      </a:accent5>
      <a:accent6>
        <a:srgbClr val="E83232"/>
      </a:accent6>
      <a:hlink>
        <a:srgbClr val="00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258</Words>
  <Application>Microsoft Office PowerPoint</Application>
  <PresentationFormat>Trình chiếu Trên màn hình (16:9)</PresentationFormat>
  <Paragraphs>64</Paragraphs>
  <Slides>19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7" baseType="lpstr">
      <vt:lpstr>Days One</vt:lpstr>
      <vt:lpstr>Times New Roman</vt:lpstr>
      <vt:lpstr>Barlow Light</vt:lpstr>
      <vt:lpstr>Work Sans</vt:lpstr>
      <vt:lpstr>Courier New</vt:lpstr>
      <vt:lpstr>Barlow</vt:lpstr>
      <vt:lpstr>Arial</vt:lpstr>
      <vt:lpstr>Long-Distance Christmas Calls by Slidesgo</vt:lpstr>
      <vt:lpstr>Database Lab</vt:lpstr>
      <vt:lpstr>Meet our team</vt:lpstr>
      <vt:lpstr>Table of contents</vt:lpstr>
      <vt:lpstr>Chủ đề</vt:lpstr>
      <vt:lpstr>Bản trình bày PowerPoint</vt:lpstr>
      <vt:lpstr>Hệ thống quản lý kinh doanh  Laptop</vt:lpstr>
      <vt:lpstr>Biểu đồ usecase </vt:lpstr>
      <vt:lpstr>ER Diagram</vt:lpstr>
      <vt:lpstr>Sơ đồ quan hệ </vt:lpstr>
      <vt:lpstr>Quá trình thực hiện</vt:lpstr>
      <vt:lpstr>Bản trình bày PowerPoint</vt:lpstr>
      <vt:lpstr>Timelines always work well</vt:lpstr>
      <vt:lpstr>Phân công công việc</vt:lpstr>
      <vt:lpstr>Bảng phân công công việc</vt:lpstr>
      <vt:lpstr>Báo cáo </vt:lpstr>
      <vt:lpstr>Thu Hà</vt:lpstr>
      <vt:lpstr>Việt Dũng</vt:lpstr>
      <vt:lpstr>Trung Dũng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Lab</dc:title>
  <cp:lastModifiedBy>DOAN TRUNG DUNG 20194521</cp:lastModifiedBy>
  <cp:revision>60</cp:revision>
  <dcterms:modified xsi:type="dcterms:W3CDTF">2022-01-19T18:05:05Z</dcterms:modified>
</cp:coreProperties>
</file>