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6" r:id="rId4"/>
  </p:sldMasterIdLst>
  <p:notesMasterIdLst>
    <p:notesMasterId r:id="rId13"/>
  </p:notesMasterIdLst>
  <p:handoutMasterIdLst>
    <p:handoutMasterId r:id="rId14"/>
  </p:handoutMasterIdLst>
  <p:sldIdLst>
    <p:sldId id="412" r:id="rId5"/>
    <p:sldId id="292" r:id="rId6"/>
    <p:sldId id="421" r:id="rId7"/>
    <p:sldId id="415" r:id="rId8"/>
    <p:sldId id="418" r:id="rId9"/>
    <p:sldId id="419" r:id="rId10"/>
    <p:sldId id="420" r:id="rId11"/>
    <p:sldId id="41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A1A936C-1B5D-4CEE-B939-527C0C1F28B1}">
          <p14:sldIdLst>
            <p14:sldId id="412"/>
          </p14:sldIdLst>
        </p14:section>
        <p14:section name="Untitled Section" id="{2665A386-9E18-4095-BF23-EF724BC404F1}">
          <p14:sldIdLst>
            <p14:sldId id="292"/>
            <p14:sldId id="421"/>
            <p14:sldId id="415"/>
            <p14:sldId id="418"/>
            <p14:sldId id="419"/>
            <p14:sldId id="420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26662"/>
    <a:srgbClr val="B4423B"/>
    <a:srgbClr val="B4423A"/>
    <a:srgbClr val="B74740"/>
    <a:srgbClr val="BD5048"/>
    <a:srgbClr val="BC615D"/>
    <a:srgbClr val="F8F8F8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0704" autoAdjust="0"/>
  </p:normalViewPr>
  <p:slideViewPr>
    <p:cSldViewPr snapToGrid="0">
      <p:cViewPr varScale="1">
        <p:scale>
          <a:sx n="112" d="100"/>
          <a:sy n="112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645-B9B4-46EE-B031-35C24A448A04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Graphic 7">
            <a:extLst>
              <a:ext uri="{FF2B5EF4-FFF2-40B4-BE49-F238E27FC236}">
                <a16:creationId xmlns:a16="http://schemas.microsoft.com/office/drawing/2014/main" xmlns="" id="{771E51BC-664F-E0BB-5587-24ED4C3481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3"/>
            <a:ext cx="7116234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438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99961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48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5663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131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187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7661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80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387" y="2886077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1427" y="5084527"/>
            <a:ext cx="173828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15387" y="5464117"/>
            <a:ext cx="1384133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77687" y="2886077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683725" y="5084527"/>
            <a:ext cx="174811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77686" y="5478799"/>
            <a:ext cx="1391962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45685" y="2886077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51723" y="5084527"/>
            <a:ext cx="173828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745684" y="5478799"/>
            <a:ext cx="1384133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60595" y="2886077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366634" y="5084527"/>
            <a:ext cx="173828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560594" y="5464117"/>
            <a:ext cx="1384133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500688" y="3"/>
            <a:ext cx="3643313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2634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9431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28650" y="2111378"/>
            <a:ext cx="78867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2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5414" y="0"/>
            <a:ext cx="7558587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509419"/>
            <a:ext cx="3061607" cy="585788"/>
          </a:xfrm>
        </p:spPr>
        <p:txBody>
          <a:bodyPr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556" y="1507772"/>
            <a:ext cx="1606323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098" y="2584097"/>
            <a:ext cx="1606323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3918" y="3660422"/>
            <a:ext cx="1606323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42068" y="4736748"/>
            <a:ext cx="1606323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1152" y="1613528"/>
            <a:ext cx="382701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9522" y="2682564"/>
            <a:ext cx="382701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82703" y="3755394"/>
            <a:ext cx="382701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31460" y="4824430"/>
            <a:ext cx="382701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61858" y="6356353"/>
            <a:ext cx="2831986" cy="365125"/>
          </a:xfrm>
        </p:spPr>
        <p:txBody>
          <a:bodyPr/>
          <a:lstStyle>
            <a:lvl1pPr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8157" y="6356353"/>
            <a:ext cx="407194" cy="365125"/>
          </a:xfrm>
        </p:spPr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265138" y="5023933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819938" y="3948451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380090" y="2872686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939699" y="1796083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777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" y="0"/>
            <a:ext cx="41862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3294" y="2809878"/>
            <a:ext cx="5022056" cy="1909763"/>
          </a:xfrm>
        </p:spPr>
        <p:txBody>
          <a:bodyPr anchor="b"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3294" y="5028806"/>
            <a:ext cx="5022056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7580" y="6356353"/>
            <a:ext cx="1271588" cy="365125"/>
          </a:xfrm>
        </p:spPr>
        <p:txBody>
          <a:bodyPr/>
          <a:lstStyle>
            <a:lvl1pPr>
              <a:defRPr sz="675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7776" y="6356353"/>
            <a:ext cx="1907381" cy="365125"/>
          </a:xfrm>
        </p:spPr>
        <p:txBody>
          <a:bodyPr/>
          <a:lstStyle>
            <a:lvl1pPr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3762" y="6356353"/>
            <a:ext cx="1271588" cy="365125"/>
          </a:xfrm>
        </p:spPr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1657350" y="0"/>
            <a:ext cx="18288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04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9144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82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7882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5126" y="3654383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25126" y="3809750"/>
            <a:ext cx="13716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9703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886947" y="3654383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86947" y="3809750"/>
            <a:ext cx="13716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991688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48769" y="3654383"/>
            <a:ext cx="157885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572002" y="3809750"/>
            <a:ext cx="1724891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2611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69855" y="3654383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558362" y="3809750"/>
            <a:ext cx="138309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07882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125126" y="5513219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125126" y="5668588"/>
            <a:ext cx="13716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169703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886947" y="5513219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2886947" y="5668588"/>
            <a:ext cx="13716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xmlns="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991688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4754945" y="5513219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4754944" y="5668588"/>
            <a:ext cx="13601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52611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675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569855" y="5513219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558362" y="5668588"/>
            <a:ext cx="138309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82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2329" y="2776936"/>
            <a:ext cx="2161856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329" y="3834611"/>
            <a:ext cx="2161856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1" spc="37" baseline="0"/>
            </a:lvl1pPr>
            <a:lvl2pPr marL="342891" indent="0">
              <a:lnSpc>
                <a:spcPct val="100000"/>
              </a:lnSpc>
              <a:buNone/>
              <a:defRPr sz="1051" spc="37" baseline="0"/>
            </a:lvl2pPr>
            <a:lvl3pPr marL="685783" indent="0">
              <a:lnSpc>
                <a:spcPct val="100000"/>
              </a:lnSpc>
              <a:buNone/>
              <a:defRPr sz="1051" spc="37" baseline="0"/>
            </a:lvl3pPr>
            <a:lvl4pPr marL="1028674" indent="0">
              <a:lnSpc>
                <a:spcPct val="100000"/>
              </a:lnSpc>
              <a:buNone/>
              <a:defRPr sz="1051" spc="37" baseline="0"/>
            </a:lvl4pPr>
            <a:lvl5pPr marL="1371566" indent="0">
              <a:lnSpc>
                <a:spcPct val="100000"/>
              </a:lnSpc>
              <a:buNone/>
              <a:defRPr sz="1051" spc="37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85751" y="2776936"/>
            <a:ext cx="2172503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85751" y="3834611"/>
            <a:ext cx="2172503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1" spc="37" baseline="0"/>
            </a:lvl1pPr>
            <a:lvl2pPr marL="342891" indent="0">
              <a:lnSpc>
                <a:spcPct val="100000"/>
              </a:lnSpc>
              <a:buNone/>
              <a:defRPr sz="1051" spc="37" baseline="0"/>
            </a:lvl2pPr>
            <a:lvl3pPr marL="685783" indent="0">
              <a:lnSpc>
                <a:spcPct val="100000"/>
              </a:lnSpc>
              <a:buNone/>
              <a:defRPr sz="1051" spc="37" baseline="0"/>
            </a:lvl3pPr>
            <a:lvl4pPr marL="1028674" indent="0">
              <a:lnSpc>
                <a:spcPct val="100000"/>
              </a:lnSpc>
              <a:buNone/>
              <a:defRPr sz="1051" spc="37" baseline="0"/>
            </a:lvl4pPr>
            <a:lvl5pPr marL="1371566" indent="0">
              <a:lnSpc>
                <a:spcPct val="100000"/>
              </a:lnSpc>
              <a:buNone/>
              <a:defRPr sz="1051" spc="37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49816" y="2776936"/>
            <a:ext cx="2161856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49816" y="3834611"/>
            <a:ext cx="2161856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1" spc="37" baseline="0"/>
            </a:lvl1pPr>
            <a:lvl2pPr marL="342891" indent="0">
              <a:lnSpc>
                <a:spcPct val="100000"/>
              </a:lnSpc>
              <a:buNone/>
              <a:defRPr sz="1051" spc="37" baseline="0"/>
            </a:lvl2pPr>
            <a:lvl3pPr marL="685783" indent="0">
              <a:lnSpc>
                <a:spcPct val="100000"/>
              </a:lnSpc>
              <a:buNone/>
              <a:defRPr sz="1051" spc="37" baseline="0"/>
            </a:lvl3pPr>
            <a:lvl4pPr marL="1028674" indent="0">
              <a:lnSpc>
                <a:spcPct val="100000"/>
              </a:lnSpc>
              <a:buNone/>
              <a:defRPr sz="1051" spc="37" baseline="0"/>
            </a:lvl4pPr>
            <a:lvl5pPr marL="1371566" indent="0">
              <a:lnSpc>
                <a:spcPct val="100000"/>
              </a:lnSpc>
              <a:buNone/>
              <a:defRPr sz="1051" spc="37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678782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767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8446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6953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018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367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70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0178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7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31" r:id="rId17"/>
    <p:sldLayoutId id="2147483732" r:id="rId18"/>
    <p:sldLayoutId id="2147483733" r:id="rId19"/>
    <p:sldLayoutId id="2147483734" r:id="rId20"/>
    <p:sldLayoutId id="2147483662" r:id="rId21"/>
    <p:sldLayoutId id="2147483660" r:id="rId2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415B0D4-AFDE-C127-93FE-FC3BFFB3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F35DD7-B94C-A5FA-662C-06628012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F83E1F-A773-1AB1-6BA3-4ADC8752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7B1C87-F541-8DFA-D1E8-AAEEC2E9329B}"/>
              </a:ext>
            </a:extLst>
          </p:cNvPr>
          <p:cNvSpPr txBox="1"/>
          <p:nvPr/>
        </p:nvSpPr>
        <p:spPr>
          <a:xfrm>
            <a:off x="507999" y="606091"/>
            <a:ext cx="81503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TÀI NGUYÊN VÀ MÔI TRƯỜNG TP.HCM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6051046-CB4E-3F11-DD5F-CBD870A5A826}"/>
              </a:ext>
            </a:extLst>
          </p:cNvPr>
          <p:cNvSpPr txBox="1">
            <a:spLocks/>
          </p:cNvSpPr>
          <p:nvPr/>
        </p:nvSpPr>
        <p:spPr bwMode="gray">
          <a:xfrm>
            <a:off x="523294" y="1097939"/>
            <a:ext cx="8097412" cy="3301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 CÁO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 CÁ NHÂN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 NGUỒN MỞ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639E5487-8B02-3BCC-EDE9-3DB7A4301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07028"/>
              </p:ext>
            </p:extLst>
          </p:nvPr>
        </p:nvGraphicFramePr>
        <p:xfrm>
          <a:off x="408876" y="4145559"/>
          <a:ext cx="771404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6955">
                  <a:extLst>
                    <a:ext uri="{9D8B030D-6E8A-4147-A177-3AD203B41FA5}">
                      <a16:colId xmlns:a16="http://schemas.microsoft.com/office/drawing/2014/main" xmlns="" val="3889584129"/>
                    </a:ext>
                  </a:extLst>
                </a:gridCol>
                <a:gridCol w="2927088">
                  <a:extLst>
                    <a:ext uri="{9D8B030D-6E8A-4147-A177-3AD203B41FA5}">
                      <a16:colId xmlns:a16="http://schemas.microsoft.com/office/drawing/2014/main" xmlns="" val="1011912374"/>
                    </a:ext>
                  </a:extLst>
                </a:gridCol>
              </a:tblGrid>
              <a:tr h="388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MSSV</a:t>
                      </a:r>
                      <a:endParaRPr lang="x-none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400" dirty="0" smtClean="0"/>
                        <a:t>0950080083</a:t>
                      </a:r>
                      <a:endParaRPr lang="x-none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3415591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HỌ</a:t>
                      </a:r>
                      <a:r>
                        <a:rPr lang="en-US" sz="2400" baseline="0" dirty="0" smtClean="0"/>
                        <a:t> TÊN</a:t>
                      </a:r>
                      <a:endParaRPr lang="x-none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HÀ</a:t>
                      </a:r>
                      <a:r>
                        <a:rPr lang="en-US" sz="2400" baseline="0" dirty="0" smtClean="0"/>
                        <a:t> CHÍ BẢO</a:t>
                      </a:r>
                      <a:endParaRPr lang="x-none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7074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3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2FFAF4-9B2A-2B33-4B1B-702A7EFA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9360" y="306984"/>
            <a:ext cx="1012485" cy="767687"/>
          </a:xfrm>
        </p:spPr>
        <p:txBody>
          <a:bodyPr/>
          <a:lstStyle/>
          <a:p>
            <a:fld id="{A49DFD55-3C28-40EF-9E31-A92D2E4017FF}" type="slidenum">
              <a:rPr lang="en-US" sz="30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B4911B-932B-A59D-E239-CED34A6DBF22}"/>
              </a:ext>
            </a:extLst>
          </p:cNvPr>
          <p:cNvSpPr txBox="1"/>
          <p:nvPr/>
        </p:nvSpPr>
        <p:spPr>
          <a:xfrm>
            <a:off x="0" y="-1618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WEB CÁ NHÂN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6118"/>
            <a:ext cx="11782425" cy="66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54667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1.2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</a:t>
            </a:r>
            <a:b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0"/>
            <a:ext cx="7696200" cy="685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đầy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Admin:quản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gmail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khoản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chế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363133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0"/>
            <a:ext cx="7894320" cy="6858000"/>
          </a:xfrm>
        </p:spPr>
        <p:txBody>
          <a:bodyPr>
            <a:noAutofit/>
          </a:bodyPr>
          <a:lstStyle/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a.Đăng nhập </a:t>
            </a:r>
            <a:endParaRPr lang="en-US" sz="22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Mỗi user có 1 quyền nhất định. Tài khoản quản trị viên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sẽ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có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quyền thm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sửa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xóa</a:t>
            </a: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sản phẩm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;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thống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kê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;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quản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lý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đơn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hàng</a:t>
            </a: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 Tài khoản khách hàng thì chỉ xem được các sản phẩm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mua</a:t>
            </a:r>
            <a:r>
              <a:rPr lang="en-US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hang.</a:t>
            </a:r>
            <a:endParaRPr lang="vi-VN" sz="22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b.Đăng ký tài khoản</a:t>
            </a: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sz="22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Mặc định đăng ký tài khoản thành công thì sẽ trao cho tài khoản đăng ký là khách hàng.</a:t>
            </a:r>
            <a:endParaRPr lang="en-US" sz="22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05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vi-VN" sz="20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77" y="3838575"/>
            <a:ext cx="64103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337785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0"/>
            <a:ext cx="7894320" cy="6858000"/>
          </a:xfrm>
        </p:spPr>
        <p:txBody>
          <a:bodyPr>
            <a:noAutofit/>
          </a:bodyPr>
          <a:lstStyle/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</a:t>
            </a:r>
            <a:r>
              <a:rPr lang="vi-VN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.Quản lý sản phẩm: Người bán</a:t>
            </a: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Thêm: Ta nhập vào các thông tin cần thêm về sản phẩm để có thể mới một đối tượng tương ứng.</a:t>
            </a: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Sửa: Ta chọn vào đối tượng và thay đổi các thông tin theo ý muốn và bấm nút edit.</a:t>
            </a: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Xóa: Ta chọn vào đối tượng và bấm nút xóa.</a:t>
            </a:r>
            <a:endParaRPr lang="en-US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vi-VN" sz="20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66" y="2543371"/>
            <a:ext cx="6678453" cy="43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61798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1.2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0"/>
            <a:ext cx="7894320" cy="6858000"/>
          </a:xfrm>
        </p:spPr>
        <p:txBody>
          <a:bodyPr>
            <a:noAutofit/>
          </a:bodyPr>
          <a:lstStyle/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sz="2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</a:t>
            </a:r>
            <a:r>
              <a:rPr lang="vi-VN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.Tìm kiếm sản phẩm</a:t>
            </a:r>
            <a:endParaRPr lang="en-US" sz="24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sz="24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sz="24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</a:t>
            </a:r>
            <a:r>
              <a:rPr lang="vi-VN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.Chọn các sản phẩm và thanh toán</a:t>
            </a: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vi-VN" sz="24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Cho phép chọn các sản phẩm và bỏ vào giỏ hàng và sau đó có thể thanh toán. </a:t>
            </a:r>
            <a:endParaRPr lang="vi-VN" sz="28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90" y="597217"/>
            <a:ext cx="7160618" cy="1094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97" y="3509555"/>
            <a:ext cx="7785717" cy="33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329267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0"/>
            <a:ext cx="7894320" cy="6858000"/>
          </a:xfrm>
        </p:spPr>
        <p:txBody>
          <a:bodyPr>
            <a:noAutofit/>
          </a:bodyPr>
          <a:lstStyle/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</a:t>
            </a:r>
            <a:r>
              <a:rPr lang="vi-VN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Quản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lý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đơn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hàng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</a:t>
            </a: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Có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thể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xem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đơn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hàng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từ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người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mua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vi-VN" dirty="0" smtClean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dirty="0" smtClean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dirty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en-US" dirty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g.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vi-VN" dirty="0" smtClean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150"/>
              </a:spcBef>
              <a:buNone/>
              <a:tabLst>
                <a:tab pos="135255" algn="l"/>
              </a:tabLst>
            </a:pPr>
            <a:endParaRPr lang="vi-VN" sz="2000" dirty="0" smtClean="0">
              <a:latin typeface="+mj-lt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66" y="886777"/>
            <a:ext cx="7814734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66" y="3395133"/>
            <a:ext cx="7814734" cy="34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CC60C3-8146-4114-E950-23671FD6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440C2C-E13B-551F-74B2-450F39CC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A10ABA-FA26-A997-4888-667CBE1E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37E81BE3-D094-7EB6-DEDA-419BA532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16c05727-aa75-4e4a-9b5f-8a80a1165891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elements/1.1/"/>
    <ds:schemaRef ds:uri="71af3243-3dd4-4a8d-8c0d-dd76da1f02a5"/>
    <ds:schemaRef ds:uri="http://schemas.microsoft.com/office/infopath/2007/PartnerControls"/>
    <ds:schemaRef ds:uri="230e9df3-be65-4c73-a93b-d1236ebd677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807</TotalTime>
  <Words>353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1.2 Phạm vi đồ  án</vt:lpstr>
      <vt:lpstr>1.3 Các chức năng chính</vt:lpstr>
      <vt:lpstr>1.3 Các chức năng chính</vt:lpstr>
      <vt:lpstr>1.2 Các chức năng chính</vt:lpstr>
      <vt:lpstr>1.3 Các chức năng chính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 PHÂN TÍCH DỮ LIỆU PHIM TRÊN IMDB 2006-2016</dc:title>
  <dc:creator>Tuấn phạm</dc:creator>
  <cp:lastModifiedBy>Administrator</cp:lastModifiedBy>
  <cp:revision>20</cp:revision>
  <dcterms:created xsi:type="dcterms:W3CDTF">2023-01-14T23:49:25Z</dcterms:created>
  <dcterms:modified xsi:type="dcterms:W3CDTF">2023-04-14T00:05:30Z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