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3" r:id="rId4"/>
  </p:sldMasterIdLst>
  <p:notesMasterIdLst>
    <p:notesMasterId r:id="rId16"/>
  </p:notesMasterIdLst>
  <p:handoutMasterIdLst>
    <p:handoutMasterId r:id="rId17"/>
  </p:handoutMasterIdLst>
  <p:sldIdLst>
    <p:sldId id="412" r:id="rId5"/>
    <p:sldId id="423" r:id="rId6"/>
    <p:sldId id="421" r:id="rId7"/>
    <p:sldId id="424" r:id="rId8"/>
    <p:sldId id="292" r:id="rId9"/>
    <p:sldId id="422" r:id="rId10"/>
    <p:sldId id="415" r:id="rId11"/>
    <p:sldId id="418" r:id="rId12"/>
    <p:sldId id="419" r:id="rId13"/>
    <p:sldId id="420" r:id="rId14"/>
    <p:sldId id="41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A1A936C-1B5D-4CEE-B939-527C0C1F28B1}">
          <p14:sldIdLst>
            <p14:sldId id="412"/>
          </p14:sldIdLst>
        </p14:section>
        <p14:section name="Untitled Section" id="{2665A386-9E18-4095-BF23-EF724BC404F1}">
          <p14:sldIdLst>
            <p14:sldId id="423"/>
            <p14:sldId id="421"/>
            <p14:sldId id="424"/>
            <p14:sldId id="292"/>
            <p14:sldId id="422"/>
            <p14:sldId id="415"/>
            <p14:sldId id="418"/>
            <p14:sldId id="419"/>
            <p14:sldId id="420"/>
            <p14:sldId id="41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26662"/>
    <a:srgbClr val="B4423B"/>
    <a:srgbClr val="B4423A"/>
    <a:srgbClr val="B74740"/>
    <a:srgbClr val="BD5048"/>
    <a:srgbClr val="BC615D"/>
    <a:srgbClr val="F8F8F8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0704" autoAdjust="0"/>
  </p:normalViewPr>
  <p:slideViewPr>
    <p:cSldViewPr snapToGrid="0">
      <p:cViewPr>
        <p:scale>
          <a:sx n="70" d="100"/>
          <a:sy n="70" d="100"/>
        </p:scale>
        <p:origin x="170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D645-B9B4-46EE-B031-35C24A448A04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xmlns="" id="{771E51BC-664F-E0BB-5587-24ED4C3481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3"/>
            <a:ext cx="7116234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0380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0492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80"/>
            <a:ext cx="6316266" cy="1325563"/>
          </a:xfrm>
        </p:spPr>
        <p:txBody>
          <a:bodyPr>
            <a:normAutofit/>
          </a:bodyPr>
          <a:lstStyle>
            <a:lvl1pPr algn="ctr"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387" y="2886077"/>
            <a:ext cx="1384133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21427" y="5084527"/>
            <a:ext cx="173828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115387" y="5464117"/>
            <a:ext cx="1384133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50" kern="1200" spc="113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77687" y="2886077"/>
            <a:ext cx="1384133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683725" y="5084527"/>
            <a:ext cx="174811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877686" y="5478799"/>
            <a:ext cx="1391962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50" kern="1200" spc="113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45685" y="2886077"/>
            <a:ext cx="1384133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51723" y="5084527"/>
            <a:ext cx="173828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745684" y="5478799"/>
            <a:ext cx="1384133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50" kern="1200" spc="113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60595" y="2886077"/>
            <a:ext cx="1384133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366634" y="5084527"/>
            <a:ext cx="173828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560594" y="5464117"/>
            <a:ext cx="1384133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50" kern="1200" spc="113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675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3C911F2-9041-416A-B83C-F23B354E06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500688" y="3"/>
            <a:ext cx="3643313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2634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786F69D-D4FA-4075-A7EC-8D31A184F6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19431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xmlns="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28650" y="2111378"/>
            <a:ext cx="78867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675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24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xmlns="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5414" y="0"/>
            <a:ext cx="7558587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1" y="5509419"/>
            <a:ext cx="3061607" cy="585788"/>
          </a:xfrm>
        </p:spPr>
        <p:txBody>
          <a:bodyPr>
            <a:normAutofit/>
          </a:bodyPr>
          <a:lstStyle>
            <a:lvl1pPr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556" y="1507772"/>
            <a:ext cx="1606323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xmlns="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098" y="2584097"/>
            <a:ext cx="1606323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xmlns="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3918" y="3660422"/>
            <a:ext cx="1606323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xmlns="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42068" y="4736748"/>
            <a:ext cx="1606323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xmlns="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01152" y="1613528"/>
            <a:ext cx="382701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050" spc="38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9522" y="2682564"/>
            <a:ext cx="382701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050" spc="38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xmlns="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82703" y="3755394"/>
            <a:ext cx="382701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050" spc="38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xmlns="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31460" y="4824430"/>
            <a:ext cx="382701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050" spc="38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61858" y="6356353"/>
            <a:ext cx="2831986" cy="365125"/>
          </a:xfrm>
        </p:spPr>
        <p:txBody>
          <a:bodyPr/>
          <a:lstStyle>
            <a:lvl1pPr>
              <a:defRPr sz="675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8157" y="6356353"/>
            <a:ext cx="407194" cy="365125"/>
          </a:xfrm>
        </p:spPr>
        <p:txBody>
          <a:bodyPr/>
          <a:lstStyle>
            <a:lvl1pPr>
              <a:defRPr sz="675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265138" y="5023933"/>
            <a:ext cx="113490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819938" y="3948451"/>
            <a:ext cx="113490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380090" y="2872686"/>
            <a:ext cx="113490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939699" y="1796083"/>
            <a:ext cx="113490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3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EE644D4-F9A4-4237-BD5C-4B97ABA933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" y="0"/>
            <a:ext cx="418623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3294" y="2809878"/>
            <a:ext cx="5022056" cy="1909763"/>
          </a:xfrm>
        </p:spPr>
        <p:txBody>
          <a:bodyPr anchor="b">
            <a:normAutofit/>
          </a:bodyPr>
          <a:lstStyle>
            <a:lvl1pPr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3294" y="5028806"/>
            <a:ext cx="5022056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7580" y="6356353"/>
            <a:ext cx="1271588" cy="365125"/>
          </a:xfrm>
        </p:spPr>
        <p:txBody>
          <a:bodyPr/>
          <a:lstStyle>
            <a:lvl1pPr>
              <a:defRPr sz="675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7776" y="6356353"/>
            <a:ext cx="1907381" cy="365125"/>
          </a:xfrm>
        </p:spPr>
        <p:txBody>
          <a:bodyPr/>
          <a:lstStyle>
            <a:lvl1pPr>
              <a:defRPr sz="675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43762" y="6356353"/>
            <a:ext cx="1271588" cy="365125"/>
          </a:xfrm>
        </p:spPr>
        <p:txBody>
          <a:bodyPr/>
          <a:lstStyle>
            <a:lvl1pPr>
              <a:defRPr sz="675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DAC7E4E-FE06-4E90-8107-6B543E551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 flipV="1">
            <a:off x="1657350" y="0"/>
            <a:ext cx="18288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0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87AAB93-862D-455E-9E73-3D0DAEFDED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473953"/>
            <a:ext cx="9144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xmlns="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82"/>
            <a:ext cx="6316266" cy="1325563"/>
          </a:xfrm>
        </p:spPr>
        <p:txBody>
          <a:bodyPr>
            <a:normAutofit/>
          </a:bodyPr>
          <a:lstStyle>
            <a:lvl1pPr algn="ctr"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07882" y="2428875"/>
            <a:ext cx="8001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675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25126" y="3654383"/>
            <a:ext cx="13716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125126" y="3809750"/>
            <a:ext cx="13716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9703" y="2428875"/>
            <a:ext cx="8001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675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886947" y="3654383"/>
            <a:ext cx="13716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886947" y="3809750"/>
            <a:ext cx="13716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xmlns="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991688" y="2428875"/>
            <a:ext cx="8001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675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648769" y="3654383"/>
            <a:ext cx="157885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572002" y="3809750"/>
            <a:ext cx="1724891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852611" y="2428875"/>
            <a:ext cx="8001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675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69855" y="3654383"/>
            <a:ext cx="13716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558362" y="3809750"/>
            <a:ext cx="138309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xmlns="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407882" y="4287711"/>
            <a:ext cx="8001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675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125126" y="5513219"/>
            <a:ext cx="13716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xmlns="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125126" y="5668588"/>
            <a:ext cx="13716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xmlns="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169703" y="4287711"/>
            <a:ext cx="8001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675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2886947" y="5513219"/>
            <a:ext cx="13716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xmlns="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2886947" y="5668588"/>
            <a:ext cx="13716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xmlns="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991688" y="4287711"/>
            <a:ext cx="8001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675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xmlns="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4754945" y="5513219"/>
            <a:ext cx="13716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xmlns="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4754944" y="5668588"/>
            <a:ext cx="13601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xmlns="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852611" y="4287711"/>
            <a:ext cx="8001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675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xmlns="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569855" y="5513219"/>
            <a:ext cx="13716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xmlns="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6558362" y="5668588"/>
            <a:ext cx="138309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675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82"/>
            <a:ext cx="6316266" cy="1325563"/>
          </a:xfrm>
        </p:spPr>
        <p:txBody>
          <a:bodyPr>
            <a:normAutofit/>
          </a:bodyPr>
          <a:lstStyle>
            <a:lvl1pPr algn="ctr"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2329" y="2776936"/>
            <a:ext cx="2161856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150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329" y="3834611"/>
            <a:ext cx="2161856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51" spc="37" baseline="0"/>
            </a:lvl1pPr>
            <a:lvl2pPr marL="342891" indent="0">
              <a:lnSpc>
                <a:spcPct val="100000"/>
              </a:lnSpc>
              <a:buNone/>
              <a:defRPr sz="1051" spc="37" baseline="0"/>
            </a:lvl2pPr>
            <a:lvl3pPr marL="685783" indent="0">
              <a:lnSpc>
                <a:spcPct val="100000"/>
              </a:lnSpc>
              <a:buNone/>
              <a:defRPr sz="1051" spc="37" baseline="0"/>
            </a:lvl3pPr>
            <a:lvl4pPr marL="1028674" indent="0">
              <a:lnSpc>
                <a:spcPct val="100000"/>
              </a:lnSpc>
              <a:buNone/>
              <a:defRPr sz="1051" spc="37" baseline="0"/>
            </a:lvl4pPr>
            <a:lvl5pPr marL="1371566" indent="0">
              <a:lnSpc>
                <a:spcPct val="100000"/>
              </a:lnSpc>
              <a:buNone/>
              <a:defRPr sz="1051" spc="37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85751" y="2776936"/>
            <a:ext cx="2172503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150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85751" y="3834611"/>
            <a:ext cx="2172503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51" spc="37" baseline="0"/>
            </a:lvl1pPr>
            <a:lvl2pPr marL="342891" indent="0">
              <a:lnSpc>
                <a:spcPct val="100000"/>
              </a:lnSpc>
              <a:buNone/>
              <a:defRPr sz="1051" spc="37" baseline="0"/>
            </a:lvl2pPr>
            <a:lvl3pPr marL="685783" indent="0">
              <a:lnSpc>
                <a:spcPct val="100000"/>
              </a:lnSpc>
              <a:buNone/>
              <a:defRPr sz="1051" spc="37" baseline="0"/>
            </a:lvl3pPr>
            <a:lvl4pPr marL="1028674" indent="0">
              <a:lnSpc>
                <a:spcPct val="100000"/>
              </a:lnSpc>
              <a:buNone/>
              <a:defRPr sz="1051" spc="37" baseline="0"/>
            </a:lvl4pPr>
            <a:lvl5pPr marL="1371566" indent="0">
              <a:lnSpc>
                <a:spcPct val="100000"/>
              </a:lnSpc>
              <a:buNone/>
              <a:defRPr sz="1051" spc="37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49816" y="2776936"/>
            <a:ext cx="2161856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150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49816" y="3834611"/>
            <a:ext cx="2161856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51" spc="37" baseline="0"/>
            </a:lvl1pPr>
            <a:lvl2pPr marL="342891" indent="0">
              <a:lnSpc>
                <a:spcPct val="100000"/>
              </a:lnSpc>
              <a:buNone/>
              <a:defRPr sz="1051" spc="37" baseline="0"/>
            </a:lvl2pPr>
            <a:lvl3pPr marL="685783" indent="0">
              <a:lnSpc>
                <a:spcPct val="100000"/>
              </a:lnSpc>
              <a:buNone/>
              <a:defRPr sz="1051" spc="37" baseline="0"/>
            </a:lvl3pPr>
            <a:lvl4pPr marL="1028674" indent="0">
              <a:lnSpc>
                <a:spcPct val="100000"/>
              </a:lnSpc>
              <a:buNone/>
              <a:defRPr sz="1051" spc="37" baseline="0"/>
            </a:lvl4pPr>
            <a:lvl5pPr marL="1371566" indent="0">
              <a:lnSpc>
                <a:spcPct val="100000"/>
              </a:lnSpc>
              <a:buNone/>
              <a:defRPr sz="1051" spc="37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675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2368EF4-1233-48C7-8DB5-75844BFCD5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1678782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5058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7929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7970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9086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5320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2463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3484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8890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7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731" r:id="rId12"/>
    <p:sldLayoutId id="2147483732" r:id="rId13"/>
    <p:sldLayoutId id="2147483733" r:id="rId14"/>
    <p:sldLayoutId id="2147483734" r:id="rId15"/>
    <p:sldLayoutId id="2147483662" r:id="rId16"/>
    <p:sldLayoutId id="2147483660" r:id="rId17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415B0D4-AFDE-C127-93FE-FC3BFFB3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F35DD7-B94C-A5FA-662C-06628012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8F83E1F-A773-1AB1-6BA3-4ADC8752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A7B1C87-F541-8DFA-D1E8-AAEEC2E9329B}"/>
              </a:ext>
            </a:extLst>
          </p:cNvPr>
          <p:cNvSpPr txBox="1"/>
          <p:nvPr/>
        </p:nvSpPr>
        <p:spPr>
          <a:xfrm>
            <a:off x="91494" y="606091"/>
            <a:ext cx="90525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TRƯỜNG ĐẠI HỌC TÀI NGUYÊN VÀ MÔI TRƯỜNG TP.HCM</a:t>
            </a:r>
            <a:endParaRPr lang="en-US" sz="2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76051046-CB4E-3F11-DD5F-CBD870A5A826}"/>
              </a:ext>
            </a:extLst>
          </p:cNvPr>
          <p:cNvSpPr txBox="1">
            <a:spLocks/>
          </p:cNvSpPr>
          <p:nvPr/>
        </p:nvSpPr>
        <p:spPr bwMode="gray">
          <a:xfrm>
            <a:off x="91494" y="1036978"/>
            <a:ext cx="9052506" cy="33013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BÁO </a:t>
            </a:r>
            <a:r>
              <a:rPr lang="en-US" sz="24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CÁO </a:t>
            </a:r>
            <a:r>
              <a:rPr lang="en-US" sz="2400" b="1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ĐỀ TÀI CÁ NHÂN</a:t>
            </a:r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MÃ NGUỒN MỞ</a:t>
            </a:r>
          </a:p>
          <a:p>
            <a:pPr algn="ctr"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XÂY DỰNG TRANG WEB BÁN HOA QUẢ BẰNG PHP</a:t>
            </a:r>
            <a:endParaRPr lang="en-US" sz="2400" b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639E5487-8B02-3BCC-EDE9-3DB7A4301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520460"/>
              </p:ext>
            </p:extLst>
          </p:nvPr>
        </p:nvGraphicFramePr>
        <p:xfrm>
          <a:off x="281876" y="4949892"/>
          <a:ext cx="771404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6955">
                  <a:extLst>
                    <a:ext uri="{9D8B030D-6E8A-4147-A177-3AD203B41FA5}">
                      <a16:colId xmlns:a16="http://schemas.microsoft.com/office/drawing/2014/main" xmlns="" val="3889584129"/>
                    </a:ext>
                  </a:extLst>
                </a:gridCol>
                <a:gridCol w="2927088">
                  <a:extLst>
                    <a:ext uri="{9D8B030D-6E8A-4147-A177-3AD203B41FA5}">
                      <a16:colId xmlns:a16="http://schemas.microsoft.com/office/drawing/2014/main" xmlns="" val="1011912374"/>
                    </a:ext>
                  </a:extLst>
                </a:gridCol>
              </a:tblGrid>
              <a:tr h="3889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MSSV</a:t>
                      </a:r>
                      <a:endParaRPr lang="x-none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2400" dirty="0" smtClean="0"/>
                        <a:t>0950080083</a:t>
                      </a:r>
                      <a:endParaRPr lang="x-none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34155918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HỌ</a:t>
                      </a:r>
                      <a:r>
                        <a:rPr lang="en-US" sz="2400" baseline="0" dirty="0" smtClean="0"/>
                        <a:t> TÊN</a:t>
                      </a:r>
                      <a:endParaRPr lang="x-none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HÀ</a:t>
                      </a:r>
                      <a:r>
                        <a:rPr lang="en-US" sz="2400" baseline="0" dirty="0" smtClean="0"/>
                        <a:t> CHÍ BẢO</a:t>
                      </a:r>
                      <a:endParaRPr lang="x-none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70743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3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329267" cy="68580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1.3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680" y="0"/>
            <a:ext cx="7894320" cy="6858000"/>
          </a:xfrm>
        </p:spPr>
        <p:txBody>
          <a:bodyPr>
            <a:noAutofit/>
          </a:bodyPr>
          <a:lstStyle/>
          <a:p>
            <a:pPr marL="342900" lvl="1" indent="0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</a:t>
            </a:r>
            <a:r>
              <a:rPr lang="vi-VN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Quản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lý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đơn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hàng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</a:t>
            </a:r>
          </a:p>
          <a:p>
            <a:pPr marL="342900" lvl="1" indent="0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en-US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Có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thể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xem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đơn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hàng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từ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người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mua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342900" lvl="1" indent="0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endParaRPr lang="vi-VN" dirty="0" smtClean="0"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endParaRPr lang="en-US" dirty="0" smtClean="0"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endParaRPr lang="en-US" dirty="0"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endParaRPr lang="en-US" dirty="0"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en-US" dirty="0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g. </a:t>
            </a:r>
            <a:r>
              <a:rPr lang="en-US" dirty="0" err="1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kê</a:t>
            </a:r>
            <a:r>
              <a:rPr lang="en-US" dirty="0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doanh</a:t>
            </a:r>
            <a:r>
              <a:rPr lang="en-US" dirty="0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endParaRPr lang="vi-VN" dirty="0" smtClean="0"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lvl="1" indent="0" algn="just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endParaRPr lang="vi-VN" sz="2000" dirty="0" smtClean="0">
              <a:latin typeface="+mj-lt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66" y="886777"/>
            <a:ext cx="7814734" cy="1914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266" y="3395133"/>
            <a:ext cx="7814734" cy="34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6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FCC60C3-8146-4114-E950-23671FD6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440C2C-E13B-551F-74B2-450F39CC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A10ABA-FA26-A997-4888-667CBE1E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37E81BE3-D094-7EB6-DEDA-419BA5322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0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54667" cy="68580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1.2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Phạm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0"/>
            <a:ext cx="7696200" cy="6858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Phạm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vi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đầy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đủ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web.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giản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Admin: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kê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kí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kiếm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mua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thanh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,…</a:t>
            </a:r>
            <a:endParaRPr lang="en-US" sz="3200" dirty="0"/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None/>
            </a:pPr>
            <a:endParaRPr lang="en-US" sz="2400" dirty="0">
              <a:effectLst/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54667" cy="68580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1.2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Phạm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0"/>
            <a:ext cx="7696200" cy="6858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Hạn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chế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vẫn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giản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qua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gmail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dõi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giỏ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dung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luận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.…..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Cố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gắng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thanh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online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đẹp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hạn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chế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None/>
            </a:pPr>
            <a:endParaRPr lang="en-US" sz="2400" dirty="0">
              <a:effectLst/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2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2FFAF4-9B2A-2B33-4B1B-702A7EFA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9360" y="306984"/>
            <a:ext cx="1012485" cy="767687"/>
          </a:xfrm>
        </p:spPr>
        <p:txBody>
          <a:bodyPr/>
          <a:lstStyle/>
          <a:p>
            <a:fld id="{A49DFD55-3C28-40EF-9E31-A92D2E4017FF}" type="slidenum">
              <a:rPr lang="en-US" sz="3000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3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BB4911B-932B-A59D-E239-CED34A6DBF22}"/>
              </a:ext>
            </a:extLst>
          </p:cNvPr>
          <p:cNvSpPr txBox="1"/>
          <p:nvPr/>
        </p:nvSpPr>
        <p:spPr>
          <a:xfrm>
            <a:off x="0" y="-16182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TRANG WEB CÁ NHÂN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3" y="1191620"/>
            <a:ext cx="9118947" cy="566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7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2FFAF4-9B2A-2B33-4B1B-702A7EFA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9360" y="306984"/>
            <a:ext cx="1012485" cy="767687"/>
          </a:xfrm>
        </p:spPr>
        <p:txBody>
          <a:bodyPr/>
          <a:lstStyle/>
          <a:p>
            <a:fld id="{A49DFD55-3C28-40EF-9E31-A92D2E4017FF}" type="slidenum">
              <a:rPr lang="en-US" sz="3000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3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BB4911B-932B-A59D-E239-CED34A6DBF22}"/>
              </a:ext>
            </a:extLst>
          </p:cNvPr>
          <p:cNvSpPr txBox="1"/>
          <p:nvPr/>
        </p:nvSpPr>
        <p:spPr>
          <a:xfrm>
            <a:off x="0" y="-16182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TRANG WEB CÁ NHÂN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91954"/>
            <a:ext cx="9106522" cy="52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6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2FFAF4-9B2A-2B33-4B1B-702A7EFA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9360" y="306984"/>
            <a:ext cx="1012485" cy="767687"/>
          </a:xfrm>
        </p:spPr>
        <p:txBody>
          <a:bodyPr/>
          <a:lstStyle/>
          <a:p>
            <a:fld id="{A49DFD55-3C28-40EF-9E31-A92D2E4017FF}" type="slidenum">
              <a:rPr lang="en-US" sz="3000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3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BB4911B-932B-A59D-E239-CED34A6DBF22}"/>
              </a:ext>
            </a:extLst>
          </p:cNvPr>
          <p:cNvSpPr txBox="1"/>
          <p:nvPr/>
        </p:nvSpPr>
        <p:spPr>
          <a:xfrm>
            <a:off x="0" y="-16182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TRANG ADMIN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837"/>
            <a:ext cx="9127609" cy="442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363133" cy="68580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1.3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680" y="0"/>
            <a:ext cx="7894320" cy="6858000"/>
          </a:xfrm>
        </p:spPr>
        <p:txBody>
          <a:bodyPr>
            <a:noAutofit/>
          </a:bodyPr>
          <a:lstStyle/>
          <a:p>
            <a:pPr marL="342900" lvl="1" indent="0" algn="just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vi-VN" sz="22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a.Đăng nhập</a:t>
            </a:r>
            <a:endParaRPr lang="en-US" sz="22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lvl="1" indent="0" algn="just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vi-VN" sz="22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endParaRPr lang="en-US" sz="22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lvl="1" indent="0" algn="just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endParaRPr lang="en-US" sz="22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lvl="1" indent="0" algn="just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vi-VN" sz="22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b.Đăng ký tài khoản</a:t>
            </a:r>
          </a:p>
          <a:p>
            <a:pPr marL="342900" lvl="1" indent="0" algn="just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vi-VN" sz="22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Mặc định đăng ký tài khoản thành công thì sẽ trao cho tài khoản đăng ký là khách hàng.</a:t>
            </a:r>
            <a:endParaRPr lang="en-US" sz="22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lvl="1" indent="0">
              <a:lnSpc>
                <a:spcPct val="105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endParaRPr lang="vi-VN" sz="20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77" y="3838575"/>
            <a:ext cx="6410325" cy="2867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491" y="597959"/>
            <a:ext cx="60007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337785" cy="68580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1.3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680" y="0"/>
            <a:ext cx="7894320" cy="6858000"/>
          </a:xfrm>
        </p:spPr>
        <p:txBody>
          <a:bodyPr>
            <a:noAutofit/>
          </a:bodyPr>
          <a:lstStyle/>
          <a:p>
            <a:pPr marL="342900" lvl="1" indent="0" algn="just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</a:t>
            </a:r>
            <a:r>
              <a:rPr lang="vi-VN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.Quản lý sản phẩm: Người bán</a:t>
            </a:r>
          </a:p>
          <a:p>
            <a:pPr marL="342900" lvl="1" indent="0" algn="just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vi-VN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Thêm: Ta nhập vào các thông tin cần thêm về sản phẩm để có thể mới một đối tượng tương ứng.</a:t>
            </a:r>
          </a:p>
          <a:p>
            <a:pPr marL="342900" lvl="1" indent="0" algn="just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vi-VN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Sửa: Ta chọn vào đối tượng và thay đổi các thông tin theo ý muốn và bấm nút edit.</a:t>
            </a:r>
          </a:p>
          <a:p>
            <a:pPr marL="342900" lvl="1" indent="0" algn="just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vi-VN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Xóa: Ta chọn vào đối tượng và bấm nút xóa.</a:t>
            </a:r>
            <a:endParaRPr lang="en-US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lvl="1" indent="0" algn="just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endParaRPr lang="vi-VN" sz="20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66" y="2543371"/>
            <a:ext cx="6678453" cy="431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61798" cy="68580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1.3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680" y="0"/>
            <a:ext cx="7894320" cy="6858000"/>
          </a:xfrm>
        </p:spPr>
        <p:txBody>
          <a:bodyPr>
            <a:noAutofit/>
          </a:bodyPr>
          <a:lstStyle/>
          <a:p>
            <a:pPr marL="342900" lvl="1" indent="0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en-US" sz="2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</a:t>
            </a:r>
            <a:r>
              <a:rPr lang="vi-VN" sz="24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.Tìm kiếm sản phẩm</a:t>
            </a:r>
            <a:endParaRPr lang="en-US" sz="24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lvl="1" indent="0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endParaRPr lang="en-US" sz="24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lvl="1" indent="0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endParaRPr lang="en-US" sz="24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lvl="1" indent="0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endParaRPr lang="en-US" sz="24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lvl="1" indent="0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en-US" sz="24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</a:t>
            </a:r>
            <a:r>
              <a:rPr lang="vi-VN" sz="24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.Chọn các sản phẩm và thanh toán</a:t>
            </a:r>
          </a:p>
          <a:p>
            <a:pPr marL="342900" lvl="1" indent="0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vi-VN" sz="24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Cho phép chọn các sản phẩm và bỏ vào giỏ hàng và sau đó có thể thanh toán. </a:t>
            </a:r>
            <a:endParaRPr lang="vi-VN" sz="28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97" y="4131733"/>
            <a:ext cx="7785717" cy="2726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53" y="613306"/>
            <a:ext cx="7782203" cy="169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16c05727-aa75-4e4a-9b5f-8a80a1165891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purl.org/dc/elements/1.1/"/>
    <ds:schemaRef ds:uri="71af3243-3dd4-4a8d-8c0d-dd76da1f02a5"/>
    <ds:schemaRef ds:uri="http://schemas.microsoft.com/office/infopath/2007/PartnerControls"/>
    <ds:schemaRef ds:uri="230e9df3-be65-4c73-a93b-d1236ebd677e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</TotalTime>
  <Words>349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1.2 Phạm vi đồ  án</vt:lpstr>
      <vt:lpstr>1.2 Phạm vi đồ  án</vt:lpstr>
      <vt:lpstr>PowerPoint Presentation</vt:lpstr>
      <vt:lpstr>PowerPoint Presentation</vt:lpstr>
      <vt:lpstr>PowerPoint Presentation</vt:lpstr>
      <vt:lpstr>1.3 Các chức năng chính</vt:lpstr>
      <vt:lpstr>1.3 Các chức năng chính</vt:lpstr>
      <vt:lpstr>1.3 Các chức năng chính</vt:lpstr>
      <vt:lpstr>1.3 Các chức năng chính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 PHÂN TÍCH DỮ LIỆU PHIM TRÊN IMDB 2006-2016</dc:title>
  <dc:creator>Tuấn phạm</dc:creator>
  <cp:lastModifiedBy>Administrator</cp:lastModifiedBy>
  <cp:revision>28</cp:revision>
  <dcterms:created xsi:type="dcterms:W3CDTF">2023-01-14T23:49:25Z</dcterms:created>
  <dcterms:modified xsi:type="dcterms:W3CDTF">2023-04-16T13:14:42Z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