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5717" y="6126953"/>
            <a:ext cx="1146283" cy="370396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dirty="0"/>
              <a:t>8/3/2018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0901" y="6492875"/>
            <a:ext cx="5002245" cy="365125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dirty="0"/>
              <a:t>Markus Josef </a:t>
            </a:r>
            <a:r>
              <a:rPr lang="en-US" dirty="0" err="1"/>
              <a:t>Kühner</a:t>
            </a:r>
            <a:r>
              <a:rPr lang="en-US" dirty="0"/>
              <a:t>, David Mehlen und Pascal Simon Haas</a:t>
            </a:r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L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8F94FC3-ECF6-4492-8D3D-E3F7C8EBC9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B67B57B-A535-4343-BF88-B63A8FAD7F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5316" y="-58905"/>
            <a:ext cx="2906684" cy="102454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4A915E4-869D-4B3E-81D0-250CF69375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50087" y="4254061"/>
            <a:ext cx="2055853" cy="20558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B72523B-7A18-4C3F-856F-BF65CEB15E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E3FCAF0-77A9-4B79-8444-62BD898E43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57A42A-C859-40BD-A43B-C4B088A79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1C02F53-C866-414B-8F44-C1E1046C5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064E26-97E1-4E78-9E36-73EC913FFF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4330351-922E-4A10-B778-C0102A4E03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47F88B-499A-40D3-9A12-211E75380C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3DD53E9-F810-4FA4-88EB-F4259269D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901A77-F7F5-4EC0-AC0A-855632C5A9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056E1A0-03E5-4323-8219-C7D7BF2987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F5E4C52-F50C-47AC-BC25-3A11CA40FD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13FADC-EEDE-4BE8-96C8-4BECEF620D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154107-0D04-411A-9F32-6F584D38C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8141772-BB56-4674-A24A-0BF7C67098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78AE815-A76F-4874-B53F-4C3F04F16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60" y="4413491"/>
            <a:ext cx="2350751" cy="258582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9C651-8D14-44EB-96B6-656DDF6C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972708"/>
            <a:ext cx="8915399" cy="1427217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Prog2-Pitch</a:t>
            </a:r>
          </a:p>
          <a:p>
            <a:pPr algn="ctr"/>
            <a:r>
              <a:rPr lang="en-GB" sz="2800" dirty="0"/>
              <a:t>von Markus, David, Pascal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A186-49AE-4F66-871B-BF1DFF07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126953"/>
            <a:ext cx="1146283" cy="370396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dirty="0"/>
              <a:t>8/3/2018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3FE4-18C3-464E-824A-D156FD95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40901" y="6492875"/>
            <a:ext cx="5002245" cy="365125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dirty="0"/>
              <a:t>Markus Josef </a:t>
            </a:r>
            <a:r>
              <a:rPr lang="en-US" dirty="0" err="1"/>
              <a:t>Kühner</a:t>
            </a:r>
            <a:r>
              <a:rPr lang="en-US" dirty="0"/>
              <a:t>, David Mehlen und Pascal Simon Haas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80E30BC-A50B-4D96-ADC4-D6AA1AC10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3577" y="0"/>
            <a:ext cx="8915399" cy="2262781"/>
          </a:xfrm>
        </p:spPr>
        <p:txBody>
          <a:bodyPr/>
          <a:lstStyle/>
          <a:p>
            <a:r>
              <a:rPr lang="en-GB" dirty="0"/>
              <a:t>Reggie der </a:t>
            </a:r>
            <a:r>
              <a:rPr lang="en-GB" dirty="0" err="1"/>
              <a:t>Regenwurm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5525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51EE-BEB4-4D77-97F5-FAED9BE3F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3577" y="0"/>
            <a:ext cx="8915399" cy="2262781"/>
          </a:xfrm>
        </p:spPr>
        <p:txBody>
          <a:bodyPr/>
          <a:lstStyle/>
          <a:p>
            <a:pPr algn="ctr"/>
            <a:r>
              <a:rPr lang="en-GB" dirty="0"/>
              <a:t>Story</a:t>
            </a:r>
            <a:endParaRPr lang="de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A186-49AE-4F66-871B-BF1DFF07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126953"/>
            <a:ext cx="1146283" cy="370396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dirty="0"/>
              <a:t>8/3/2018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3FE4-18C3-464E-824A-D156FD95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40901" y="6492875"/>
            <a:ext cx="5002245" cy="365125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dirty="0"/>
              <a:t>Markus Josef </a:t>
            </a:r>
            <a:r>
              <a:rPr lang="en-US" dirty="0" err="1"/>
              <a:t>Kühner</a:t>
            </a:r>
            <a:r>
              <a:rPr lang="en-US" dirty="0"/>
              <a:t>, David Mehlen und Pascal Simon Haas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D41A5612-A0EA-4D26-9D54-AD1C053DE936}"/>
              </a:ext>
            </a:extLst>
          </p:cNvPr>
          <p:cNvSpPr txBox="1">
            <a:spLocks/>
          </p:cNvSpPr>
          <p:nvPr/>
        </p:nvSpPr>
        <p:spPr>
          <a:xfrm>
            <a:off x="2703459" y="2628703"/>
            <a:ext cx="8915399" cy="3794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     Worldbuilding: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Vogelregime</a:t>
            </a:r>
            <a:r>
              <a:rPr lang="en-GB" sz="2800" dirty="0"/>
              <a:t> (Vogel </a:t>
            </a:r>
            <a:r>
              <a:rPr lang="en-GB" sz="2800" dirty="0" err="1"/>
              <a:t>Hakume</a:t>
            </a:r>
            <a:r>
              <a:rPr lang="en-GB" sz="2800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Andere</a:t>
            </a:r>
            <a:r>
              <a:rPr lang="en-GB" sz="2800" dirty="0"/>
              <a:t> </a:t>
            </a:r>
            <a:r>
              <a:rPr lang="en-GB" sz="2800" dirty="0" err="1"/>
              <a:t>Tiere</a:t>
            </a:r>
            <a:r>
              <a:rPr lang="en-GB" sz="2800" dirty="0"/>
              <a:t> </a:t>
            </a:r>
            <a:r>
              <a:rPr lang="en-GB" sz="2800" dirty="0" err="1"/>
              <a:t>sind</a:t>
            </a:r>
            <a:r>
              <a:rPr lang="en-GB" sz="2800" dirty="0"/>
              <a:t> </a:t>
            </a:r>
            <a:r>
              <a:rPr lang="en-GB" sz="2800" dirty="0" err="1"/>
              <a:t>Hakumes</a:t>
            </a:r>
            <a:r>
              <a:rPr lang="en-GB" sz="2800" dirty="0"/>
              <a:t> </a:t>
            </a:r>
            <a:r>
              <a:rPr lang="en-GB" sz="2800" dirty="0" err="1"/>
              <a:t>Söldner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Unterdrückte</a:t>
            </a:r>
            <a:r>
              <a:rPr lang="en-GB" sz="2800" dirty="0"/>
              <a:t> </a:t>
            </a:r>
            <a:r>
              <a:rPr lang="en-GB" sz="2800" dirty="0" err="1"/>
              <a:t>Wurmlinge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1643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51EE-BEB4-4D77-97F5-FAED9BE3F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3577" y="0"/>
            <a:ext cx="8915399" cy="2262781"/>
          </a:xfrm>
        </p:spPr>
        <p:txBody>
          <a:bodyPr/>
          <a:lstStyle/>
          <a:p>
            <a:pPr algn="ctr"/>
            <a:r>
              <a:rPr lang="en-GB" dirty="0"/>
              <a:t>Story</a:t>
            </a:r>
            <a:endParaRPr lang="de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A186-49AE-4F66-871B-BF1DFF07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126953"/>
            <a:ext cx="1146283" cy="370396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dirty="0"/>
              <a:t>8/3/2018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3FE4-18C3-464E-824A-D156FD95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40901" y="6492875"/>
            <a:ext cx="5002245" cy="365125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dirty="0"/>
              <a:t>Markus Josef </a:t>
            </a:r>
            <a:r>
              <a:rPr lang="en-US" dirty="0" err="1"/>
              <a:t>Kühner</a:t>
            </a:r>
            <a:r>
              <a:rPr lang="en-US" dirty="0"/>
              <a:t>, David Mehlen und Pascal Simon Haas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D41A5612-A0EA-4D26-9D54-AD1C053DE936}"/>
              </a:ext>
            </a:extLst>
          </p:cNvPr>
          <p:cNvSpPr txBox="1">
            <a:spLocks/>
          </p:cNvSpPr>
          <p:nvPr/>
        </p:nvSpPr>
        <p:spPr>
          <a:xfrm>
            <a:off x="2703459" y="2628703"/>
            <a:ext cx="8915399" cy="3794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     Reggie der </a:t>
            </a:r>
            <a:r>
              <a:rPr lang="en-GB" sz="3200" dirty="0" err="1"/>
              <a:t>Regenwurm</a:t>
            </a:r>
            <a:r>
              <a:rPr lang="en-GB" sz="3200" dirty="0"/>
              <a:t>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Angriff</a:t>
            </a:r>
            <a:r>
              <a:rPr lang="en-GB" sz="2800" dirty="0"/>
              <a:t> von </a:t>
            </a:r>
            <a:r>
              <a:rPr lang="en-GB" sz="2800" dirty="0" err="1"/>
              <a:t>Hakume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Start der Rebellion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6 </a:t>
            </a:r>
            <a:r>
              <a:rPr lang="en-GB" sz="2800" dirty="0" err="1"/>
              <a:t>Punkte</a:t>
            </a:r>
            <a:r>
              <a:rPr lang="en-GB" sz="2800" dirty="0"/>
              <a:t>-Plan</a:t>
            </a:r>
          </a:p>
        </p:txBody>
      </p:sp>
    </p:spTree>
    <p:extLst>
      <p:ext uri="{BB962C8B-B14F-4D97-AF65-F5344CB8AC3E}">
        <p14:creationId xmlns:p14="http://schemas.microsoft.com/office/powerpoint/2010/main" val="161177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51EE-BEB4-4D77-97F5-FAED9BE3F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3577" y="0"/>
            <a:ext cx="8915399" cy="2262781"/>
          </a:xfrm>
        </p:spPr>
        <p:txBody>
          <a:bodyPr/>
          <a:lstStyle/>
          <a:p>
            <a:pPr algn="ctr"/>
            <a:r>
              <a:rPr lang="en-GB" dirty="0"/>
              <a:t>6 </a:t>
            </a:r>
            <a:r>
              <a:rPr lang="en-GB" dirty="0" err="1"/>
              <a:t>Punkte</a:t>
            </a:r>
            <a:r>
              <a:rPr lang="en-GB" dirty="0"/>
              <a:t>-Plan (</a:t>
            </a:r>
            <a:r>
              <a:rPr lang="en-GB" dirty="0" err="1"/>
              <a:t>Questlog</a:t>
            </a:r>
            <a:r>
              <a:rPr lang="en-GB" dirty="0"/>
              <a:t>)</a:t>
            </a:r>
            <a:endParaRPr lang="de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A186-49AE-4F66-871B-BF1DFF07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126953"/>
            <a:ext cx="1146283" cy="370396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dirty="0"/>
              <a:t>8/3/2018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3FE4-18C3-464E-824A-D156FD95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40901" y="6492875"/>
            <a:ext cx="5002245" cy="365125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dirty="0"/>
              <a:t>Markus Josef </a:t>
            </a:r>
            <a:r>
              <a:rPr lang="en-US" dirty="0" err="1"/>
              <a:t>Kühner</a:t>
            </a:r>
            <a:r>
              <a:rPr lang="en-US" dirty="0"/>
              <a:t>, David Mehlen und Pascal Simon Haas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D41A5612-A0EA-4D26-9D54-AD1C053DE936}"/>
              </a:ext>
            </a:extLst>
          </p:cNvPr>
          <p:cNvSpPr txBox="1">
            <a:spLocks/>
          </p:cNvSpPr>
          <p:nvPr/>
        </p:nvSpPr>
        <p:spPr>
          <a:xfrm>
            <a:off x="2703459" y="2628703"/>
            <a:ext cx="8915399" cy="3794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/>
              <a:t>Stärker</a:t>
            </a:r>
            <a:r>
              <a:rPr lang="en-GB" sz="3200" dirty="0"/>
              <a:t> </a:t>
            </a:r>
            <a:r>
              <a:rPr lang="en-GB" sz="3200" dirty="0" err="1"/>
              <a:t>werden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/>
              <a:t>Söldner</a:t>
            </a:r>
            <a:r>
              <a:rPr lang="en-GB" sz="3200" dirty="0"/>
              <a:t> </a:t>
            </a:r>
            <a:r>
              <a:rPr lang="en-GB" sz="3200" dirty="0" err="1"/>
              <a:t>verdreschen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/>
              <a:t>Vogelregime</a:t>
            </a:r>
            <a:r>
              <a:rPr lang="en-GB" sz="3200" dirty="0"/>
              <a:t> </a:t>
            </a:r>
            <a:r>
              <a:rPr lang="en-GB" sz="3200" dirty="0" err="1"/>
              <a:t>beenden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Schuh </a:t>
            </a:r>
            <a:r>
              <a:rPr lang="en-GB" sz="3200" dirty="0" err="1"/>
              <a:t>zurückergattern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/>
              <a:t>Feiern</a:t>
            </a:r>
            <a:r>
              <a:rPr lang="en-GB" sz="3200" dirty="0"/>
              <a:t> </a:t>
            </a:r>
            <a:r>
              <a:rPr lang="en-GB" sz="3200" dirty="0" err="1"/>
              <a:t>lassen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/>
              <a:t>Sidequest</a:t>
            </a:r>
            <a:r>
              <a:rPr lang="en-GB" sz="3200" dirty="0"/>
              <a:t> </a:t>
            </a:r>
            <a:r>
              <a:rPr lang="en-GB" sz="3200" dirty="0" err="1"/>
              <a:t>rocken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6238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0BB6F42-B7AD-4790-96DC-B53631C2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1551EE-BEB4-4D77-97F5-FAED9BE3F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0"/>
            <a:ext cx="8915399" cy="990600"/>
          </a:xfrm>
        </p:spPr>
        <p:txBody>
          <a:bodyPr/>
          <a:lstStyle/>
          <a:p>
            <a:pPr algn="ctr"/>
            <a:r>
              <a:rPr lang="en-GB" dirty="0"/>
              <a:t>The Garden</a:t>
            </a:r>
            <a:endParaRPr lang="de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A186-49AE-4F66-871B-BF1DFF07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126953"/>
            <a:ext cx="1146283" cy="370396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dirty="0"/>
              <a:t>8/3/2018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3FE4-18C3-464E-824A-D156FD95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40901" y="6492875"/>
            <a:ext cx="5002245" cy="365125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dirty="0"/>
              <a:t>Markus Josef </a:t>
            </a:r>
            <a:r>
              <a:rPr lang="en-US" dirty="0" err="1"/>
              <a:t>Kühner</a:t>
            </a:r>
            <a:r>
              <a:rPr lang="en-US" dirty="0"/>
              <a:t>, David Mehlen und Pascal Simon Haas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499DDAD-8EAA-444D-BC1A-35D2DF1D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316" y="-58905"/>
            <a:ext cx="2906684" cy="10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4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51EE-BEB4-4D77-97F5-FAED9BE3F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976" y="1338943"/>
            <a:ext cx="9343509" cy="3296924"/>
          </a:xfrm>
        </p:spPr>
        <p:txBody>
          <a:bodyPr>
            <a:normAutofit/>
          </a:bodyPr>
          <a:lstStyle/>
          <a:p>
            <a:pPr algn="ctr"/>
            <a:r>
              <a:rPr lang="en-GB" sz="8000" dirty="0" err="1"/>
              <a:t>Danke</a:t>
            </a:r>
            <a:r>
              <a:rPr lang="en-GB" sz="8000" dirty="0"/>
              <a:t> </a:t>
            </a:r>
            <a:r>
              <a:rPr lang="en-GB" sz="8000" dirty="0" err="1"/>
              <a:t>für</a:t>
            </a:r>
            <a:r>
              <a:rPr lang="en-GB" sz="8000" dirty="0"/>
              <a:t> </a:t>
            </a:r>
            <a:r>
              <a:rPr lang="en-GB" sz="8000" dirty="0" err="1"/>
              <a:t>Eure</a:t>
            </a:r>
            <a:r>
              <a:rPr lang="en-GB" sz="8000" dirty="0"/>
              <a:t> </a:t>
            </a:r>
            <a:r>
              <a:rPr lang="en-GB" sz="8000" dirty="0" err="1"/>
              <a:t>Aufmerksamkeit</a:t>
            </a:r>
            <a:endParaRPr lang="de-LU" sz="8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A186-49AE-4F66-871B-BF1DFF07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126953"/>
            <a:ext cx="1146283" cy="370396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dirty="0"/>
              <a:t>8/3/2018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3FE4-18C3-464E-824A-D156FD95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40901" y="6492875"/>
            <a:ext cx="5002245" cy="365125"/>
          </a:xfrm>
        </p:spPr>
        <p:txBody>
          <a:bodyPr/>
          <a:lstStyle>
            <a:lvl1pPr>
              <a:defRPr sz="1300"/>
            </a:lvl1pPr>
          </a:lstStyle>
          <a:p>
            <a:r>
              <a:rPr lang="en-US" dirty="0"/>
              <a:t>Markus Josef </a:t>
            </a:r>
            <a:r>
              <a:rPr lang="en-US" dirty="0" err="1"/>
              <a:t>Kühner</a:t>
            </a:r>
            <a:r>
              <a:rPr lang="en-US" dirty="0"/>
              <a:t>, David Mehlen und Pascal Simon Haas</a:t>
            </a:r>
          </a:p>
        </p:txBody>
      </p:sp>
    </p:spTree>
    <p:extLst>
      <p:ext uri="{BB962C8B-B14F-4D97-AF65-F5344CB8AC3E}">
        <p14:creationId xmlns:p14="http://schemas.microsoft.com/office/powerpoint/2010/main" val="1472439079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129</Words>
  <Application>Microsoft Office PowerPoint</Application>
  <PresentationFormat>Breitbild</PresentationFormat>
  <Paragraphs>34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Fetzen</vt:lpstr>
      <vt:lpstr>Reggie der Regenwurm</vt:lpstr>
      <vt:lpstr>Story</vt:lpstr>
      <vt:lpstr>Story</vt:lpstr>
      <vt:lpstr>6 Punkte-Plan (Questlog)</vt:lpstr>
      <vt:lpstr>The Garden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Reggie der Regenwurm</dc:title>
  <dc:creator>David Mehlen</dc:creator>
  <cp:lastModifiedBy>David Mehlen</cp:lastModifiedBy>
  <cp:revision>13</cp:revision>
  <dcterms:created xsi:type="dcterms:W3CDTF">2018-07-03T13:10:59Z</dcterms:created>
  <dcterms:modified xsi:type="dcterms:W3CDTF">2018-07-04T00:54:44Z</dcterms:modified>
</cp:coreProperties>
</file>