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abd41bd68a6a42f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7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2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9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1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原型底图</a:t>
            </a:r>
          </a:p>
        </p:txBody>
      </p:sp>
    </p:spTree>
    <p:extLst>
      <p:ext uri="{BB962C8B-B14F-4D97-AF65-F5344CB8AC3E}">
        <p14:creationId xmlns:p14="http://schemas.microsoft.com/office/powerpoint/2010/main" val="87445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55" y="1765349"/>
            <a:ext cx="3700732" cy="2999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41" y="702067"/>
            <a:ext cx="2357927" cy="2071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77025" y="3732657"/>
            <a:ext cx="1718385" cy="3183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40" y="3515691"/>
            <a:ext cx="3390181" cy="1672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98" y="5036818"/>
            <a:ext cx="2052871" cy="1803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18" y="3663943"/>
            <a:ext cx="2119694" cy="1803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02" y="806753"/>
            <a:ext cx="2958860" cy="1803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18356" y="2753745"/>
            <a:ext cx="110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大数据基础服务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89861" y="4196576"/>
            <a:ext cx="184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数据计算服务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14918" y="1535240"/>
            <a:ext cx="15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流数据总线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32007" y="4405531"/>
            <a:ext cx="15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流计算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07793" y="5754117"/>
            <a:ext cx="67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JMR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4386">
            <a:off x="3741134" y="1859239"/>
            <a:ext cx="1214711" cy="3183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92395">
            <a:off x="5616825" y="4985795"/>
            <a:ext cx="1229605" cy="1963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1095">
            <a:off x="7404058" y="2199129"/>
            <a:ext cx="1133997" cy="1456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1814">
            <a:off x="7403040" y="4277157"/>
            <a:ext cx="1088055" cy="20816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27923" y="1566639"/>
            <a:ext cx="131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数据工厂</a:t>
            </a:r>
          </a:p>
        </p:txBody>
      </p:sp>
    </p:spTree>
    <p:extLst>
      <p:ext uri="{BB962C8B-B14F-4D97-AF65-F5344CB8AC3E}">
        <p14:creationId xmlns:p14="http://schemas.microsoft.com/office/powerpoint/2010/main" val="139593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552238" y="1564854"/>
            <a:ext cx="243694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矩形 4"/>
          <p:cNvSpPr/>
          <p:nvPr/>
        </p:nvSpPr>
        <p:spPr>
          <a:xfrm>
            <a:off x="763721" y="1663919"/>
            <a:ext cx="2013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不同数据源间的数据同步；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周期性任务调度；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任务监控与预警；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763721" y="3770340"/>
            <a:ext cx="2522943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721" y="3809775"/>
            <a:ext cx="2692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企业级数据仓库；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完全托管快速分析；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敏捷开发自定义调度；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灵活的权限管理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；</a:t>
            </a:r>
          </a:p>
        </p:txBody>
      </p:sp>
      <p:sp>
        <p:nvSpPr>
          <p:cNvPr id="8" name="矩形"/>
          <p:cNvSpPr/>
          <p:nvPr/>
        </p:nvSpPr>
        <p:spPr>
          <a:xfrm>
            <a:off x="5884938" y="3869404"/>
            <a:ext cx="2318784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4938" y="3968468"/>
            <a:ext cx="2318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弹性管理相应服务；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快速接入与集成流计算；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自动归档；</a:t>
            </a:r>
          </a:p>
        </p:txBody>
      </p:sp>
      <p:sp>
        <p:nvSpPr>
          <p:cNvPr id="10" name="矩形"/>
          <p:cNvSpPr/>
          <p:nvPr/>
        </p:nvSpPr>
        <p:spPr>
          <a:xfrm>
            <a:off x="9142847" y="2233383"/>
            <a:ext cx="2318784" cy="1576392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2846" y="2293012"/>
            <a:ext cx="2318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实时数据清洗统计分析；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自动集成相关产品；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自定义作业，计算集群弹性化；</a:t>
            </a:r>
          </a:p>
        </p:txBody>
      </p:sp>
      <p:sp>
        <p:nvSpPr>
          <p:cNvPr id="12" name="矩形"/>
          <p:cNvSpPr/>
          <p:nvPr/>
        </p:nvSpPr>
        <p:spPr>
          <a:xfrm>
            <a:off x="5217827" y="631622"/>
            <a:ext cx="217500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17828" y="730686"/>
            <a:ext cx="2244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弹性计算，快速创建集群；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按需计算，节约成本；</a:t>
            </a:r>
          </a:p>
        </p:txBody>
      </p:sp>
    </p:spTree>
    <p:extLst>
      <p:ext uri="{BB962C8B-B14F-4D97-AF65-F5344CB8AC3E}">
        <p14:creationId xmlns:p14="http://schemas.microsoft.com/office/powerpoint/2010/main" val="332834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509351" y="4333901"/>
            <a:ext cx="8853849" cy="676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09352" y="3447713"/>
            <a:ext cx="8853848" cy="788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09352" y="2521430"/>
            <a:ext cx="8853848" cy="818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43866" y="2955799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添加连接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95596" y="2949150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新建任务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67094" y="3836239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新建库表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62020" y="2950298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作业调度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45829" y="2946696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009251" y="2950794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作业运维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5596" y="3836239"/>
            <a:ext cx="2929536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任务开发（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SQL/Python//Scala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595596" y="4612991"/>
            <a:ext cx="99847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10.BI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4956" y="2955800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75603" y="4612991"/>
            <a:ext cx="1090611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2" idx="3"/>
            <a:endCxn id="4" idx="1"/>
          </p:cNvCxnSpPr>
          <p:nvPr/>
        </p:nvCxnSpPr>
        <p:spPr>
          <a:xfrm flipV="1">
            <a:off x="1231426" y="3131754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66214" y="3131753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7" idx="1"/>
          </p:cNvCxnSpPr>
          <p:nvPr/>
        </p:nvCxnSpPr>
        <p:spPr>
          <a:xfrm flipV="1">
            <a:off x="4702133" y="3126253"/>
            <a:ext cx="659887" cy="6404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3"/>
            <a:endCxn id="8" idx="1"/>
          </p:cNvCxnSpPr>
          <p:nvPr/>
        </p:nvCxnSpPr>
        <p:spPr>
          <a:xfrm flipV="1">
            <a:off x="6461140" y="3122651"/>
            <a:ext cx="684689" cy="3602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336963" y="3131753"/>
            <a:ext cx="672288" cy="0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966214" y="401219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966214" y="478894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2"/>
            <a:endCxn id="6" idx="1"/>
          </p:cNvCxnSpPr>
          <p:nvPr/>
        </p:nvCxnSpPr>
        <p:spPr>
          <a:xfrm rot="16200000" flipH="1">
            <a:off x="922900" y="3067999"/>
            <a:ext cx="704485" cy="1183903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3" idx="1"/>
          </p:cNvCxnSpPr>
          <p:nvPr/>
        </p:nvCxnSpPr>
        <p:spPr>
          <a:xfrm>
            <a:off x="683190" y="3907417"/>
            <a:ext cx="1192413" cy="881529"/>
          </a:xfrm>
          <a:prstGeom prst="bentConnector3">
            <a:avLst>
              <a:gd name="adj1" fmla="val 474"/>
            </a:avLst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773467" y="25425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773467" y="34557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数据计算服务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782992" y="427451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</a:p>
        </p:txBody>
      </p:sp>
    </p:spTree>
    <p:extLst>
      <p:ext uri="{BB962C8B-B14F-4D97-AF65-F5344CB8AC3E}">
        <p14:creationId xmlns:p14="http://schemas.microsoft.com/office/powerpoint/2010/main" val="87002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771850" y="1905000"/>
            <a:ext cx="3270376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000250" y="2883573"/>
            <a:ext cx="3554242" cy="145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00250" y="1895475"/>
            <a:ext cx="3554243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3934" y="2355726"/>
            <a:ext cx="113151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39725" y="2355722"/>
            <a:ext cx="1136899" cy="35190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新建主题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28862" y="2358247"/>
            <a:ext cx="1108323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归档设置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629079" y="2355719"/>
            <a:ext cx="112893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39725" y="3439642"/>
            <a:ext cx="113689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新建应用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148043" y="2994619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新建输入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889423" y="2355719"/>
            <a:ext cx="107635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新建大屏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707386" y="253167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49652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24827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991206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2"/>
          </p:cNvCxnSpPr>
          <p:nvPr/>
        </p:nvCxnSpPr>
        <p:spPr>
          <a:xfrm rot="16200000" flipH="1">
            <a:off x="1260773" y="2576554"/>
            <a:ext cx="897512" cy="1159674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496523" y="3631187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289366" y="193357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流数据总线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289366" y="290493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流计算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22862" y="1945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数据大屏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128862" y="3452330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新建输出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128862" y="3903023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新建查询</a:t>
            </a:r>
          </a:p>
        </p:txBody>
      </p:sp>
      <p:cxnSp>
        <p:nvCxnSpPr>
          <p:cNvPr id="42" name="肘形连接符 41"/>
          <p:cNvCxnSpPr>
            <a:endCxn id="20" idx="2"/>
          </p:cNvCxnSpPr>
          <p:nvPr/>
        </p:nvCxnSpPr>
        <p:spPr>
          <a:xfrm flipV="1">
            <a:off x="5256365" y="2707628"/>
            <a:ext cx="1171233" cy="920657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0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0807" y="1885005"/>
            <a:ext cx="6985470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19100" y="2259335"/>
            <a:ext cx="119104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创建集群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229241" y="2270770"/>
            <a:ext cx="112010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98894" y="2259335"/>
            <a:ext cx="11372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创建作业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785712" y="2231810"/>
            <a:ext cx="144018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定时任务调度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598247" y="2435289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67900" y="2435288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4718" y="240776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0399" y="188500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JMR</a:t>
            </a:r>
          </a:p>
          <a:p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47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229</Words>
  <Application>Microsoft Macintosh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原型底图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quyiwei</dc:creator>
  <cp:lastModifiedBy>yuanshuaiming@gmail.com</cp:lastModifiedBy>
  <cp:revision>26</cp:revision>
  <dcterms:created xsi:type="dcterms:W3CDTF">2018-03-12T06:44:19Z</dcterms:created>
  <dcterms:modified xsi:type="dcterms:W3CDTF">2018-08-22T09:39:24Z</dcterms:modified>
</cp:coreProperties>
</file>