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3"/>
  </p:sldMasterIdLst>
  <p:notesMasterIdLst>
    <p:notesMasterId r:id="rId34"/>
  </p:notesMasterIdLst>
  <p:handoutMasterIdLst>
    <p:handoutMasterId r:id="rId35"/>
  </p:handoutMasterIdLst>
  <p:sldIdLst>
    <p:sldId id="28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</p:sldIdLst>
  <p:sldSz cx="9144000" cy="6858000" type="screen4x3"/>
  <p:notesSz cx="9269413" cy="70199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-8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66" d="100"/>
        <a:sy n="66" d="100"/>
      </p:scale>
      <p:origin x="0" y="156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3839043-F7AD-4AE6-8B6E-F769702403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ED2113-F987-494D-ACB4-BC18D4CC0C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fld id="{02A3494A-1EA3-4037-BF81-166A6A3E87D1}" type="datetime1">
              <a:rPr lang="en-US" altLang="en-US"/>
              <a:pPr/>
              <a:t>4/5/2021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6B33095-0A48-42BB-9BA0-00CDF405A8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B798163-EC96-4D25-A901-5B07984B72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fld id="{8014B9ED-7C29-42F6-9500-6FA734A99F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D01C0B0B-02C4-4798-9D5E-63A232BB0F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BB3B4DB-77FF-42EA-AC0E-EA15BA8618CB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55C41205-DEC7-450F-B6DE-BA2656ED93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0C8DE619-3271-4B88-B13B-22965C111B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fld id="{02FED6F1-97F9-4855-99D1-7BDD4283F491}" type="datetime1">
              <a:rPr lang="en-US" altLang="en-US"/>
              <a:pPr/>
              <a:t>4/5/2021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64071ED-EAA9-4195-A2E2-016FEEE09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B0DE3722-9E1B-4527-A61F-F30C4DCE0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</a:defRPr>
            </a:lvl1pPr>
          </a:lstStyle>
          <a:p>
            <a:fld id="{43CDC707-D39D-435D-996C-FEC243B53A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Line 2">
            <a:extLst>
              <a:ext uri="{FF2B5EF4-FFF2-40B4-BE49-F238E27FC236}">
                <a16:creationId xmlns:a16="http://schemas.microsoft.com/office/drawing/2014/main" id="{6983500B-4786-43E7-9B1A-DE582823F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70A46E8E-1C2F-4B0E-8E81-30B723F643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361476" name="Picture 4">
            <a:extLst>
              <a:ext uri="{FF2B5EF4-FFF2-40B4-BE49-F238E27FC236}">
                <a16:creationId xmlns:a16="http://schemas.microsoft.com/office/drawing/2014/main" id="{6A399193-74FF-4284-B2E0-2027CA65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415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68FA-C854-4E60-81C3-9BC59BC8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CB242-7832-4756-8491-51B63A693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14E7A-190F-465A-A57A-7EDC7D1B8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DB3417-A9BE-4A0A-9F13-9397D6607B8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135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8A1A9-AF25-4819-B197-5FABF8814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6977F-A6F7-4A39-920D-1C041504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CBD0-1449-4F7B-A3FC-1A6087A3D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7C35A-0F99-4C4C-B70B-C79762552AB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781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8AAC-6929-47E2-B10F-629D9FE7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FFF5-511B-4940-A9D7-9EE1EADF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8E6C-6ABE-4F40-8D7F-C36145AAE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A69EC-ED41-4E93-938D-E6328745872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31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D9BA-47CE-4E55-A449-D178AAC2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F9FB-FBD0-4EA5-9590-4C230EED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22EC3-7B66-4434-97D4-70A8D849C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C0595C-6570-414F-806A-F518BCF12F5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108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9DD6-2911-4ADA-B447-5EE1CBFD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F078-7D65-40B8-8D1C-5E56CF8B1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AA4F-A2C9-48FB-8378-9B09391F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D76AD-A629-4964-81C2-AC9FE085F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7C4D0C-677B-48D2-9DA5-0A75F5A55BF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779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725A-3330-48F1-B084-78AE8642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106F-E046-47EF-B3D8-798E0E54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3F7F-C81E-4405-B767-87DC5CBA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89AE5-7674-4103-80EF-2260AC07A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04B35-DB50-4CDD-9CE0-CED2A2BFA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35E2-75FE-4206-B0C7-322E42598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8A7A5-2A48-4BFF-B862-A0DBA6063FB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4747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1262-AEC3-4305-A59D-9DD9678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07890-8046-4A01-8026-F65229739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BE7C48-14F5-48BC-8722-E11F6BA8681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439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7713F-FE4F-4F90-9A89-5FA8B1124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47BB20-BA56-4CCE-9E48-2E4D917ACC0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373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29F6-7C09-4D94-8803-675C34D3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B09-7F6D-4587-831F-DF13D163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809E-6F53-40A2-80E8-2037C4FF7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25D77-210B-41DB-AC97-1488734270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30EE3-A94F-4ED7-BF99-ECCD640E866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266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58A9-CE7D-4450-9F1D-603F364D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DC003-7E06-474E-B8F6-2BC73EB36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6BA6-8571-40BF-B89C-39C0255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BB47-5BEA-4A70-92FD-6FB9752E9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71B84-2C78-4C32-8037-001002707CA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3135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93DA8DB7-40A0-4FE3-8E4C-AF151415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9DFA69B5-5F3D-4F19-8346-234D30832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0452" name="Rectangle 4">
            <a:extLst>
              <a:ext uri="{FF2B5EF4-FFF2-40B4-BE49-F238E27FC236}">
                <a16:creationId xmlns:a16="http://schemas.microsoft.com/office/drawing/2014/main" id="{B981EEF3-33D4-47F7-97E7-C410288DEE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28373D2D-0AA8-4172-8AF3-3ED50EC9593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 kern="1200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b="1" kern="1200">
          <a:solidFill>
            <a:srgbClr val="004000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b="1" kern="1200">
          <a:solidFill>
            <a:schemeClr val="folHlink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F25FD671-D4EE-4122-BE96-C0F6D0833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4FC4C-DA2E-4B88-AC31-0838AB911283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0CBD328C-A0B7-4FE0-BA5A-1B5FC6416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0267AE53-90A3-4024-88F8-A2A499B18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2992438"/>
            <a:ext cx="19240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en-US" sz="1800" u="sng">
                <a:solidFill>
                  <a:schemeClr val="tx1"/>
                </a:solidFill>
              </a:rPr>
              <a:t>Adjacency Lists</a:t>
            </a:r>
          </a:p>
          <a:p>
            <a:pPr algn="l">
              <a:spcBef>
                <a:spcPct val="50000"/>
              </a:spcBef>
            </a:pP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A:  F C B G</a:t>
            </a:r>
            <a:b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B:  A</a:t>
            </a:r>
            <a:b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C:  A</a:t>
            </a:r>
            <a:b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D:  F E</a:t>
            </a:r>
            <a:b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E:  G F D</a:t>
            </a:r>
            <a:b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F:  A E D</a:t>
            </a:r>
            <a:r>
              <a:rPr kumimoji="0" lang="en-US" altLang="en-US" sz="1800">
                <a:latin typeface="Courier New" panose="02070309020205020404" pitchFamily="49" charset="0"/>
              </a:rPr>
              <a:t>:</a:t>
            </a:r>
            <a:br>
              <a:rPr kumimoji="0" lang="en-US" altLang="en-US" sz="1800"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G:  E A</a:t>
            </a:r>
            <a:r>
              <a:rPr kumimoji="0" lang="en-US" altLang="en-US" sz="1800">
                <a:latin typeface="Courier New" panose="02070309020205020404" pitchFamily="49" charset="0"/>
              </a:rPr>
              <a:t>:</a:t>
            </a:r>
            <a:br>
              <a:rPr kumimoji="0" lang="en-US" altLang="en-US" sz="1800"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H:  I</a:t>
            </a:r>
            <a:r>
              <a:rPr kumimoji="0" lang="en-US" altLang="en-US" sz="1800">
                <a:latin typeface="Courier New" panose="02070309020205020404" pitchFamily="49" charset="0"/>
              </a:rPr>
              <a:t>:</a:t>
            </a:r>
            <a:br>
              <a:rPr kumimoji="0" lang="en-US" altLang="en-US" sz="1800">
                <a:latin typeface="Courier New" panose="02070309020205020404" pitchFamily="49" charset="0"/>
              </a:rPr>
            </a:br>
            <a:r>
              <a:rPr kumimoji="0"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I:  H</a:t>
            </a:r>
            <a:r>
              <a:rPr kumimoji="0" lang="en-US" altLang="en-US" sz="1800"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397373" name="Oval 61">
            <a:extLst>
              <a:ext uri="{FF2B5EF4-FFF2-40B4-BE49-F238E27FC236}">
                <a16:creationId xmlns:a16="http://schemas.microsoft.com/office/drawing/2014/main" id="{97B4C931-9343-425C-8B0C-D13735CB5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7374" name="Oval 62">
            <a:extLst>
              <a:ext uri="{FF2B5EF4-FFF2-40B4-BE49-F238E27FC236}">
                <a16:creationId xmlns:a16="http://schemas.microsoft.com/office/drawing/2014/main" id="{EA35DCF3-E404-46F8-ACB0-2AABCA9CD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7375" name="Oval 63">
            <a:extLst>
              <a:ext uri="{FF2B5EF4-FFF2-40B4-BE49-F238E27FC236}">
                <a16:creationId xmlns:a16="http://schemas.microsoft.com/office/drawing/2014/main" id="{B4C16681-70AC-4084-A9A6-FF4577047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97376" name="AutoShape 64">
            <a:extLst>
              <a:ext uri="{FF2B5EF4-FFF2-40B4-BE49-F238E27FC236}">
                <a16:creationId xmlns:a16="http://schemas.microsoft.com/office/drawing/2014/main" id="{9728A7DD-B0A8-4EC1-AA7F-491D3223E03A}"/>
              </a:ext>
            </a:extLst>
          </p:cNvPr>
          <p:cNvCxnSpPr>
            <a:cxnSpLocks noChangeShapeType="1"/>
            <a:stCxn id="397373" idx="0"/>
            <a:endCxn id="39737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377" name="Oval 65">
            <a:extLst>
              <a:ext uri="{FF2B5EF4-FFF2-40B4-BE49-F238E27FC236}">
                <a16:creationId xmlns:a16="http://schemas.microsoft.com/office/drawing/2014/main" id="{B14B3D71-9DC7-4B07-92C9-20DD9E26E1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97378" name="AutoShape 66">
            <a:extLst>
              <a:ext uri="{FF2B5EF4-FFF2-40B4-BE49-F238E27FC236}">
                <a16:creationId xmlns:a16="http://schemas.microsoft.com/office/drawing/2014/main" id="{E09CA79C-44C4-4AFD-B700-7093EB07FF05}"/>
              </a:ext>
            </a:extLst>
          </p:cNvPr>
          <p:cNvCxnSpPr>
            <a:cxnSpLocks noChangeShapeType="1"/>
            <a:stCxn id="397374" idx="5"/>
            <a:endCxn id="39737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379" name="Oval 67">
            <a:extLst>
              <a:ext uri="{FF2B5EF4-FFF2-40B4-BE49-F238E27FC236}">
                <a16:creationId xmlns:a16="http://schemas.microsoft.com/office/drawing/2014/main" id="{3BCF8248-DE6E-4F4F-960B-BECEE8316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97380" name="AutoShape 68">
            <a:extLst>
              <a:ext uri="{FF2B5EF4-FFF2-40B4-BE49-F238E27FC236}">
                <a16:creationId xmlns:a16="http://schemas.microsoft.com/office/drawing/2014/main" id="{D339DE20-2BBB-456F-B86F-19DDD8142909}"/>
              </a:ext>
            </a:extLst>
          </p:cNvPr>
          <p:cNvCxnSpPr>
            <a:cxnSpLocks noChangeShapeType="1"/>
            <a:stCxn id="397374" idx="6"/>
            <a:endCxn id="39737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381" name="Oval 69">
            <a:extLst>
              <a:ext uri="{FF2B5EF4-FFF2-40B4-BE49-F238E27FC236}">
                <a16:creationId xmlns:a16="http://schemas.microsoft.com/office/drawing/2014/main" id="{29FA1552-E7B8-4EB3-84B7-F215390364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7382" name="Oval 70">
            <a:extLst>
              <a:ext uri="{FF2B5EF4-FFF2-40B4-BE49-F238E27FC236}">
                <a16:creationId xmlns:a16="http://schemas.microsoft.com/office/drawing/2014/main" id="{DE507A81-5F4A-4645-992F-CBC7C8827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7383" name="AutoShape 71">
            <a:extLst>
              <a:ext uri="{FF2B5EF4-FFF2-40B4-BE49-F238E27FC236}">
                <a16:creationId xmlns:a16="http://schemas.microsoft.com/office/drawing/2014/main" id="{C1C9F872-BBC5-4062-A411-7A0AB69D104D}"/>
              </a:ext>
            </a:extLst>
          </p:cNvPr>
          <p:cNvCxnSpPr>
            <a:cxnSpLocks noChangeShapeType="1"/>
            <a:stCxn id="397374" idx="4"/>
            <a:endCxn id="39737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384" name="AutoShape 72">
            <a:extLst>
              <a:ext uri="{FF2B5EF4-FFF2-40B4-BE49-F238E27FC236}">
                <a16:creationId xmlns:a16="http://schemas.microsoft.com/office/drawing/2014/main" id="{B9A048CE-F607-4386-A884-056D056AD526}"/>
              </a:ext>
            </a:extLst>
          </p:cNvPr>
          <p:cNvCxnSpPr>
            <a:cxnSpLocks noChangeShapeType="1"/>
            <a:stCxn id="397382" idx="2"/>
            <a:endCxn id="39738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385" name="AutoShape 73">
            <a:extLst>
              <a:ext uri="{FF2B5EF4-FFF2-40B4-BE49-F238E27FC236}">
                <a16:creationId xmlns:a16="http://schemas.microsoft.com/office/drawing/2014/main" id="{601DA610-101C-45F7-A663-57083F871BE0}"/>
              </a:ext>
            </a:extLst>
          </p:cNvPr>
          <p:cNvCxnSpPr>
            <a:cxnSpLocks noChangeShapeType="1"/>
            <a:stCxn id="397382" idx="3"/>
            <a:endCxn id="39737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386" name="AutoShape 74">
            <a:extLst>
              <a:ext uri="{FF2B5EF4-FFF2-40B4-BE49-F238E27FC236}">
                <a16:creationId xmlns:a16="http://schemas.microsoft.com/office/drawing/2014/main" id="{50880C11-1DDF-43E2-B30D-E4331CD2E8BB}"/>
              </a:ext>
            </a:extLst>
          </p:cNvPr>
          <p:cNvCxnSpPr>
            <a:cxnSpLocks noChangeShapeType="1"/>
            <a:stCxn id="397373" idx="7"/>
            <a:endCxn id="39738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387" name="AutoShape 75">
            <a:extLst>
              <a:ext uri="{FF2B5EF4-FFF2-40B4-BE49-F238E27FC236}">
                <a16:creationId xmlns:a16="http://schemas.microsoft.com/office/drawing/2014/main" id="{A788890F-F9C2-43BD-909B-B6CCB84EE10E}"/>
              </a:ext>
            </a:extLst>
          </p:cNvPr>
          <p:cNvCxnSpPr>
            <a:cxnSpLocks noChangeShapeType="1"/>
            <a:stCxn id="397382" idx="7"/>
            <a:endCxn id="39737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388" name="Oval 76">
            <a:extLst>
              <a:ext uri="{FF2B5EF4-FFF2-40B4-BE49-F238E27FC236}">
                <a16:creationId xmlns:a16="http://schemas.microsoft.com/office/drawing/2014/main" id="{E6406DEE-106A-4564-A89D-17FCDFED9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7389" name="Oval 77">
            <a:extLst>
              <a:ext uri="{FF2B5EF4-FFF2-40B4-BE49-F238E27FC236}">
                <a16:creationId xmlns:a16="http://schemas.microsoft.com/office/drawing/2014/main" id="{C3BC1821-EEAD-4268-8321-CC5B234EF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7390" name="AutoShape 78">
            <a:extLst>
              <a:ext uri="{FF2B5EF4-FFF2-40B4-BE49-F238E27FC236}">
                <a16:creationId xmlns:a16="http://schemas.microsoft.com/office/drawing/2014/main" id="{39574C6C-C3F9-4670-B2C0-B0FE76902EEF}"/>
              </a:ext>
            </a:extLst>
          </p:cNvPr>
          <p:cNvCxnSpPr>
            <a:cxnSpLocks noChangeShapeType="1"/>
            <a:stCxn id="397388" idx="6"/>
            <a:endCxn id="397389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75BF16A1-54F4-4D72-902D-4BCF999FE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97680-7B55-418A-B6E4-D7FD1369DA14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439298" name="Text Box 2">
            <a:extLst>
              <a:ext uri="{FF2B5EF4-FFF2-40B4-BE49-F238E27FC236}">
                <a16:creationId xmlns:a16="http://schemas.microsoft.com/office/drawing/2014/main" id="{8E9DE72A-A206-41FA-A02E-17086BFB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445A6F0-29C3-4C82-9A8B-BA019D767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9300" name="Oval 4">
            <a:extLst>
              <a:ext uri="{FF2B5EF4-FFF2-40B4-BE49-F238E27FC236}">
                <a16:creationId xmlns:a16="http://schemas.microsoft.com/office/drawing/2014/main" id="{48B6E309-3A3B-4E4A-BDEC-689899CB3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9301" name="Oval 5">
            <a:extLst>
              <a:ext uri="{FF2B5EF4-FFF2-40B4-BE49-F238E27FC236}">
                <a16:creationId xmlns:a16="http://schemas.microsoft.com/office/drawing/2014/main" id="{2D946E34-9A86-4F3D-86AA-ED5B2D306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9302" name="Oval 6">
            <a:extLst>
              <a:ext uri="{FF2B5EF4-FFF2-40B4-BE49-F238E27FC236}">
                <a16:creationId xmlns:a16="http://schemas.microsoft.com/office/drawing/2014/main" id="{0765C2B2-FD2C-47D0-8CE8-D51896940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9303" name="AutoShape 7">
            <a:extLst>
              <a:ext uri="{FF2B5EF4-FFF2-40B4-BE49-F238E27FC236}">
                <a16:creationId xmlns:a16="http://schemas.microsoft.com/office/drawing/2014/main" id="{96A4D34F-467B-4E15-AF78-5EE10F195656}"/>
              </a:ext>
            </a:extLst>
          </p:cNvPr>
          <p:cNvCxnSpPr>
            <a:cxnSpLocks noChangeShapeType="1"/>
            <a:stCxn id="439300" idx="0"/>
            <a:endCxn id="439301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9304" name="Oval 8">
            <a:extLst>
              <a:ext uri="{FF2B5EF4-FFF2-40B4-BE49-F238E27FC236}">
                <a16:creationId xmlns:a16="http://schemas.microsoft.com/office/drawing/2014/main" id="{24C09A0D-538E-4295-8F99-5AD57A6DE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9305" name="AutoShape 9">
            <a:extLst>
              <a:ext uri="{FF2B5EF4-FFF2-40B4-BE49-F238E27FC236}">
                <a16:creationId xmlns:a16="http://schemas.microsoft.com/office/drawing/2014/main" id="{AE2E2313-3E4A-4462-A306-65DBAD340835}"/>
              </a:ext>
            </a:extLst>
          </p:cNvPr>
          <p:cNvCxnSpPr>
            <a:cxnSpLocks noChangeShapeType="1"/>
            <a:stCxn id="439301" idx="5"/>
            <a:endCxn id="439304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9306" name="Oval 10">
            <a:extLst>
              <a:ext uri="{FF2B5EF4-FFF2-40B4-BE49-F238E27FC236}">
                <a16:creationId xmlns:a16="http://schemas.microsoft.com/office/drawing/2014/main" id="{09514532-0D3B-47D2-91FE-4A8EA5136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39307" name="AutoShape 11">
            <a:extLst>
              <a:ext uri="{FF2B5EF4-FFF2-40B4-BE49-F238E27FC236}">
                <a16:creationId xmlns:a16="http://schemas.microsoft.com/office/drawing/2014/main" id="{B1770E17-151D-4C9D-847D-83CA3959CFC4}"/>
              </a:ext>
            </a:extLst>
          </p:cNvPr>
          <p:cNvCxnSpPr>
            <a:cxnSpLocks noChangeShapeType="1"/>
            <a:stCxn id="439301" idx="6"/>
            <a:endCxn id="439306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9308" name="Oval 12">
            <a:extLst>
              <a:ext uri="{FF2B5EF4-FFF2-40B4-BE49-F238E27FC236}">
                <a16:creationId xmlns:a16="http://schemas.microsoft.com/office/drawing/2014/main" id="{48D1576C-C701-4308-9509-0D2742C5E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9309" name="Oval 13">
            <a:extLst>
              <a:ext uri="{FF2B5EF4-FFF2-40B4-BE49-F238E27FC236}">
                <a16:creationId xmlns:a16="http://schemas.microsoft.com/office/drawing/2014/main" id="{5B3FC29C-253F-47DB-B24C-6CB7B9A9A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9310" name="AutoShape 14">
            <a:extLst>
              <a:ext uri="{FF2B5EF4-FFF2-40B4-BE49-F238E27FC236}">
                <a16:creationId xmlns:a16="http://schemas.microsoft.com/office/drawing/2014/main" id="{33C09C07-C812-42CD-B2B9-72F17C8B667F}"/>
              </a:ext>
            </a:extLst>
          </p:cNvPr>
          <p:cNvCxnSpPr>
            <a:cxnSpLocks noChangeShapeType="1"/>
            <a:stCxn id="439301" idx="4"/>
            <a:endCxn id="439302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9311" name="AutoShape 15">
            <a:extLst>
              <a:ext uri="{FF2B5EF4-FFF2-40B4-BE49-F238E27FC236}">
                <a16:creationId xmlns:a16="http://schemas.microsoft.com/office/drawing/2014/main" id="{31BFE6F2-411E-41BF-B6FA-882AD07B8954}"/>
              </a:ext>
            </a:extLst>
          </p:cNvPr>
          <p:cNvCxnSpPr>
            <a:cxnSpLocks noChangeShapeType="1"/>
            <a:stCxn id="439309" idx="2"/>
            <a:endCxn id="43930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9312" name="AutoShape 16">
            <a:extLst>
              <a:ext uri="{FF2B5EF4-FFF2-40B4-BE49-F238E27FC236}">
                <a16:creationId xmlns:a16="http://schemas.microsoft.com/office/drawing/2014/main" id="{867496E7-B75B-41EC-A2BB-5C2F9A69E869}"/>
              </a:ext>
            </a:extLst>
          </p:cNvPr>
          <p:cNvCxnSpPr>
            <a:cxnSpLocks noChangeShapeType="1"/>
            <a:stCxn id="439309" idx="3"/>
            <a:endCxn id="439300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9313" name="AutoShape 17">
            <a:extLst>
              <a:ext uri="{FF2B5EF4-FFF2-40B4-BE49-F238E27FC236}">
                <a16:creationId xmlns:a16="http://schemas.microsoft.com/office/drawing/2014/main" id="{5332D013-5604-4C8F-A0DA-FB0183791C47}"/>
              </a:ext>
            </a:extLst>
          </p:cNvPr>
          <p:cNvCxnSpPr>
            <a:cxnSpLocks noChangeShapeType="1"/>
            <a:stCxn id="439300" idx="7"/>
            <a:endCxn id="439308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9314" name="AutoShape 18">
            <a:extLst>
              <a:ext uri="{FF2B5EF4-FFF2-40B4-BE49-F238E27FC236}">
                <a16:creationId xmlns:a16="http://schemas.microsoft.com/office/drawing/2014/main" id="{E0991014-C134-4E33-AD61-55823D4ABAB1}"/>
              </a:ext>
            </a:extLst>
          </p:cNvPr>
          <p:cNvCxnSpPr>
            <a:cxnSpLocks noChangeShapeType="1"/>
            <a:stCxn id="439309" idx="7"/>
            <a:endCxn id="439306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9315" name="Oval 19">
            <a:extLst>
              <a:ext uri="{FF2B5EF4-FFF2-40B4-BE49-F238E27FC236}">
                <a16:creationId xmlns:a16="http://schemas.microsoft.com/office/drawing/2014/main" id="{03739F05-3327-4C53-A9CE-B27B5C61D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9316" name="Text Box 20">
            <a:extLst>
              <a:ext uri="{FF2B5EF4-FFF2-40B4-BE49-F238E27FC236}">
                <a16:creationId xmlns:a16="http://schemas.microsoft.com/office/drawing/2014/main" id="{62D3ABCA-D1F0-4778-8F30-261530D0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9317" name="Text Box 21">
            <a:extLst>
              <a:ext uri="{FF2B5EF4-FFF2-40B4-BE49-F238E27FC236}">
                <a16:creationId xmlns:a16="http://schemas.microsoft.com/office/drawing/2014/main" id="{70FD80D2-F85C-4FF6-B2BB-7F069C4B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9318" name="Text Box 22">
            <a:extLst>
              <a:ext uri="{FF2B5EF4-FFF2-40B4-BE49-F238E27FC236}">
                <a16:creationId xmlns:a16="http://schemas.microsoft.com/office/drawing/2014/main" id="{758671FC-D87E-4FAD-BCD7-FE78D6EBA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9319" name="Text Box 23">
            <a:extLst>
              <a:ext uri="{FF2B5EF4-FFF2-40B4-BE49-F238E27FC236}">
                <a16:creationId xmlns:a16="http://schemas.microsoft.com/office/drawing/2014/main" id="{264C2BC4-7928-4839-9B39-4E53154F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9320" name="Oval 24">
            <a:extLst>
              <a:ext uri="{FF2B5EF4-FFF2-40B4-BE49-F238E27FC236}">
                <a16:creationId xmlns:a16="http://schemas.microsoft.com/office/drawing/2014/main" id="{1147E22C-1B0A-4F97-9760-297E6B829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9321" name="AutoShape 25">
            <a:extLst>
              <a:ext uri="{FF2B5EF4-FFF2-40B4-BE49-F238E27FC236}">
                <a16:creationId xmlns:a16="http://schemas.microsoft.com/office/drawing/2014/main" id="{F5654A8F-E2CE-4FA2-A4DC-CA8966D05BEF}"/>
              </a:ext>
            </a:extLst>
          </p:cNvPr>
          <p:cNvCxnSpPr>
            <a:cxnSpLocks noChangeShapeType="1"/>
            <a:stCxn id="439315" idx="6"/>
            <a:endCxn id="439320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9322" name="Text Box 26">
            <a:extLst>
              <a:ext uri="{FF2B5EF4-FFF2-40B4-BE49-F238E27FC236}">
                <a16:creationId xmlns:a16="http://schemas.microsoft.com/office/drawing/2014/main" id="{8CA97A34-3153-4D2B-AD9F-F8D81E98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9323" name="AutoShape 27">
            <a:extLst>
              <a:ext uri="{FF2B5EF4-FFF2-40B4-BE49-F238E27FC236}">
                <a16:creationId xmlns:a16="http://schemas.microsoft.com/office/drawing/2014/main" id="{134D911F-799D-4EE3-A691-5248E906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9324" name="Text Box 28">
            <a:extLst>
              <a:ext uri="{FF2B5EF4-FFF2-40B4-BE49-F238E27FC236}">
                <a16:creationId xmlns:a16="http://schemas.microsoft.com/office/drawing/2014/main" id="{12481D76-CB68-4FC4-AFEC-E9DD788C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9325" name="AutoShape 29">
            <a:extLst>
              <a:ext uri="{FF2B5EF4-FFF2-40B4-BE49-F238E27FC236}">
                <a16:creationId xmlns:a16="http://schemas.microsoft.com/office/drawing/2014/main" id="{74A7BB65-C0BB-4279-98C2-3E8ECEC2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9326" name="Text Box 30">
            <a:extLst>
              <a:ext uri="{FF2B5EF4-FFF2-40B4-BE49-F238E27FC236}">
                <a16:creationId xmlns:a16="http://schemas.microsoft.com/office/drawing/2014/main" id="{D5C5C933-89A6-47B9-8D47-DA6D369C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9327" name="AutoShape 31">
            <a:extLst>
              <a:ext uri="{FF2B5EF4-FFF2-40B4-BE49-F238E27FC236}">
                <a16:creationId xmlns:a16="http://schemas.microsoft.com/office/drawing/2014/main" id="{F4F7E1D0-6329-4323-8E6E-8A89F93C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9328" name="AutoShape 32">
            <a:extLst>
              <a:ext uri="{FF2B5EF4-FFF2-40B4-BE49-F238E27FC236}">
                <a16:creationId xmlns:a16="http://schemas.microsoft.com/office/drawing/2014/main" id="{9AAB7D1A-444A-4E1A-A960-9FE1011BA90E}"/>
              </a:ext>
            </a:extLst>
          </p:cNvPr>
          <p:cNvCxnSpPr>
            <a:cxnSpLocks noChangeShapeType="1"/>
            <a:stCxn id="439309" idx="2"/>
            <a:endCxn id="43930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39336" name="Group 40">
            <a:extLst>
              <a:ext uri="{FF2B5EF4-FFF2-40B4-BE49-F238E27FC236}">
                <a16:creationId xmlns:a16="http://schemas.microsoft.com/office/drawing/2014/main" id="{1F178E18-E1C8-4A0F-ABAA-C9557CA31E7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24200"/>
            <a:ext cx="2362200" cy="609600"/>
            <a:chOff x="576" y="1968"/>
            <a:chExt cx="1488" cy="384"/>
          </a:xfrm>
        </p:grpSpPr>
        <p:sp>
          <p:nvSpPr>
            <p:cNvPr id="439331" name="Rectangle 35">
              <a:extLst>
                <a:ext uri="{FF2B5EF4-FFF2-40B4-BE49-F238E27FC236}">
                  <a16:creationId xmlns:a16="http://schemas.microsoft.com/office/drawing/2014/main" id="{FD9957FD-7954-4679-A0A6-7D19B2FF2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D newly discovered</a:t>
              </a:r>
            </a:p>
          </p:txBody>
        </p:sp>
        <p:sp>
          <p:nvSpPr>
            <p:cNvPr id="439334" name="Oval 38">
              <a:extLst>
                <a:ext uri="{FF2B5EF4-FFF2-40B4-BE49-F238E27FC236}">
                  <a16:creationId xmlns:a16="http://schemas.microsoft.com/office/drawing/2014/main" id="{FFE2E2BE-3E26-414C-BFEF-470D35209A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7D1AA375-4656-4C95-8215-0A646C036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EDC5D-7A92-400D-AD8B-DC006B01C093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40322" name="Text Box 2">
            <a:extLst>
              <a:ext uri="{FF2B5EF4-FFF2-40B4-BE49-F238E27FC236}">
                <a16:creationId xmlns:a16="http://schemas.microsoft.com/office/drawing/2014/main" id="{970F8401-C956-42BF-9FAC-5FBFD14A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90BC39BF-7B3F-4342-A0DD-769994098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0324" name="Oval 4">
            <a:extLst>
              <a:ext uri="{FF2B5EF4-FFF2-40B4-BE49-F238E27FC236}">
                <a16:creationId xmlns:a16="http://schemas.microsoft.com/office/drawing/2014/main" id="{91D0C7CE-16A0-487B-A84C-99E4FF60C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0325" name="Oval 5">
            <a:extLst>
              <a:ext uri="{FF2B5EF4-FFF2-40B4-BE49-F238E27FC236}">
                <a16:creationId xmlns:a16="http://schemas.microsoft.com/office/drawing/2014/main" id="{DBF748BA-EFF2-4707-A97D-55F056991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0326" name="Oval 6">
            <a:extLst>
              <a:ext uri="{FF2B5EF4-FFF2-40B4-BE49-F238E27FC236}">
                <a16:creationId xmlns:a16="http://schemas.microsoft.com/office/drawing/2014/main" id="{FF6FBC0E-D0AD-4EB7-B40A-AA3AABBEA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0327" name="AutoShape 7">
            <a:extLst>
              <a:ext uri="{FF2B5EF4-FFF2-40B4-BE49-F238E27FC236}">
                <a16:creationId xmlns:a16="http://schemas.microsoft.com/office/drawing/2014/main" id="{1F9EF197-2CA2-428B-B33F-4C6DA1DFB717}"/>
              </a:ext>
            </a:extLst>
          </p:cNvPr>
          <p:cNvCxnSpPr>
            <a:cxnSpLocks noChangeShapeType="1"/>
            <a:stCxn id="440324" idx="0"/>
            <a:endCxn id="440325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28" name="Oval 8">
            <a:extLst>
              <a:ext uri="{FF2B5EF4-FFF2-40B4-BE49-F238E27FC236}">
                <a16:creationId xmlns:a16="http://schemas.microsoft.com/office/drawing/2014/main" id="{B24CB32B-95FA-44E1-895D-3DAA1B714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0329" name="AutoShape 9">
            <a:extLst>
              <a:ext uri="{FF2B5EF4-FFF2-40B4-BE49-F238E27FC236}">
                <a16:creationId xmlns:a16="http://schemas.microsoft.com/office/drawing/2014/main" id="{89A13C41-C5BE-44FC-B105-A2F983116345}"/>
              </a:ext>
            </a:extLst>
          </p:cNvPr>
          <p:cNvCxnSpPr>
            <a:cxnSpLocks noChangeShapeType="1"/>
            <a:stCxn id="440325" idx="5"/>
            <a:endCxn id="440328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30" name="Oval 10">
            <a:extLst>
              <a:ext uri="{FF2B5EF4-FFF2-40B4-BE49-F238E27FC236}">
                <a16:creationId xmlns:a16="http://schemas.microsoft.com/office/drawing/2014/main" id="{346F32BD-9958-4B52-B8B5-7C057B5D9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0331" name="AutoShape 11">
            <a:extLst>
              <a:ext uri="{FF2B5EF4-FFF2-40B4-BE49-F238E27FC236}">
                <a16:creationId xmlns:a16="http://schemas.microsoft.com/office/drawing/2014/main" id="{20FF6CDF-FA3F-4810-946D-A203AC369748}"/>
              </a:ext>
            </a:extLst>
          </p:cNvPr>
          <p:cNvCxnSpPr>
            <a:cxnSpLocks noChangeShapeType="1"/>
            <a:stCxn id="440325" idx="6"/>
            <a:endCxn id="440330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32" name="Oval 12">
            <a:extLst>
              <a:ext uri="{FF2B5EF4-FFF2-40B4-BE49-F238E27FC236}">
                <a16:creationId xmlns:a16="http://schemas.microsoft.com/office/drawing/2014/main" id="{59D8A464-AA5C-4AF1-9883-5816B462B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0333" name="Oval 13">
            <a:extLst>
              <a:ext uri="{FF2B5EF4-FFF2-40B4-BE49-F238E27FC236}">
                <a16:creationId xmlns:a16="http://schemas.microsoft.com/office/drawing/2014/main" id="{528B369B-D540-40C7-B0D0-425A4E022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0334" name="AutoShape 14">
            <a:extLst>
              <a:ext uri="{FF2B5EF4-FFF2-40B4-BE49-F238E27FC236}">
                <a16:creationId xmlns:a16="http://schemas.microsoft.com/office/drawing/2014/main" id="{A6D543E0-F384-4C0D-91C0-D44F73BF5748}"/>
              </a:ext>
            </a:extLst>
          </p:cNvPr>
          <p:cNvCxnSpPr>
            <a:cxnSpLocks noChangeShapeType="1"/>
            <a:stCxn id="440325" idx="4"/>
            <a:endCxn id="440326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35" name="AutoShape 15">
            <a:extLst>
              <a:ext uri="{FF2B5EF4-FFF2-40B4-BE49-F238E27FC236}">
                <a16:creationId xmlns:a16="http://schemas.microsoft.com/office/drawing/2014/main" id="{42EACA81-4BEB-4ACD-881C-B14915AB9E6F}"/>
              </a:ext>
            </a:extLst>
          </p:cNvPr>
          <p:cNvCxnSpPr>
            <a:cxnSpLocks noChangeShapeType="1"/>
            <a:stCxn id="440333" idx="2"/>
            <a:endCxn id="440332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36" name="AutoShape 16">
            <a:extLst>
              <a:ext uri="{FF2B5EF4-FFF2-40B4-BE49-F238E27FC236}">
                <a16:creationId xmlns:a16="http://schemas.microsoft.com/office/drawing/2014/main" id="{808EB6D0-24AE-4FD4-9679-8BD85FC39D04}"/>
              </a:ext>
            </a:extLst>
          </p:cNvPr>
          <p:cNvCxnSpPr>
            <a:cxnSpLocks noChangeShapeType="1"/>
            <a:stCxn id="440333" idx="3"/>
            <a:endCxn id="440324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37" name="AutoShape 17">
            <a:extLst>
              <a:ext uri="{FF2B5EF4-FFF2-40B4-BE49-F238E27FC236}">
                <a16:creationId xmlns:a16="http://schemas.microsoft.com/office/drawing/2014/main" id="{03D874E4-E24D-48BA-987E-7B73B23F7CCF}"/>
              </a:ext>
            </a:extLst>
          </p:cNvPr>
          <p:cNvCxnSpPr>
            <a:cxnSpLocks noChangeShapeType="1"/>
            <a:stCxn id="440324" idx="7"/>
            <a:endCxn id="440332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338" name="AutoShape 18">
            <a:extLst>
              <a:ext uri="{FF2B5EF4-FFF2-40B4-BE49-F238E27FC236}">
                <a16:creationId xmlns:a16="http://schemas.microsoft.com/office/drawing/2014/main" id="{54A4FDB1-E657-4336-B0F4-78E196AE576A}"/>
              </a:ext>
            </a:extLst>
          </p:cNvPr>
          <p:cNvCxnSpPr>
            <a:cxnSpLocks noChangeShapeType="1"/>
            <a:stCxn id="440333" idx="7"/>
            <a:endCxn id="440330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39" name="Oval 19">
            <a:extLst>
              <a:ext uri="{FF2B5EF4-FFF2-40B4-BE49-F238E27FC236}">
                <a16:creationId xmlns:a16="http://schemas.microsoft.com/office/drawing/2014/main" id="{DE51F30A-D77F-48CB-B34F-BD9CD44F7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0340" name="Text Box 20">
            <a:extLst>
              <a:ext uri="{FF2B5EF4-FFF2-40B4-BE49-F238E27FC236}">
                <a16:creationId xmlns:a16="http://schemas.microsoft.com/office/drawing/2014/main" id="{DE9FB2CE-EBA8-4F83-B3B4-6F985296B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0341" name="Text Box 21">
            <a:extLst>
              <a:ext uri="{FF2B5EF4-FFF2-40B4-BE49-F238E27FC236}">
                <a16:creationId xmlns:a16="http://schemas.microsoft.com/office/drawing/2014/main" id="{AD573202-8FDB-421B-8ED0-74B24299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0342" name="Text Box 22">
            <a:extLst>
              <a:ext uri="{FF2B5EF4-FFF2-40B4-BE49-F238E27FC236}">
                <a16:creationId xmlns:a16="http://schemas.microsoft.com/office/drawing/2014/main" id="{61AE0ADA-3260-4995-8465-CBDC7047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0343" name="Text Box 23">
            <a:extLst>
              <a:ext uri="{FF2B5EF4-FFF2-40B4-BE49-F238E27FC236}">
                <a16:creationId xmlns:a16="http://schemas.microsoft.com/office/drawing/2014/main" id="{3B7668CE-06A0-45EC-8967-81101DBA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0344" name="Oval 24">
            <a:extLst>
              <a:ext uri="{FF2B5EF4-FFF2-40B4-BE49-F238E27FC236}">
                <a16:creationId xmlns:a16="http://schemas.microsoft.com/office/drawing/2014/main" id="{761576A1-33DB-480D-BE02-4469FAF70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0345" name="AutoShape 25">
            <a:extLst>
              <a:ext uri="{FF2B5EF4-FFF2-40B4-BE49-F238E27FC236}">
                <a16:creationId xmlns:a16="http://schemas.microsoft.com/office/drawing/2014/main" id="{D606EB3A-C358-4065-B455-46EC7FAFD1E2}"/>
              </a:ext>
            </a:extLst>
          </p:cNvPr>
          <p:cNvCxnSpPr>
            <a:cxnSpLocks noChangeShapeType="1"/>
            <a:stCxn id="440339" idx="6"/>
            <a:endCxn id="440344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46" name="Text Box 26">
            <a:extLst>
              <a:ext uri="{FF2B5EF4-FFF2-40B4-BE49-F238E27FC236}">
                <a16:creationId xmlns:a16="http://schemas.microsoft.com/office/drawing/2014/main" id="{349CA4A2-FC56-4FE2-AF0D-53F30F88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0347" name="AutoShape 27">
            <a:extLst>
              <a:ext uri="{FF2B5EF4-FFF2-40B4-BE49-F238E27FC236}">
                <a16:creationId xmlns:a16="http://schemas.microsoft.com/office/drawing/2014/main" id="{C3807312-1373-4F15-A8A9-64195117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0348" name="Text Box 28">
            <a:extLst>
              <a:ext uri="{FF2B5EF4-FFF2-40B4-BE49-F238E27FC236}">
                <a16:creationId xmlns:a16="http://schemas.microsoft.com/office/drawing/2014/main" id="{8110137D-07B9-4E55-B0F0-ABDF2204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0349" name="AutoShape 29">
            <a:extLst>
              <a:ext uri="{FF2B5EF4-FFF2-40B4-BE49-F238E27FC236}">
                <a16:creationId xmlns:a16="http://schemas.microsoft.com/office/drawing/2014/main" id="{47AB4509-15F2-4788-A381-2D75B89B1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0350" name="Text Box 30">
            <a:extLst>
              <a:ext uri="{FF2B5EF4-FFF2-40B4-BE49-F238E27FC236}">
                <a16:creationId xmlns:a16="http://schemas.microsoft.com/office/drawing/2014/main" id="{AD274C5C-6E83-4385-B1FB-49F47191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0351" name="AutoShape 31">
            <a:extLst>
              <a:ext uri="{FF2B5EF4-FFF2-40B4-BE49-F238E27FC236}">
                <a16:creationId xmlns:a16="http://schemas.microsoft.com/office/drawing/2014/main" id="{4B8FD2A8-81F5-438F-ADBB-DE7C45C0B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0352" name="AutoShape 32">
            <a:extLst>
              <a:ext uri="{FF2B5EF4-FFF2-40B4-BE49-F238E27FC236}">
                <a16:creationId xmlns:a16="http://schemas.microsoft.com/office/drawing/2014/main" id="{E3733532-9D45-40E3-9BF3-06734D473760}"/>
              </a:ext>
            </a:extLst>
          </p:cNvPr>
          <p:cNvCxnSpPr>
            <a:cxnSpLocks noChangeShapeType="1"/>
            <a:stCxn id="440324" idx="7"/>
            <a:endCxn id="440332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354" name="Text Box 34">
            <a:extLst>
              <a:ext uri="{FF2B5EF4-FFF2-40B4-BE49-F238E27FC236}">
                <a16:creationId xmlns:a16="http://schemas.microsoft.com/office/drawing/2014/main" id="{9A3D9EE6-A65E-4466-9FFC-55E21FCC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0355" name="AutoShape 35">
            <a:extLst>
              <a:ext uri="{FF2B5EF4-FFF2-40B4-BE49-F238E27FC236}">
                <a16:creationId xmlns:a16="http://schemas.microsoft.com/office/drawing/2014/main" id="{43840742-AF4E-4A27-8E05-1F406545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0357" name="Rectangle 37">
            <a:extLst>
              <a:ext uri="{FF2B5EF4-FFF2-40B4-BE49-F238E27FC236}">
                <a16:creationId xmlns:a16="http://schemas.microsoft.com/office/drawing/2014/main" id="{91D6B85E-27E1-4A81-913E-603D138E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27034BC6-9F19-4B7B-A3CA-EBBE6891A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FBF0-E455-4C94-B7D8-EB30508A6151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41346" name="Text Box 2">
            <a:extLst>
              <a:ext uri="{FF2B5EF4-FFF2-40B4-BE49-F238E27FC236}">
                <a16:creationId xmlns:a16="http://schemas.microsoft.com/office/drawing/2014/main" id="{921866A5-4E43-4F6A-B78B-7FEF100E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879332C3-1200-4CBC-A2CF-23ED87841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1348" name="Oval 4">
            <a:extLst>
              <a:ext uri="{FF2B5EF4-FFF2-40B4-BE49-F238E27FC236}">
                <a16:creationId xmlns:a16="http://schemas.microsoft.com/office/drawing/2014/main" id="{DB9BD5E8-2898-4F80-A0D8-D2FFDC5CA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1349" name="Oval 5">
            <a:extLst>
              <a:ext uri="{FF2B5EF4-FFF2-40B4-BE49-F238E27FC236}">
                <a16:creationId xmlns:a16="http://schemas.microsoft.com/office/drawing/2014/main" id="{545C9535-8F9A-4551-980B-BA31446DC4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1350" name="Oval 6">
            <a:extLst>
              <a:ext uri="{FF2B5EF4-FFF2-40B4-BE49-F238E27FC236}">
                <a16:creationId xmlns:a16="http://schemas.microsoft.com/office/drawing/2014/main" id="{6856D18E-ECF9-420D-8C4A-F25C8986C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1351" name="AutoShape 7">
            <a:extLst>
              <a:ext uri="{FF2B5EF4-FFF2-40B4-BE49-F238E27FC236}">
                <a16:creationId xmlns:a16="http://schemas.microsoft.com/office/drawing/2014/main" id="{35DCFAB0-C56B-4CC8-B298-3C2764950DA5}"/>
              </a:ext>
            </a:extLst>
          </p:cNvPr>
          <p:cNvCxnSpPr>
            <a:cxnSpLocks noChangeShapeType="1"/>
            <a:stCxn id="441348" idx="0"/>
            <a:endCxn id="44134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52" name="Oval 8">
            <a:extLst>
              <a:ext uri="{FF2B5EF4-FFF2-40B4-BE49-F238E27FC236}">
                <a16:creationId xmlns:a16="http://schemas.microsoft.com/office/drawing/2014/main" id="{C7E0CA82-F448-416B-A215-BC638BB80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1353" name="AutoShape 9">
            <a:extLst>
              <a:ext uri="{FF2B5EF4-FFF2-40B4-BE49-F238E27FC236}">
                <a16:creationId xmlns:a16="http://schemas.microsoft.com/office/drawing/2014/main" id="{0BEB64FA-1D88-45AA-BD97-B3E0C9A29DEA}"/>
              </a:ext>
            </a:extLst>
          </p:cNvPr>
          <p:cNvCxnSpPr>
            <a:cxnSpLocks noChangeShapeType="1"/>
            <a:stCxn id="441349" idx="5"/>
            <a:endCxn id="441352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54" name="Oval 10">
            <a:extLst>
              <a:ext uri="{FF2B5EF4-FFF2-40B4-BE49-F238E27FC236}">
                <a16:creationId xmlns:a16="http://schemas.microsoft.com/office/drawing/2014/main" id="{9AC41D7A-1836-44AA-99F1-F57602CFC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1355" name="AutoShape 11">
            <a:extLst>
              <a:ext uri="{FF2B5EF4-FFF2-40B4-BE49-F238E27FC236}">
                <a16:creationId xmlns:a16="http://schemas.microsoft.com/office/drawing/2014/main" id="{605B6982-85D5-4E26-B066-857D6B1B1AEE}"/>
              </a:ext>
            </a:extLst>
          </p:cNvPr>
          <p:cNvCxnSpPr>
            <a:cxnSpLocks noChangeShapeType="1"/>
            <a:stCxn id="441349" idx="6"/>
            <a:endCxn id="441354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56" name="Oval 12">
            <a:extLst>
              <a:ext uri="{FF2B5EF4-FFF2-40B4-BE49-F238E27FC236}">
                <a16:creationId xmlns:a16="http://schemas.microsoft.com/office/drawing/2014/main" id="{5A36BF7F-3FC5-40DA-9628-7F0D48FE2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1357" name="Oval 13">
            <a:extLst>
              <a:ext uri="{FF2B5EF4-FFF2-40B4-BE49-F238E27FC236}">
                <a16:creationId xmlns:a16="http://schemas.microsoft.com/office/drawing/2014/main" id="{F231AAD2-7DCC-4F02-8981-8EEAE4977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1358" name="AutoShape 14">
            <a:extLst>
              <a:ext uri="{FF2B5EF4-FFF2-40B4-BE49-F238E27FC236}">
                <a16:creationId xmlns:a16="http://schemas.microsoft.com/office/drawing/2014/main" id="{7F0804C0-C640-4E6C-BFCD-AAAE56DDDDBF}"/>
              </a:ext>
            </a:extLst>
          </p:cNvPr>
          <p:cNvCxnSpPr>
            <a:cxnSpLocks noChangeShapeType="1"/>
            <a:stCxn id="441349" idx="4"/>
            <a:endCxn id="441350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1359" name="AutoShape 15">
            <a:extLst>
              <a:ext uri="{FF2B5EF4-FFF2-40B4-BE49-F238E27FC236}">
                <a16:creationId xmlns:a16="http://schemas.microsoft.com/office/drawing/2014/main" id="{927AF2D5-1949-4F80-BC90-DD32DDA6D93F}"/>
              </a:ext>
            </a:extLst>
          </p:cNvPr>
          <p:cNvCxnSpPr>
            <a:cxnSpLocks noChangeShapeType="1"/>
            <a:stCxn id="441357" idx="2"/>
            <a:endCxn id="44135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1360" name="AutoShape 16">
            <a:extLst>
              <a:ext uri="{FF2B5EF4-FFF2-40B4-BE49-F238E27FC236}">
                <a16:creationId xmlns:a16="http://schemas.microsoft.com/office/drawing/2014/main" id="{A9D0D19D-76C9-4590-A22A-CF778A8F9729}"/>
              </a:ext>
            </a:extLst>
          </p:cNvPr>
          <p:cNvCxnSpPr>
            <a:cxnSpLocks noChangeShapeType="1"/>
            <a:stCxn id="441357" idx="3"/>
            <a:endCxn id="441348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1361" name="AutoShape 17">
            <a:extLst>
              <a:ext uri="{FF2B5EF4-FFF2-40B4-BE49-F238E27FC236}">
                <a16:creationId xmlns:a16="http://schemas.microsoft.com/office/drawing/2014/main" id="{43BB01F0-C9F6-44BA-B966-1002A6E1E5B2}"/>
              </a:ext>
            </a:extLst>
          </p:cNvPr>
          <p:cNvCxnSpPr>
            <a:cxnSpLocks noChangeShapeType="1"/>
            <a:stCxn id="441348" idx="7"/>
            <a:endCxn id="441356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1362" name="AutoShape 18">
            <a:extLst>
              <a:ext uri="{FF2B5EF4-FFF2-40B4-BE49-F238E27FC236}">
                <a16:creationId xmlns:a16="http://schemas.microsoft.com/office/drawing/2014/main" id="{FFA0BC8E-FF95-49FE-A566-EB64E4DB6DC2}"/>
              </a:ext>
            </a:extLst>
          </p:cNvPr>
          <p:cNvCxnSpPr>
            <a:cxnSpLocks noChangeShapeType="1"/>
            <a:stCxn id="441357" idx="7"/>
            <a:endCxn id="441354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63" name="Oval 19">
            <a:extLst>
              <a:ext uri="{FF2B5EF4-FFF2-40B4-BE49-F238E27FC236}">
                <a16:creationId xmlns:a16="http://schemas.microsoft.com/office/drawing/2014/main" id="{7CB3CE79-FF1A-4382-A880-514A2D355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1364" name="Text Box 20">
            <a:extLst>
              <a:ext uri="{FF2B5EF4-FFF2-40B4-BE49-F238E27FC236}">
                <a16:creationId xmlns:a16="http://schemas.microsoft.com/office/drawing/2014/main" id="{53479503-F01D-4C9D-9A04-FE6A34F6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1365" name="Text Box 21">
            <a:extLst>
              <a:ext uri="{FF2B5EF4-FFF2-40B4-BE49-F238E27FC236}">
                <a16:creationId xmlns:a16="http://schemas.microsoft.com/office/drawing/2014/main" id="{E80200A1-928C-4C61-AA74-7FDB5C5C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1366" name="Text Box 22">
            <a:extLst>
              <a:ext uri="{FF2B5EF4-FFF2-40B4-BE49-F238E27FC236}">
                <a16:creationId xmlns:a16="http://schemas.microsoft.com/office/drawing/2014/main" id="{393D1E4B-3619-4724-B931-6294BC0F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1367" name="Text Box 23">
            <a:extLst>
              <a:ext uri="{FF2B5EF4-FFF2-40B4-BE49-F238E27FC236}">
                <a16:creationId xmlns:a16="http://schemas.microsoft.com/office/drawing/2014/main" id="{007DDF3E-4B2C-43A4-8A55-D29795C2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1368" name="Oval 24">
            <a:extLst>
              <a:ext uri="{FF2B5EF4-FFF2-40B4-BE49-F238E27FC236}">
                <a16:creationId xmlns:a16="http://schemas.microsoft.com/office/drawing/2014/main" id="{A7D5D086-021D-43D8-A8AE-FD23F27BB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1369" name="AutoShape 25">
            <a:extLst>
              <a:ext uri="{FF2B5EF4-FFF2-40B4-BE49-F238E27FC236}">
                <a16:creationId xmlns:a16="http://schemas.microsoft.com/office/drawing/2014/main" id="{FAEB1E7F-4E8B-40FF-89AD-6E54709A4712}"/>
              </a:ext>
            </a:extLst>
          </p:cNvPr>
          <p:cNvCxnSpPr>
            <a:cxnSpLocks noChangeShapeType="1"/>
            <a:stCxn id="441363" idx="6"/>
            <a:endCxn id="441368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70" name="Text Box 26">
            <a:extLst>
              <a:ext uri="{FF2B5EF4-FFF2-40B4-BE49-F238E27FC236}">
                <a16:creationId xmlns:a16="http://schemas.microsoft.com/office/drawing/2014/main" id="{0CF2500E-EC35-40E2-8E89-44272617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1371" name="AutoShape 27">
            <a:extLst>
              <a:ext uri="{FF2B5EF4-FFF2-40B4-BE49-F238E27FC236}">
                <a16:creationId xmlns:a16="http://schemas.microsoft.com/office/drawing/2014/main" id="{AACB364B-1FB4-4678-B292-250B5658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1372" name="Text Box 28">
            <a:extLst>
              <a:ext uri="{FF2B5EF4-FFF2-40B4-BE49-F238E27FC236}">
                <a16:creationId xmlns:a16="http://schemas.microsoft.com/office/drawing/2014/main" id="{6532FF60-EE58-4CCE-907A-CD2AB90A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1373" name="AutoShape 29">
            <a:extLst>
              <a:ext uri="{FF2B5EF4-FFF2-40B4-BE49-F238E27FC236}">
                <a16:creationId xmlns:a16="http://schemas.microsoft.com/office/drawing/2014/main" id="{14992ADE-B7C1-465D-92BA-B23E62A8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1374" name="Text Box 30">
            <a:extLst>
              <a:ext uri="{FF2B5EF4-FFF2-40B4-BE49-F238E27FC236}">
                <a16:creationId xmlns:a16="http://schemas.microsoft.com/office/drawing/2014/main" id="{EF0E8A5C-0709-4ABD-BBC5-10AA2C00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1375" name="AutoShape 31">
            <a:extLst>
              <a:ext uri="{FF2B5EF4-FFF2-40B4-BE49-F238E27FC236}">
                <a16:creationId xmlns:a16="http://schemas.microsoft.com/office/drawing/2014/main" id="{C494A223-7C63-4AD8-AE38-07036DE3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1376" name="AutoShape 32">
            <a:extLst>
              <a:ext uri="{FF2B5EF4-FFF2-40B4-BE49-F238E27FC236}">
                <a16:creationId xmlns:a16="http://schemas.microsoft.com/office/drawing/2014/main" id="{DC0A0074-EB84-40F3-96F5-58956FBA2531}"/>
              </a:ext>
            </a:extLst>
          </p:cNvPr>
          <p:cNvCxnSpPr>
            <a:cxnSpLocks noChangeShapeType="1"/>
            <a:stCxn id="441357" idx="2"/>
            <a:endCxn id="44135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1377" name="Text Box 33">
            <a:extLst>
              <a:ext uri="{FF2B5EF4-FFF2-40B4-BE49-F238E27FC236}">
                <a16:creationId xmlns:a16="http://schemas.microsoft.com/office/drawing/2014/main" id="{2DBE3F72-63F6-4BDC-A79B-58815A5F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1378" name="AutoShape 34">
            <a:extLst>
              <a:ext uri="{FF2B5EF4-FFF2-40B4-BE49-F238E27FC236}">
                <a16:creationId xmlns:a16="http://schemas.microsoft.com/office/drawing/2014/main" id="{C61B28C0-C16B-41A8-B401-EDF0E944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1381" name="Rectangle 37">
            <a:extLst>
              <a:ext uri="{FF2B5EF4-FFF2-40B4-BE49-F238E27FC236}">
                <a16:creationId xmlns:a16="http://schemas.microsoft.com/office/drawing/2014/main" id="{780376E1-2B30-4CE0-B932-DD23CB98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E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0372BD6E-CFB0-4645-B041-A146F2EBA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520E7-5605-4A69-80F9-DA3CBCD27EA3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42370" name="Text Box 2">
            <a:extLst>
              <a:ext uri="{FF2B5EF4-FFF2-40B4-BE49-F238E27FC236}">
                <a16:creationId xmlns:a16="http://schemas.microsoft.com/office/drawing/2014/main" id="{3D3C2E9E-90A8-4509-A035-FAB0CB15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1D86685C-43A7-4365-A0A7-1728C4093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2372" name="Oval 4">
            <a:extLst>
              <a:ext uri="{FF2B5EF4-FFF2-40B4-BE49-F238E27FC236}">
                <a16:creationId xmlns:a16="http://schemas.microsoft.com/office/drawing/2014/main" id="{83E4941D-A423-4C20-AFF4-ADD3856C72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2373" name="Oval 5">
            <a:extLst>
              <a:ext uri="{FF2B5EF4-FFF2-40B4-BE49-F238E27FC236}">
                <a16:creationId xmlns:a16="http://schemas.microsoft.com/office/drawing/2014/main" id="{F5F8D66F-81A3-476F-AE09-9F474E254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2374" name="Oval 6">
            <a:extLst>
              <a:ext uri="{FF2B5EF4-FFF2-40B4-BE49-F238E27FC236}">
                <a16:creationId xmlns:a16="http://schemas.microsoft.com/office/drawing/2014/main" id="{B1CAE004-F39D-469E-A2F3-88F1804F7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2375" name="AutoShape 7">
            <a:extLst>
              <a:ext uri="{FF2B5EF4-FFF2-40B4-BE49-F238E27FC236}">
                <a16:creationId xmlns:a16="http://schemas.microsoft.com/office/drawing/2014/main" id="{40DD81CD-BF83-4314-BE60-70DBE69459AF}"/>
              </a:ext>
            </a:extLst>
          </p:cNvPr>
          <p:cNvCxnSpPr>
            <a:cxnSpLocks noChangeShapeType="1"/>
            <a:stCxn id="442372" idx="0"/>
            <a:endCxn id="44237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2376" name="Oval 8">
            <a:extLst>
              <a:ext uri="{FF2B5EF4-FFF2-40B4-BE49-F238E27FC236}">
                <a16:creationId xmlns:a16="http://schemas.microsoft.com/office/drawing/2014/main" id="{D4377B2B-3F8D-4826-9BDE-C1FE94C97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2377" name="AutoShape 9">
            <a:extLst>
              <a:ext uri="{FF2B5EF4-FFF2-40B4-BE49-F238E27FC236}">
                <a16:creationId xmlns:a16="http://schemas.microsoft.com/office/drawing/2014/main" id="{B47B2AE1-643E-4087-AC86-EA97B0440666}"/>
              </a:ext>
            </a:extLst>
          </p:cNvPr>
          <p:cNvCxnSpPr>
            <a:cxnSpLocks noChangeShapeType="1"/>
            <a:stCxn id="442373" idx="5"/>
            <a:endCxn id="442376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2378" name="Oval 10">
            <a:extLst>
              <a:ext uri="{FF2B5EF4-FFF2-40B4-BE49-F238E27FC236}">
                <a16:creationId xmlns:a16="http://schemas.microsoft.com/office/drawing/2014/main" id="{B22BE867-6843-44BA-A380-CFF25EE5B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2379" name="AutoShape 11">
            <a:extLst>
              <a:ext uri="{FF2B5EF4-FFF2-40B4-BE49-F238E27FC236}">
                <a16:creationId xmlns:a16="http://schemas.microsoft.com/office/drawing/2014/main" id="{8D3B57CE-9CB5-4FD6-964D-D20D51373DCD}"/>
              </a:ext>
            </a:extLst>
          </p:cNvPr>
          <p:cNvCxnSpPr>
            <a:cxnSpLocks noChangeShapeType="1"/>
            <a:stCxn id="442373" idx="6"/>
            <a:endCxn id="442378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2380" name="Oval 12">
            <a:extLst>
              <a:ext uri="{FF2B5EF4-FFF2-40B4-BE49-F238E27FC236}">
                <a16:creationId xmlns:a16="http://schemas.microsoft.com/office/drawing/2014/main" id="{DE05D8B3-4F99-4887-B1BA-F60B15DA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2381" name="Oval 13">
            <a:extLst>
              <a:ext uri="{FF2B5EF4-FFF2-40B4-BE49-F238E27FC236}">
                <a16:creationId xmlns:a16="http://schemas.microsoft.com/office/drawing/2014/main" id="{03AD6148-4D16-47FF-832A-2218AAA0B3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2382" name="AutoShape 14">
            <a:extLst>
              <a:ext uri="{FF2B5EF4-FFF2-40B4-BE49-F238E27FC236}">
                <a16:creationId xmlns:a16="http://schemas.microsoft.com/office/drawing/2014/main" id="{06608A13-C624-4E35-ADCC-638615D4D1B6}"/>
              </a:ext>
            </a:extLst>
          </p:cNvPr>
          <p:cNvCxnSpPr>
            <a:cxnSpLocks noChangeShapeType="1"/>
            <a:stCxn id="442373" idx="4"/>
            <a:endCxn id="442374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2383" name="AutoShape 15">
            <a:extLst>
              <a:ext uri="{FF2B5EF4-FFF2-40B4-BE49-F238E27FC236}">
                <a16:creationId xmlns:a16="http://schemas.microsoft.com/office/drawing/2014/main" id="{47D0ECE3-6BE1-4F68-B4C7-4B1A17AF3E70}"/>
              </a:ext>
            </a:extLst>
          </p:cNvPr>
          <p:cNvCxnSpPr>
            <a:cxnSpLocks noChangeShapeType="1"/>
            <a:stCxn id="442381" idx="2"/>
            <a:endCxn id="442380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2384" name="AutoShape 16">
            <a:extLst>
              <a:ext uri="{FF2B5EF4-FFF2-40B4-BE49-F238E27FC236}">
                <a16:creationId xmlns:a16="http://schemas.microsoft.com/office/drawing/2014/main" id="{5E01552F-0E6D-412A-8BEC-0C16D65446DF}"/>
              </a:ext>
            </a:extLst>
          </p:cNvPr>
          <p:cNvCxnSpPr>
            <a:cxnSpLocks noChangeShapeType="1"/>
            <a:stCxn id="442381" idx="3"/>
            <a:endCxn id="442372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2385" name="AutoShape 17">
            <a:extLst>
              <a:ext uri="{FF2B5EF4-FFF2-40B4-BE49-F238E27FC236}">
                <a16:creationId xmlns:a16="http://schemas.microsoft.com/office/drawing/2014/main" id="{CB7A8A30-B3EC-472E-BCD4-CBDE4D30CD86}"/>
              </a:ext>
            </a:extLst>
          </p:cNvPr>
          <p:cNvCxnSpPr>
            <a:cxnSpLocks noChangeShapeType="1"/>
            <a:stCxn id="442372" idx="7"/>
            <a:endCxn id="442380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2386" name="AutoShape 18">
            <a:extLst>
              <a:ext uri="{FF2B5EF4-FFF2-40B4-BE49-F238E27FC236}">
                <a16:creationId xmlns:a16="http://schemas.microsoft.com/office/drawing/2014/main" id="{5FA8F618-02BB-4A3F-89BE-F4B8D89917F5}"/>
              </a:ext>
            </a:extLst>
          </p:cNvPr>
          <p:cNvCxnSpPr>
            <a:cxnSpLocks noChangeShapeType="1"/>
            <a:stCxn id="442381" idx="7"/>
            <a:endCxn id="442378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2387" name="Oval 19">
            <a:extLst>
              <a:ext uri="{FF2B5EF4-FFF2-40B4-BE49-F238E27FC236}">
                <a16:creationId xmlns:a16="http://schemas.microsoft.com/office/drawing/2014/main" id="{2A0A6029-3CB8-45C6-8028-10C82B222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2388" name="Text Box 20">
            <a:extLst>
              <a:ext uri="{FF2B5EF4-FFF2-40B4-BE49-F238E27FC236}">
                <a16:creationId xmlns:a16="http://schemas.microsoft.com/office/drawing/2014/main" id="{25875D8F-0D0A-4754-9D1B-C2A417B13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2389" name="Text Box 21">
            <a:extLst>
              <a:ext uri="{FF2B5EF4-FFF2-40B4-BE49-F238E27FC236}">
                <a16:creationId xmlns:a16="http://schemas.microsoft.com/office/drawing/2014/main" id="{71AE9F8C-0D0C-4202-A46C-C73FA5A4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2390" name="Text Box 22">
            <a:extLst>
              <a:ext uri="{FF2B5EF4-FFF2-40B4-BE49-F238E27FC236}">
                <a16:creationId xmlns:a16="http://schemas.microsoft.com/office/drawing/2014/main" id="{2E788398-7E78-4A43-96BA-D653E1837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2391" name="Text Box 23">
            <a:extLst>
              <a:ext uri="{FF2B5EF4-FFF2-40B4-BE49-F238E27FC236}">
                <a16:creationId xmlns:a16="http://schemas.microsoft.com/office/drawing/2014/main" id="{B38FF44A-3778-471D-9498-BFBCE098B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2392" name="Oval 24">
            <a:extLst>
              <a:ext uri="{FF2B5EF4-FFF2-40B4-BE49-F238E27FC236}">
                <a16:creationId xmlns:a16="http://schemas.microsoft.com/office/drawing/2014/main" id="{B8123769-69D9-434E-991C-4BCAEDA89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2393" name="AutoShape 25">
            <a:extLst>
              <a:ext uri="{FF2B5EF4-FFF2-40B4-BE49-F238E27FC236}">
                <a16:creationId xmlns:a16="http://schemas.microsoft.com/office/drawing/2014/main" id="{4A8EAEE2-E2BF-445F-B921-AB98EF7CF597}"/>
              </a:ext>
            </a:extLst>
          </p:cNvPr>
          <p:cNvCxnSpPr>
            <a:cxnSpLocks noChangeShapeType="1"/>
            <a:stCxn id="442387" idx="6"/>
            <a:endCxn id="442392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2394" name="Text Box 26">
            <a:extLst>
              <a:ext uri="{FF2B5EF4-FFF2-40B4-BE49-F238E27FC236}">
                <a16:creationId xmlns:a16="http://schemas.microsoft.com/office/drawing/2014/main" id="{38127E8C-A859-4F84-95FD-66DD5E2F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2395" name="AutoShape 27">
            <a:extLst>
              <a:ext uri="{FF2B5EF4-FFF2-40B4-BE49-F238E27FC236}">
                <a16:creationId xmlns:a16="http://schemas.microsoft.com/office/drawing/2014/main" id="{F81845A1-23AC-47B4-9722-521A9E19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2396" name="Text Box 28">
            <a:extLst>
              <a:ext uri="{FF2B5EF4-FFF2-40B4-BE49-F238E27FC236}">
                <a16:creationId xmlns:a16="http://schemas.microsoft.com/office/drawing/2014/main" id="{FF860E2C-76D8-4E32-8775-9C5771D3F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2397" name="AutoShape 29">
            <a:extLst>
              <a:ext uri="{FF2B5EF4-FFF2-40B4-BE49-F238E27FC236}">
                <a16:creationId xmlns:a16="http://schemas.microsoft.com/office/drawing/2014/main" id="{DE5D6C55-CC83-4ABE-885A-9464B310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2398" name="Text Box 30">
            <a:extLst>
              <a:ext uri="{FF2B5EF4-FFF2-40B4-BE49-F238E27FC236}">
                <a16:creationId xmlns:a16="http://schemas.microsoft.com/office/drawing/2014/main" id="{C1066F1E-8832-4088-9EB9-27B944FB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2399" name="AutoShape 31">
            <a:extLst>
              <a:ext uri="{FF2B5EF4-FFF2-40B4-BE49-F238E27FC236}">
                <a16:creationId xmlns:a16="http://schemas.microsoft.com/office/drawing/2014/main" id="{E6ED49B3-605F-46D0-9F84-5334DEA93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2401" name="Text Box 33">
            <a:extLst>
              <a:ext uri="{FF2B5EF4-FFF2-40B4-BE49-F238E27FC236}">
                <a16:creationId xmlns:a16="http://schemas.microsoft.com/office/drawing/2014/main" id="{287D9A9B-5BB9-458E-B54D-AC81614A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2402" name="AutoShape 34">
            <a:extLst>
              <a:ext uri="{FF2B5EF4-FFF2-40B4-BE49-F238E27FC236}">
                <a16:creationId xmlns:a16="http://schemas.microsoft.com/office/drawing/2014/main" id="{6BA0B024-344E-403F-9110-E5FF3692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2404" name="AutoShape 36">
            <a:extLst>
              <a:ext uri="{FF2B5EF4-FFF2-40B4-BE49-F238E27FC236}">
                <a16:creationId xmlns:a16="http://schemas.microsoft.com/office/drawing/2014/main" id="{48447D28-D1DF-44A7-AB5F-6191443B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E7ABB40E-90DA-45D3-B8D2-8ABE0D956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3580-E8AE-4795-846A-F3C185486BD5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443394" name="Text Box 2">
            <a:extLst>
              <a:ext uri="{FF2B5EF4-FFF2-40B4-BE49-F238E27FC236}">
                <a16:creationId xmlns:a16="http://schemas.microsoft.com/office/drawing/2014/main" id="{B116638D-FA64-47E4-992F-2EB03359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8B5D060F-0D55-4A38-A7B6-803D779E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3396" name="Oval 4">
            <a:extLst>
              <a:ext uri="{FF2B5EF4-FFF2-40B4-BE49-F238E27FC236}">
                <a16:creationId xmlns:a16="http://schemas.microsoft.com/office/drawing/2014/main" id="{CADF4124-3705-421E-B4C3-FC54EBC97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F18A83BF-4B85-4BE0-9826-13B79DAFA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3398" name="Oval 6">
            <a:extLst>
              <a:ext uri="{FF2B5EF4-FFF2-40B4-BE49-F238E27FC236}">
                <a16:creationId xmlns:a16="http://schemas.microsoft.com/office/drawing/2014/main" id="{B17427D0-0750-4C5D-BCAE-E414E590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3399" name="AutoShape 7">
            <a:extLst>
              <a:ext uri="{FF2B5EF4-FFF2-40B4-BE49-F238E27FC236}">
                <a16:creationId xmlns:a16="http://schemas.microsoft.com/office/drawing/2014/main" id="{8BBB0C4C-E6C6-42CD-B82A-B1D71FB8EAE6}"/>
              </a:ext>
            </a:extLst>
          </p:cNvPr>
          <p:cNvCxnSpPr>
            <a:cxnSpLocks noChangeShapeType="1"/>
            <a:stCxn id="443396" idx="0"/>
            <a:endCxn id="443397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3400" name="Oval 8">
            <a:extLst>
              <a:ext uri="{FF2B5EF4-FFF2-40B4-BE49-F238E27FC236}">
                <a16:creationId xmlns:a16="http://schemas.microsoft.com/office/drawing/2014/main" id="{F83F78D9-3622-42E8-80CE-62F4E7F09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3401" name="AutoShape 9">
            <a:extLst>
              <a:ext uri="{FF2B5EF4-FFF2-40B4-BE49-F238E27FC236}">
                <a16:creationId xmlns:a16="http://schemas.microsoft.com/office/drawing/2014/main" id="{BC7E8A49-367D-4251-A0BD-F02B0955AAC6}"/>
              </a:ext>
            </a:extLst>
          </p:cNvPr>
          <p:cNvCxnSpPr>
            <a:cxnSpLocks noChangeShapeType="1"/>
            <a:stCxn id="443397" idx="5"/>
            <a:endCxn id="443400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3402" name="Oval 10">
            <a:extLst>
              <a:ext uri="{FF2B5EF4-FFF2-40B4-BE49-F238E27FC236}">
                <a16:creationId xmlns:a16="http://schemas.microsoft.com/office/drawing/2014/main" id="{81C9A5A5-1EDE-4E52-94D3-AE3D45D8A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3403" name="AutoShape 11">
            <a:extLst>
              <a:ext uri="{FF2B5EF4-FFF2-40B4-BE49-F238E27FC236}">
                <a16:creationId xmlns:a16="http://schemas.microsoft.com/office/drawing/2014/main" id="{FB2E7EC3-0771-41CF-8846-71EDBAE31F34}"/>
              </a:ext>
            </a:extLst>
          </p:cNvPr>
          <p:cNvCxnSpPr>
            <a:cxnSpLocks noChangeShapeType="1"/>
            <a:stCxn id="443397" idx="6"/>
            <a:endCxn id="443402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3404" name="Oval 12">
            <a:extLst>
              <a:ext uri="{FF2B5EF4-FFF2-40B4-BE49-F238E27FC236}">
                <a16:creationId xmlns:a16="http://schemas.microsoft.com/office/drawing/2014/main" id="{7E9B7380-FE91-4B11-8C42-1293B40C4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3405" name="Oval 13">
            <a:extLst>
              <a:ext uri="{FF2B5EF4-FFF2-40B4-BE49-F238E27FC236}">
                <a16:creationId xmlns:a16="http://schemas.microsoft.com/office/drawing/2014/main" id="{DB3F9CD7-E8DD-4E22-88CC-3D7E73D7F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3406" name="AutoShape 14">
            <a:extLst>
              <a:ext uri="{FF2B5EF4-FFF2-40B4-BE49-F238E27FC236}">
                <a16:creationId xmlns:a16="http://schemas.microsoft.com/office/drawing/2014/main" id="{5571125B-D561-43FC-BB63-AB0F64B3B933}"/>
              </a:ext>
            </a:extLst>
          </p:cNvPr>
          <p:cNvCxnSpPr>
            <a:cxnSpLocks noChangeShapeType="1"/>
            <a:stCxn id="443397" idx="4"/>
            <a:endCxn id="443398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3407" name="AutoShape 15">
            <a:extLst>
              <a:ext uri="{FF2B5EF4-FFF2-40B4-BE49-F238E27FC236}">
                <a16:creationId xmlns:a16="http://schemas.microsoft.com/office/drawing/2014/main" id="{84611BF5-108B-4935-8F14-FF24464279A7}"/>
              </a:ext>
            </a:extLst>
          </p:cNvPr>
          <p:cNvCxnSpPr>
            <a:cxnSpLocks noChangeShapeType="1"/>
            <a:stCxn id="443405" idx="2"/>
            <a:endCxn id="443404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3408" name="AutoShape 16">
            <a:extLst>
              <a:ext uri="{FF2B5EF4-FFF2-40B4-BE49-F238E27FC236}">
                <a16:creationId xmlns:a16="http://schemas.microsoft.com/office/drawing/2014/main" id="{ABCB6CE8-A77C-4E2A-8AA5-71564C9B29AC}"/>
              </a:ext>
            </a:extLst>
          </p:cNvPr>
          <p:cNvCxnSpPr>
            <a:cxnSpLocks noChangeShapeType="1"/>
            <a:stCxn id="443405" idx="3"/>
            <a:endCxn id="44339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3409" name="AutoShape 17">
            <a:extLst>
              <a:ext uri="{FF2B5EF4-FFF2-40B4-BE49-F238E27FC236}">
                <a16:creationId xmlns:a16="http://schemas.microsoft.com/office/drawing/2014/main" id="{1F9FDF4E-9280-400B-9783-62C425170E4F}"/>
              </a:ext>
            </a:extLst>
          </p:cNvPr>
          <p:cNvCxnSpPr>
            <a:cxnSpLocks noChangeShapeType="1"/>
            <a:stCxn id="443396" idx="7"/>
            <a:endCxn id="443404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3410" name="AutoShape 18">
            <a:extLst>
              <a:ext uri="{FF2B5EF4-FFF2-40B4-BE49-F238E27FC236}">
                <a16:creationId xmlns:a16="http://schemas.microsoft.com/office/drawing/2014/main" id="{71BF0A9B-112F-4A25-B579-43779C6B2738}"/>
              </a:ext>
            </a:extLst>
          </p:cNvPr>
          <p:cNvCxnSpPr>
            <a:cxnSpLocks noChangeShapeType="1"/>
            <a:stCxn id="443405" idx="7"/>
            <a:endCxn id="443402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3411" name="Oval 19">
            <a:extLst>
              <a:ext uri="{FF2B5EF4-FFF2-40B4-BE49-F238E27FC236}">
                <a16:creationId xmlns:a16="http://schemas.microsoft.com/office/drawing/2014/main" id="{84CFB02F-4144-4AF2-962D-0C3D4101E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3412" name="Text Box 20">
            <a:extLst>
              <a:ext uri="{FF2B5EF4-FFF2-40B4-BE49-F238E27FC236}">
                <a16:creationId xmlns:a16="http://schemas.microsoft.com/office/drawing/2014/main" id="{7E8B30DB-7266-4FAC-B47F-B162D64A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3413" name="Text Box 21">
            <a:extLst>
              <a:ext uri="{FF2B5EF4-FFF2-40B4-BE49-F238E27FC236}">
                <a16:creationId xmlns:a16="http://schemas.microsoft.com/office/drawing/2014/main" id="{7659B6DB-36FE-4938-BE55-83698BF5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3414" name="Text Box 22">
            <a:extLst>
              <a:ext uri="{FF2B5EF4-FFF2-40B4-BE49-F238E27FC236}">
                <a16:creationId xmlns:a16="http://schemas.microsoft.com/office/drawing/2014/main" id="{B03CFB7C-F080-42B9-B186-00EE3B50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3415" name="Text Box 23">
            <a:extLst>
              <a:ext uri="{FF2B5EF4-FFF2-40B4-BE49-F238E27FC236}">
                <a16:creationId xmlns:a16="http://schemas.microsoft.com/office/drawing/2014/main" id="{179EC535-C9E0-40D7-B898-86E7DA8A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3416" name="Oval 24">
            <a:extLst>
              <a:ext uri="{FF2B5EF4-FFF2-40B4-BE49-F238E27FC236}">
                <a16:creationId xmlns:a16="http://schemas.microsoft.com/office/drawing/2014/main" id="{1146063E-2780-4948-AA81-1723B53BB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3417" name="AutoShape 25">
            <a:extLst>
              <a:ext uri="{FF2B5EF4-FFF2-40B4-BE49-F238E27FC236}">
                <a16:creationId xmlns:a16="http://schemas.microsoft.com/office/drawing/2014/main" id="{68026216-80B3-4D99-B908-22DCDF19EAFB}"/>
              </a:ext>
            </a:extLst>
          </p:cNvPr>
          <p:cNvCxnSpPr>
            <a:cxnSpLocks noChangeShapeType="1"/>
            <a:stCxn id="443411" idx="6"/>
            <a:endCxn id="443416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3418" name="Text Box 26">
            <a:extLst>
              <a:ext uri="{FF2B5EF4-FFF2-40B4-BE49-F238E27FC236}">
                <a16:creationId xmlns:a16="http://schemas.microsoft.com/office/drawing/2014/main" id="{7735916D-3413-45E5-B7A9-23BAF6EAD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3419" name="AutoShape 27">
            <a:extLst>
              <a:ext uri="{FF2B5EF4-FFF2-40B4-BE49-F238E27FC236}">
                <a16:creationId xmlns:a16="http://schemas.microsoft.com/office/drawing/2014/main" id="{8E8BE6DB-233B-48D3-ACF8-37990F3F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3420" name="Text Box 28">
            <a:extLst>
              <a:ext uri="{FF2B5EF4-FFF2-40B4-BE49-F238E27FC236}">
                <a16:creationId xmlns:a16="http://schemas.microsoft.com/office/drawing/2014/main" id="{6318DB4E-2FF3-4D98-9381-CA034FDBA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3421" name="AutoShape 29">
            <a:extLst>
              <a:ext uri="{FF2B5EF4-FFF2-40B4-BE49-F238E27FC236}">
                <a16:creationId xmlns:a16="http://schemas.microsoft.com/office/drawing/2014/main" id="{5B8354D8-B206-48F1-8561-CB4B790A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3422" name="Text Box 30">
            <a:extLst>
              <a:ext uri="{FF2B5EF4-FFF2-40B4-BE49-F238E27FC236}">
                <a16:creationId xmlns:a16="http://schemas.microsoft.com/office/drawing/2014/main" id="{8F49F8ED-3407-4583-A31D-4A590BE9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3423" name="AutoShape 31">
            <a:extLst>
              <a:ext uri="{FF2B5EF4-FFF2-40B4-BE49-F238E27FC236}">
                <a16:creationId xmlns:a16="http://schemas.microsoft.com/office/drawing/2014/main" id="{F07BB576-8ECA-4B05-8196-C10AB7EB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3427" name="AutoShape 35">
            <a:extLst>
              <a:ext uri="{FF2B5EF4-FFF2-40B4-BE49-F238E27FC236}">
                <a16:creationId xmlns:a16="http://schemas.microsoft.com/office/drawing/2014/main" id="{61531AA7-F583-41B4-AC96-83CFA97B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B978B6B2-0211-458F-9D1B-4A677E8D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6BF63-6C64-4B94-9E2A-383D658C4814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444418" name="Text Box 2">
            <a:extLst>
              <a:ext uri="{FF2B5EF4-FFF2-40B4-BE49-F238E27FC236}">
                <a16:creationId xmlns:a16="http://schemas.microsoft.com/office/drawing/2014/main" id="{CEC2CC07-4798-418B-B98D-524D1BB0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98DF28C7-39F9-4F3C-A221-2F008F457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4420" name="Oval 4">
            <a:extLst>
              <a:ext uri="{FF2B5EF4-FFF2-40B4-BE49-F238E27FC236}">
                <a16:creationId xmlns:a16="http://schemas.microsoft.com/office/drawing/2014/main" id="{2FBD46E9-E78A-485F-B23F-0CC770432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4421" name="Oval 5">
            <a:extLst>
              <a:ext uri="{FF2B5EF4-FFF2-40B4-BE49-F238E27FC236}">
                <a16:creationId xmlns:a16="http://schemas.microsoft.com/office/drawing/2014/main" id="{F50B50FC-98B1-4F77-BFEB-65AD0DBEBD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4422" name="Oval 6">
            <a:extLst>
              <a:ext uri="{FF2B5EF4-FFF2-40B4-BE49-F238E27FC236}">
                <a16:creationId xmlns:a16="http://schemas.microsoft.com/office/drawing/2014/main" id="{C764DC64-D00A-424C-A586-0EB07015F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4423" name="AutoShape 7">
            <a:extLst>
              <a:ext uri="{FF2B5EF4-FFF2-40B4-BE49-F238E27FC236}">
                <a16:creationId xmlns:a16="http://schemas.microsoft.com/office/drawing/2014/main" id="{1346A1C0-4040-43E9-8F59-958DD90FF045}"/>
              </a:ext>
            </a:extLst>
          </p:cNvPr>
          <p:cNvCxnSpPr>
            <a:cxnSpLocks noChangeShapeType="1"/>
            <a:stCxn id="444420" idx="0"/>
            <a:endCxn id="444421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24" name="Oval 8">
            <a:extLst>
              <a:ext uri="{FF2B5EF4-FFF2-40B4-BE49-F238E27FC236}">
                <a16:creationId xmlns:a16="http://schemas.microsoft.com/office/drawing/2014/main" id="{4476B72B-874E-4C4D-8C92-D97EAF84F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4425" name="AutoShape 9">
            <a:extLst>
              <a:ext uri="{FF2B5EF4-FFF2-40B4-BE49-F238E27FC236}">
                <a16:creationId xmlns:a16="http://schemas.microsoft.com/office/drawing/2014/main" id="{DADDCC61-B03F-4647-822F-01CB48B1C3DA}"/>
              </a:ext>
            </a:extLst>
          </p:cNvPr>
          <p:cNvCxnSpPr>
            <a:cxnSpLocks noChangeShapeType="1"/>
            <a:stCxn id="444421" idx="5"/>
            <a:endCxn id="444424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26" name="Oval 10">
            <a:extLst>
              <a:ext uri="{FF2B5EF4-FFF2-40B4-BE49-F238E27FC236}">
                <a16:creationId xmlns:a16="http://schemas.microsoft.com/office/drawing/2014/main" id="{1A78A6EF-D269-446B-9BFF-5A68652CF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4427" name="AutoShape 11">
            <a:extLst>
              <a:ext uri="{FF2B5EF4-FFF2-40B4-BE49-F238E27FC236}">
                <a16:creationId xmlns:a16="http://schemas.microsoft.com/office/drawing/2014/main" id="{F840BF13-D087-450A-8503-7AB3C7759063}"/>
              </a:ext>
            </a:extLst>
          </p:cNvPr>
          <p:cNvCxnSpPr>
            <a:cxnSpLocks noChangeShapeType="1"/>
            <a:stCxn id="444421" idx="6"/>
            <a:endCxn id="444426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28" name="Oval 12">
            <a:extLst>
              <a:ext uri="{FF2B5EF4-FFF2-40B4-BE49-F238E27FC236}">
                <a16:creationId xmlns:a16="http://schemas.microsoft.com/office/drawing/2014/main" id="{66940AFC-5D62-461D-BF23-250E02B2F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4429" name="Oval 13">
            <a:extLst>
              <a:ext uri="{FF2B5EF4-FFF2-40B4-BE49-F238E27FC236}">
                <a16:creationId xmlns:a16="http://schemas.microsoft.com/office/drawing/2014/main" id="{F78224CA-6353-45CD-BAFC-5C9FD49A5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4430" name="AutoShape 14">
            <a:extLst>
              <a:ext uri="{FF2B5EF4-FFF2-40B4-BE49-F238E27FC236}">
                <a16:creationId xmlns:a16="http://schemas.microsoft.com/office/drawing/2014/main" id="{2A8DAD4D-49E3-4BC6-BC77-46DBF9340F7D}"/>
              </a:ext>
            </a:extLst>
          </p:cNvPr>
          <p:cNvCxnSpPr>
            <a:cxnSpLocks noChangeShapeType="1"/>
            <a:stCxn id="444421" idx="4"/>
            <a:endCxn id="444422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4431" name="AutoShape 15">
            <a:extLst>
              <a:ext uri="{FF2B5EF4-FFF2-40B4-BE49-F238E27FC236}">
                <a16:creationId xmlns:a16="http://schemas.microsoft.com/office/drawing/2014/main" id="{86E6F3F7-D1C9-44E0-8A1F-5E7A0855F411}"/>
              </a:ext>
            </a:extLst>
          </p:cNvPr>
          <p:cNvCxnSpPr>
            <a:cxnSpLocks noChangeShapeType="1"/>
            <a:stCxn id="444429" idx="2"/>
            <a:endCxn id="44442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4432" name="AutoShape 16">
            <a:extLst>
              <a:ext uri="{FF2B5EF4-FFF2-40B4-BE49-F238E27FC236}">
                <a16:creationId xmlns:a16="http://schemas.microsoft.com/office/drawing/2014/main" id="{FB20C7DA-DC0A-4717-8834-46618BED3E08}"/>
              </a:ext>
            </a:extLst>
          </p:cNvPr>
          <p:cNvCxnSpPr>
            <a:cxnSpLocks noChangeShapeType="1"/>
            <a:stCxn id="444429" idx="3"/>
            <a:endCxn id="444420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4433" name="AutoShape 17">
            <a:extLst>
              <a:ext uri="{FF2B5EF4-FFF2-40B4-BE49-F238E27FC236}">
                <a16:creationId xmlns:a16="http://schemas.microsoft.com/office/drawing/2014/main" id="{2D0B031F-1B8D-427C-ADEB-C8A6392828A8}"/>
              </a:ext>
            </a:extLst>
          </p:cNvPr>
          <p:cNvCxnSpPr>
            <a:cxnSpLocks noChangeShapeType="1"/>
            <a:stCxn id="444420" idx="7"/>
            <a:endCxn id="444428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4434" name="AutoShape 18">
            <a:extLst>
              <a:ext uri="{FF2B5EF4-FFF2-40B4-BE49-F238E27FC236}">
                <a16:creationId xmlns:a16="http://schemas.microsoft.com/office/drawing/2014/main" id="{B63F716F-FD7C-4746-A082-3F61A6D78550}"/>
              </a:ext>
            </a:extLst>
          </p:cNvPr>
          <p:cNvCxnSpPr>
            <a:cxnSpLocks noChangeShapeType="1"/>
            <a:stCxn id="444429" idx="7"/>
            <a:endCxn id="444426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35" name="Oval 19">
            <a:extLst>
              <a:ext uri="{FF2B5EF4-FFF2-40B4-BE49-F238E27FC236}">
                <a16:creationId xmlns:a16="http://schemas.microsoft.com/office/drawing/2014/main" id="{87E5C07F-225C-4013-8025-3CBC3CD3E7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4436" name="Text Box 20">
            <a:extLst>
              <a:ext uri="{FF2B5EF4-FFF2-40B4-BE49-F238E27FC236}">
                <a16:creationId xmlns:a16="http://schemas.microsoft.com/office/drawing/2014/main" id="{59C6B200-2BBF-4795-B13C-BB9BF745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4437" name="Text Box 21">
            <a:extLst>
              <a:ext uri="{FF2B5EF4-FFF2-40B4-BE49-F238E27FC236}">
                <a16:creationId xmlns:a16="http://schemas.microsoft.com/office/drawing/2014/main" id="{2F84A68D-54E9-4D23-BC79-FF4A408D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4438" name="Text Box 22">
            <a:extLst>
              <a:ext uri="{FF2B5EF4-FFF2-40B4-BE49-F238E27FC236}">
                <a16:creationId xmlns:a16="http://schemas.microsoft.com/office/drawing/2014/main" id="{9D9E51FB-5D85-4D75-A6F2-0DAFFE88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4439" name="Text Box 23">
            <a:extLst>
              <a:ext uri="{FF2B5EF4-FFF2-40B4-BE49-F238E27FC236}">
                <a16:creationId xmlns:a16="http://schemas.microsoft.com/office/drawing/2014/main" id="{A12ABB5B-97BC-4836-90BC-191DE980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4440" name="Oval 24">
            <a:extLst>
              <a:ext uri="{FF2B5EF4-FFF2-40B4-BE49-F238E27FC236}">
                <a16:creationId xmlns:a16="http://schemas.microsoft.com/office/drawing/2014/main" id="{4F188EF9-4917-4C68-BBFA-9A762417F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4441" name="AutoShape 25">
            <a:extLst>
              <a:ext uri="{FF2B5EF4-FFF2-40B4-BE49-F238E27FC236}">
                <a16:creationId xmlns:a16="http://schemas.microsoft.com/office/drawing/2014/main" id="{CFD79B25-4844-4C14-8746-EB6A8FD2EA53}"/>
              </a:ext>
            </a:extLst>
          </p:cNvPr>
          <p:cNvCxnSpPr>
            <a:cxnSpLocks noChangeShapeType="1"/>
            <a:stCxn id="444435" idx="6"/>
            <a:endCxn id="444440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42" name="Text Box 26">
            <a:extLst>
              <a:ext uri="{FF2B5EF4-FFF2-40B4-BE49-F238E27FC236}">
                <a16:creationId xmlns:a16="http://schemas.microsoft.com/office/drawing/2014/main" id="{5E45CC78-4CF0-4C70-987E-1CB47AB2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4443" name="AutoShape 27">
            <a:extLst>
              <a:ext uri="{FF2B5EF4-FFF2-40B4-BE49-F238E27FC236}">
                <a16:creationId xmlns:a16="http://schemas.microsoft.com/office/drawing/2014/main" id="{CB1486A1-4289-454A-833E-D6D892D4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4444" name="Text Box 28">
            <a:extLst>
              <a:ext uri="{FF2B5EF4-FFF2-40B4-BE49-F238E27FC236}">
                <a16:creationId xmlns:a16="http://schemas.microsoft.com/office/drawing/2014/main" id="{7CD51021-2CF5-490A-83D4-0C5E3C63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4445" name="AutoShape 29">
            <a:extLst>
              <a:ext uri="{FF2B5EF4-FFF2-40B4-BE49-F238E27FC236}">
                <a16:creationId xmlns:a16="http://schemas.microsoft.com/office/drawing/2014/main" id="{54EBA043-0EB3-45C4-AFC2-B22A88BC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4449" name="AutoShape 33">
            <a:extLst>
              <a:ext uri="{FF2B5EF4-FFF2-40B4-BE49-F238E27FC236}">
                <a16:creationId xmlns:a16="http://schemas.microsoft.com/office/drawing/2014/main" id="{DF90FD48-8AEA-4072-9037-A3323290A6A8}"/>
              </a:ext>
            </a:extLst>
          </p:cNvPr>
          <p:cNvCxnSpPr>
            <a:cxnSpLocks noChangeShapeType="1"/>
            <a:stCxn id="444428" idx="3"/>
            <a:endCxn id="444420" idx="7"/>
          </p:cNvCxnSpPr>
          <p:nvPr/>
        </p:nvCxnSpPr>
        <p:spPr bwMode="auto">
          <a:xfrm flipH="1">
            <a:off x="2546350" y="3544888"/>
            <a:ext cx="469900" cy="682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51" name="Rectangle 35">
            <a:extLst>
              <a:ext uri="{FF2B5EF4-FFF2-40B4-BE49-F238E27FC236}">
                <a16:creationId xmlns:a16="http://schemas.microsoft.com/office/drawing/2014/main" id="{E7B2381D-E32E-4677-8D7A-4D09683C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D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5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E4688C62-B17A-4117-B219-DDCFC3A9E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76F9-611A-4405-A37A-EBB1EA44E437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445442" name="Text Box 2">
            <a:extLst>
              <a:ext uri="{FF2B5EF4-FFF2-40B4-BE49-F238E27FC236}">
                <a16:creationId xmlns:a16="http://schemas.microsoft.com/office/drawing/2014/main" id="{15FA540E-74F2-428D-9247-A311D85A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5FC6468C-40FA-4B9A-B3D7-EE297B2A0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5444" name="Oval 4">
            <a:extLst>
              <a:ext uri="{FF2B5EF4-FFF2-40B4-BE49-F238E27FC236}">
                <a16:creationId xmlns:a16="http://schemas.microsoft.com/office/drawing/2014/main" id="{8D8C08C6-265B-46BC-BA35-55360B8EE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5445" name="Oval 5">
            <a:extLst>
              <a:ext uri="{FF2B5EF4-FFF2-40B4-BE49-F238E27FC236}">
                <a16:creationId xmlns:a16="http://schemas.microsoft.com/office/drawing/2014/main" id="{22AB2A41-5F70-42D0-AFE3-668D24CF3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5446" name="Oval 6">
            <a:extLst>
              <a:ext uri="{FF2B5EF4-FFF2-40B4-BE49-F238E27FC236}">
                <a16:creationId xmlns:a16="http://schemas.microsoft.com/office/drawing/2014/main" id="{F2DCD840-DBB0-486A-9A90-D6CD6DDA03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5447" name="AutoShape 7">
            <a:extLst>
              <a:ext uri="{FF2B5EF4-FFF2-40B4-BE49-F238E27FC236}">
                <a16:creationId xmlns:a16="http://schemas.microsoft.com/office/drawing/2014/main" id="{BF3E6E08-51A4-42CC-8D54-0DEB99B5D754}"/>
              </a:ext>
            </a:extLst>
          </p:cNvPr>
          <p:cNvCxnSpPr>
            <a:cxnSpLocks noChangeShapeType="1"/>
            <a:stCxn id="445444" idx="0"/>
            <a:endCxn id="445445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5448" name="Oval 8">
            <a:extLst>
              <a:ext uri="{FF2B5EF4-FFF2-40B4-BE49-F238E27FC236}">
                <a16:creationId xmlns:a16="http://schemas.microsoft.com/office/drawing/2014/main" id="{4F46B69F-D079-4941-8EDE-DABAFFC2AF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5449" name="AutoShape 9">
            <a:extLst>
              <a:ext uri="{FF2B5EF4-FFF2-40B4-BE49-F238E27FC236}">
                <a16:creationId xmlns:a16="http://schemas.microsoft.com/office/drawing/2014/main" id="{DA0DAD7A-6222-4AAE-BA26-263BF80428E9}"/>
              </a:ext>
            </a:extLst>
          </p:cNvPr>
          <p:cNvCxnSpPr>
            <a:cxnSpLocks noChangeShapeType="1"/>
            <a:stCxn id="445445" idx="5"/>
            <a:endCxn id="445448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5450" name="Oval 10">
            <a:extLst>
              <a:ext uri="{FF2B5EF4-FFF2-40B4-BE49-F238E27FC236}">
                <a16:creationId xmlns:a16="http://schemas.microsoft.com/office/drawing/2014/main" id="{C86BD290-2434-49A6-99B2-D1B7EE874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5451" name="AutoShape 11">
            <a:extLst>
              <a:ext uri="{FF2B5EF4-FFF2-40B4-BE49-F238E27FC236}">
                <a16:creationId xmlns:a16="http://schemas.microsoft.com/office/drawing/2014/main" id="{9AC724BB-FD2B-46DE-A7B4-43B24E6B902B}"/>
              </a:ext>
            </a:extLst>
          </p:cNvPr>
          <p:cNvCxnSpPr>
            <a:cxnSpLocks noChangeShapeType="1"/>
            <a:stCxn id="445445" idx="6"/>
            <a:endCxn id="445450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5452" name="Oval 12">
            <a:extLst>
              <a:ext uri="{FF2B5EF4-FFF2-40B4-BE49-F238E27FC236}">
                <a16:creationId xmlns:a16="http://schemas.microsoft.com/office/drawing/2014/main" id="{E35E9546-6F93-4AB5-8DED-B85394EA2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5453" name="Oval 13">
            <a:extLst>
              <a:ext uri="{FF2B5EF4-FFF2-40B4-BE49-F238E27FC236}">
                <a16:creationId xmlns:a16="http://schemas.microsoft.com/office/drawing/2014/main" id="{2B34B660-ED1B-49DF-A4EC-2665C3B51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5454" name="AutoShape 14">
            <a:extLst>
              <a:ext uri="{FF2B5EF4-FFF2-40B4-BE49-F238E27FC236}">
                <a16:creationId xmlns:a16="http://schemas.microsoft.com/office/drawing/2014/main" id="{A6BB1984-C718-4D14-ABDD-4685B63FDC95}"/>
              </a:ext>
            </a:extLst>
          </p:cNvPr>
          <p:cNvCxnSpPr>
            <a:cxnSpLocks noChangeShapeType="1"/>
            <a:stCxn id="445445" idx="4"/>
            <a:endCxn id="445446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5455" name="AutoShape 15">
            <a:extLst>
              <a:ext uri="{FF2B5EF4-FFF2-40B4-BE49-F238E27FC236}">
                <a16:creationId xmlns:a16="http://schemas.microsoft.com/office/drawing/2014/main" id="{5EDB89CC-887C-4318-9A1E-DB69579D98C9}"/>
              </a:ext>
            </a:extLst>
          </p:cNvPr>
          <p:cNvCxnSpPr>
            <a:cxnSpLocks noChangeShapeType="1"/>
            <a:stCxn id="445453" idx="2"/>
            <a:endCxn id="445452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5456" name="AutoShape 16">
            <a:extLst>
              <a:ext uri="{FF2B5EF4-FFF2-40B4-BE49-F238E27FC236}">
                <a16:creationId xmlns:a16="http://schemas.microsoft.com/office/drawing/2014/main" id="{7DA31629-46A6-471E-89B9-1AA582058711}"/>
              </a:ext>
            </a:extLst>
          </p:cNvPr>
          <p:cNvCxnSpPr>
            <a:cxnSpLocks noChangeShapeType="1"/>
            <a:stCxn id="445453" idx="3"/>
            <a:endCxn id="445444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5457" name="AutoShape 17">
            <a:extLst>
              <a:ext uri="{FF2B5EF4-FFF2-40B4-BE49-F238E27FC236}">
                <a16:creationId xmlns:a16="http://schemas.microsoft.com/office/drawing/2014/main" id="{DA96E866-2416-49D6-BA30-846A964A6A2F}"/>
              </a:ext>
            </a:extLst>
          </p:cNvPr>
          <p:cNvCxnSpPr>
            <a:cxnSpLocks noChangeShapeType="1"/>
            <a:stCxn id="445444" idx="7"/>
            <a:endCxn id="445452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5458" name="AutoShape 18">
            <a:extLst>
              <a:ext uri="{FF2B5EF4-FFF2-40B4-BE49-F238E27FC236}">
                <a16:creationId xmlns:a16="http://schemas.microsoft.com/office/drawing/2014/main" id="{4B2FF3C1-21C4-42D6-96E9-95630D9021C0}"/>
              </a:ext>
            </a:extLst>
          </p:cNvPr>
          <p:cNvCxnSpPr>
            <a:cxnSpLocks noChangeShapeType="1"/>
            <a:stCxn id="445453" idx="7"/>
            <a:endCxn id="445450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5459" name="Oval 19">
            <a:extLst>
              <a:ext uri="{FF2B5EF4-FFF2-40B4-BE49-F238E27FC236}">
                <a16:creationId xmlns:a16="http://schemas.microsoft.com/office/drawing/2014/main" id="{99AEA256-3B58-4B48-B8CB-51940990B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5460" name="Text Box 20">
            <a:extLst>
              <a:ext uri="{FF2B5EF4-FFF2-40B4-BE49-F238E27FC236}">
                <a16:creationId xmlns:a16="http://schemas.microsoft.com/office/drawing/2014/main" id="{6D2A39E0-089A-4E46-8C54-90728484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5461" name="Text Box 21">
            <a:extLst>
              <a:ext uri="{FF2B5EF4-FFF2-40B4-BE49-F238E27FC236}">
                <a16:creationId xmlns:a16="http://schemas.microsoft.com/office/drawing/2014/main" id="{C42E7DC6-2AD6-4A5C-A08A-BEEDF887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5462" name="Text Box 22">
            <a:extLst>
              <a:ext uri="{FF2B5EF4-FFF2-40B4-BE49-F238E27FC236}">
                <a16:creationId xmlns:a16="http://schemas.microsoft.com/office/drawing/2014/main" id="{6F684AB5-BD30-48EB-9EEA-540FF8E6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5463" name="Text Box 23">
            <a:extLst>
              <a:ext uri="{FF2B5EF4-FFF2-40B4-BE49-F238E27FC236}">
                <a16:creationId xmlns:a16="http://schemas.microsoft.com/office/drawing/2014/main" id="{ED5A78E0-E742-43CA-84FD-D19FE54C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5464" name="Oval 24">
            <a:extLst>
              <a:ext uri="{FF2B5EF4-FFF2-40B4-BE49-F238E27FC236}">
                <a16:creationId xmlns:a16="http://schemas.microsoft.com/office/drawing/2014/main" id="{6A5B17C2-7234-4B18-A5F2-5824AA7E2F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5465" name="AutoShape 25">
            <a:extLst>
              <a:ext uri="{FF2B5EF4-FFF2-40B4-BE49-F238E27FC236}">
                <a16:creationId xmlns:a16="http://schemas.microsoft.com/office/drawing/2014/main" id="{94D339F7-737C-4C4D-AE92-994FF39BC118}"/>
              </a:ext>
            </a:extLst>
          </p:cNvPr>
          <p:cNvCxnSpPr>
            <a:cxnSpLocks noChangeShapeType="1"/>
            <a:stCxn id="445459" idx="6"/>
            <a:endCxn id="445464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5466" name="Text Box 26">
            <a:extLst>
              <a:ext uri="{FF2B5EF4-FFF2-40B4-BE49-F238E27FC236}">
                <a16:creationId xmlns:a16="http://schemas.microsoft.com/office/drawing/2014/main" id="{222944C5-8478-46F0-9E0E-4CEC07C0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5467" name="AutoShape 27">
            <a:extLst>
              <a:ext uri="{FF2B5EF4-FFF2-40B4-BE49-F238E27FC236}">
                <a16:creationId xmlns:a16="http://schemas.microsoft.com/office/drawing/2014/main" id="{CD0504C6-69FE-44AA-B83F-CC62376A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5468" name="Text Box 28">
            <a:extLst>
              <a:ext uri="{FF2B5EF4-FFF2-40B4-BE49-F238E27FC236}">
                <a16:creationId xmlns:a16="http://schemas.microsoft.com/office/drawing/2014/main" id="{E12F4466-7BDB-4EE2-B256-822D68C1E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5469" name="AutoShape 29">
            <a:extLst>
              <a:ext uri="{FF2B5EF4-FFF2-40B4-BE49-F238E27FC236}">
                <a16:creationId xmlns:a16="http://schemas.microsoft.com/office/drawing/2014/main" id="{C4E468E7-DDCE-4FC6-8983-EA5A9A5F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5472" name="AutoShape 32">
            <a:extLst>
              <a:ext uri="{FF2B5EF4-FFF2-40B4-BE49-F238E27FC236}">
                <a16:creationId xmlns:a16="http://schemas.microsoft.com/office/drawing/2014/main" id="{AEEA9509-6530-41AB-9B4F-1A0556A5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D6511644-3D6C-4054-A3DF-F359004B5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7A676-D945-4B42-B8CD-33B17A437EE2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446466" name="Text Box 2">
            <a:extLst>
              <a:ext uri="{FF2B5EF4-FFF2-40B4-BE49-F238E27FC236}">
                <a16:creationId xmlns:a16="http://schemas.microsoft.com/office/drawing/2014/main" id="{815F6C3B-473D-4DA8-90C2-8DC1101E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304B6831-1EFE-4BD8-AE97-B65A2DC07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6468" name="Oval 4">
            <a:extLst>
              <a:ext uri="{FF2B5EF4-FFF2-40B4-BE49-F238E27FC236}">
                <a16:creationId xmlns:a16="http://schemas.microsoft.com/office/drawing/2014/main" id="{ADF9F76A-EBF8-45B2-9508-FA432628B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6469" name="Oval 5">
            <a:extLst>
              <a:ext uri="{FF2B5EF4-FFF2-40B4-BE49-F238E27FC236}">
                <a16:creationId xmlns:a16="http://schemas.microsoft.com/office/drawing/2014/main" id="{653EDB28-7BD7-4164-A564-08CCFCD0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6470" name="Oval 6">
            <a:extLst>
              <a:ext uri="{FF2B5EF4-FFF2-40B4-BE49-F238E27FC236}">
                <a16:creationId xmlns:a16="http://schemas.microsoft.com/office/drawing/2014/main" id="{0FF98AA4-A994-462F-857C-CCB691E35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6471" name="AutoShape 7">
            <a:extLst>
              <a:ext uri="{FF2B5EF4-FFF2-40B4-BE49-F238E27FC236}">
                <a16:creationId xmlns:a16="http://schemas.microsoft.com/office/drawing/2014/main" id="{420B7176-F23E-4802-ACD4-B232788E29D0}"/>
              </a:ext>
            </a:extLst>
          </p:cNvPr>
          <p:cNvCxnSpPr>
            <a:cxnSpLocks noChangeShapeType="1"/>
            <a:stCxn id="446468" idx="0"/>
            <a:endCxn id="44646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72" name="Oval 8">
            <a:extLst>
              <a:ext uri="{FF2B5EF4-FFF2-40B4-BE49-F238E27FC236}">
                <a16:creationId xmlns:a16="http://schemas.microsoft.com/office/drawing/2014/main" id="{A4B636C9-A87B-4645-9C1B-E0E62400C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46473" name="AutoShape 9">
            <a:extLst>
              <a:ext uri="{FF2B5EF4-FFF2-40B4-BE49-F238E27FC236}">
                <a16:creationId xmlns:a16="http://schemas.microsoft.com/office/drawing/2014/main" id="{3028386D-1722-4EC6-B074-3154DBFCBC59}"/>
              </a:ext>
            </a:extLst>
          </p:cNvPr>
          <p:cNvCxnSpPr>
            <a:cxnSpLocks noChangeShapeType="1"/>
            <a:stCxn id="446469" idx="5"/>
            <a:endCxn id="446472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74" name="Oval 10">
            <a:extLst>
              <a:ext uri="{FF2B5EF4-FFF2-40B4-BE49-F238E27FC236}">
                <a16:creationId xmlns:a16="http://schemas.microsoft.com/office/drawing/2014/main" id="{C730600B-F4EF-4439-8B8B-B341A3DBD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6475" name="AutoShape 11">
            <a:extLst>
              <a:ext uri="{FF2B5EF4-FFF2-40B4-BE49-F238E27FC236}">
                <a16:creationId xmlns:a16="http://schemas.microsoft.com/office/drawing/2014/main" id="{2FB72061-35CD-4196-B132-44AFDC3C693E}"/>
              </a:ext>
            </a:extLst>
          </p:cNvPr>
          <p:cNvCxnSpPr>
            <a:cxnSpLocks noChangeShapeType="1"/>
            <a:stCxn id="446469" idx="6"/>
            <a:endCxn id="446474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76" name="Oval 12">
            <a:extLst>
              <a:ext uri="{FF2B5EF4-FFF2-40B4-BE49-F238E27FC236}">
                <a16:creationId xmlns:a16="http://schemas.microsoft.com/office/drawing/2014/main" id="{4BA3A152-A988-4BDA-B7CB-300CBAAAD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6477" name="Oval 13">
            <a:extLst>
              <a:ext uri="{FF2B5EF4-FFF2-40B4-BE49-F238E27FC236}">
                <a16:creationId xmlns:a16="http://schemas.microsoft.com/office/drawing/2014/main" id="{A45D635E-9530-42AB-8699-29FAA25E04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6478" name="AutoShape 14">
            <a:extLst>
              <a:ext uri="{FF2B5EF4-FFF2-40B4-BE49-F238E27FC236}">
                <a16:creationId xmlns:a16="http://schemas.microsoft.com/office/drawing/2014/main" id="{9A70A6AC-A21F-45E3-9EBC-DEDA037B94D3}"/>
              </a:ext>
            </a:extLst>
          </p:cNvPr>
          <p:cNvCxnSpPr>
            <a:cxnSpLocks noChangeShapeType="1"/>
            <a:stCxn id="446469" idx="4"/>
            <a:endCxn id="446470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6479" name="AutoShape 15">
            <a:extLst>
              <a:ext uri="{FF2B5EF4-FFF2-40B4-BE49-F238E27FC236}">
                <a16:creationId xmlns:a16="http://schemas.microsoft.com/office/drawing/2014/main" id="{6FBCB823-EC3C-4244-B782-9AE0BE3C23F7}"/>
              </a:ext>
            </a:extLst>
          </p:cNvPr>
          <p:cNvCxnSpPr>
            <a:cxnSpLocks noChangeShapeType="1"/>
            <a:stCxn id="446477" idx="2"/>
            <a:endCxn id="44647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6480" name="AutoShape 16">
            <a:extLst>
              <a:ext uri="{FF2B5EF4-FFF2-40B4-BE49-F238E27FC236}">
                <a16:creationId xmlns:a16="http://schemas.microsoft.com/office/drawing/2014/main" id="{B4A73AC8-8B42-499A-8FFF-CFB5F6F464A5}"/>
              </a:ext>
            </a:extLst>
          </p:cNvPr>
          <p:cNvCxnSpPr>
            <a:cxnSpLocks noChangeShapeType="1"/>
            <a:stCxn id="446477" idx="3"/>
            <a:endCxn id="446468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6481" name="AutoShape 17">
            <a:extLst>
              <a:ext uri="{FF2B5EF4-FFF2-40B4-BE49-F238E27FC236}">
                <a16:creationId xmlns:a16="http://schemas.microsoft.com/office/drawing/2014/main" id="{F63B090A-E4B8-48BE-911F-6BCCEFC14788}"/>
              </a:ext>
            </a:extLst>
          </p:cNvPr>
          <p:cNvCxnSpPr>
            <a:cxnSpLocks noChangeShapeType="1"/>
            <a:stCxn id="446468" idx="7"/>
            <a:endCxn id="446476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6482" name="AutoShape 18">
            <a:extLst>
              <a:ext uri="{FF2B5EF4-FFF2-40B4-BE49-F238E27FC236}">
                <a16:creationId xmlns:a16="http://schemas.microsoft.com/office/drawing/2014/main" id="{DEDF57A1-6F77-4D74-A245-2EB0D572FFFF}"/>
              </a:ext>
            </a:extLst>
          </p:cNvPr>
          <p:cNvCxnSpPr>
            <a:cxnSpLocks noChangeShapeType="1"/>
            <a:stCxn id="446477" idx="7"/>
            <a:endCxn id="446474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83" name="Oval 19">
            <a:extLst>
              <a:ext uri="{FF2B5EF4-FFF2-40B4-BE49-F238E27FC236}">
                <a16:creationId xmlns:a16="http://schemas.microsoft.com/office/drawing/2014/main" id="{2D5C179C-1628-4F7D-96DF-DC6408755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6484" name="Text Box 20">
            <a:extLst>
              <a:ext uri="{FF2B5EF4-FFF2-40B4-BE49-F238E27FC236}">
                <a16:creationId xmlns:a16="http://schemas.microsoft.com/office/drawing/2014/main" id="{0C0D745C-C71F-4E6E-8808-4EF9A443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6485" name="Text Box 21">
            <a:extLst>
              <a:ext uri="{FF2B5EF4-FFF2-40B4-BE49-F238E27FC236}">
                <a16:creationId xmlns:a16="http://schemas.microsoft.com/office/drawing/2014/main" id="{E9AA6E6B-080E-4665-8D04-94051EBA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6486" name="Text Box 22">
            <a:extLst>
              <a:ext uri="{FF2B5EF4-FFF2-40B4-BE49-F238E27FC236}">
                <a16:creationId xmlns:a16="http://schemas.microsoft.com/office/drawing/2014/main" id="{AB061C83-79FC-450A-A179-90AD6F7A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6487" name="Text Box 23">
            <a:extLst>
              <a:ext uri="{FF2B5EF4-FFF2-40B4-BE49-F238E27FC236}">
                <a16:creationId xmlns:a16="http://schemas.microsoft.com/office/drawing/2014/main" id="{D4205E1D-CFA1-44EF-8FF0-5EB84972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6488" name="Oval 24">
            <a:extLst>
              <a:ext uri="{FF2B5EF4-FFF2-40B4-BE49-F238E27FC236}">
                <a16:creationId xmlns:a16="http://schemas.microsoft.com/office/drawing/2014/main" id="{7263470A-BC19-48A1-870D-4ADC319C5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6489" name="AutoShape 25">
            <a:extLst>
              <a:ext uri="{FF2B5EF4-FFF2-40B4-BE49-F238E27FC236}">
                <a16:creationId xmlns:a16="http://schemas.microsoft.com/office/drawing/2014/main" id="{EBD2CB09-364F-42E6-BED6-3023A07926CA}"/>
              </a:ext>
            </a:extLst>
          </p:cNvPr>
          <p:cNvCxnSpPr>
            <a:cxnSpLocks noChangeShapeType="1"/>
            <a:stCxn id="446483" idx="6"/>
            <a:endCxn id="446488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6490" name="Text Box 26">
            <a:extLst>
              <a:ext uri="{FF2B5EF4-FFF2-40B4-BE49-F238E27FC236}">
                <a16:creationId xmlns:a16="http://schemas.microsoft.com/office/drawing/2014/main" id="{BB964386-FF08-4EF7-99F2-EA37E868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6491" name="AutoShape 27">
            <a:extLst>
              <a:ext uri="{FF2B5EF4-FFF2-40B4-BE49-F238E27FC236}">
                <a16:creationId xmlns:a16="http://schemas.microsoft.com/office/drawing/2014/main" id="{33FFC363-7AA2-4667-9841-6753DA08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6495" name="AutoShape 31">
            <a:extLst>
              <a:ext uri="{FF2B5EF4-FFF2-40B4-BE49-F238E27FC236}">
                <a16:creationId xmlns:a16="http://schemas.microsoft.com/office/drawing/2014/main" id="{99857115-5210-4720-9B77-7BB05E4EEDDC}"/>
              </a:ext>
            </a:extLst>
          </p:cNvPr>
          <p:cNvCxnSpPr>
            <a:cxnSpLocks noChangeShapeType="1"/>
            <a:stCxn id="446472" idx="1"/>
            <a:endCxn id="446469" idx="5"/>
          </p:cNvCxnSpPr>
          <p:nvPr/>
        </p:nvCxnSpPr>
        <p:spPr bwMode="auto">
          <a:xfrm flipH="1" flipV="1">
            <a:off x="2546350" y="1336675"/>
            <a:ext cx="1765300" cy="11160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46496" name="Group 32">
            <a:extLst>
              <a:ext uri="{FF2B5EF4-FFF2-40B4-BE49-F238E27FC236}">
                <a16:creationId xmlns:a16="http://schemas.microsoft.com/office/drawing/2014/main" id="{7274B90E-41AE-4FB5-B5F6-84112D47603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260600"/>
            <a:ext cx="2362200" cy="609600"/>
            <a:chOff x="576" y="1968"/>
            <a:chExt cx="1488" cy="384"/>
          </a:xfrm>
        </p:grpSpPr>
        <p:sp>
          <p:nvSpPr>
            <p:cNvPr id="446497" name="Rectangle 33">
              <a:extLst>
                <a:ext uri="{FF2B5EF4-FFF2-40B4-BE49-F238E27FC236}">
                  <a16:creationId xmlns:a16="http://schemas.microsoft.com/office/drawing/2014/main" id="{7F6DBC5A-068B-48F1-A3E5-0EEAE36B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C newly discovered</a:t>
              </a:r>
            </a:p>
          </p:txBody>
        </p:sp>
        <p:sp>
          <p:nvSpPr>
            <p:cNvPr id="446498" name="Oval 34">
              <a:extLst>
                <a:ext uri="{FF2B5EF4-FFF2-40B4-BE49-F238E27FC236}">
                  <a16:creationId xmlns:a16="http://schemas.microsoft.com/office/drawing/2014/main" id="{93702861-8ADE-4397-BF8A-C62C5F1E9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14E55A9B-2652-4D17-9E29-55DDBF96B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2B51-7665-432A-8D4D-CCA1E33803B8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447490" name="Text Box 2">
            <a:extLst>
              <a:ext uri="{FF2B5EF4-FFF2-40B4-BE49-F238E27FC236}">
                <a16:creationId xmlns:a16="http://schemas.microsoft.com/office/drawing/2014/main" id="{867E1E3C-0666-4465-897B-A1A9DCA4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7E40958D-17BD-4DBE-B4E5-08304D71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7492" name="Oval 4">
            <a:extLst>
              <a:ext uri="{FF2B5EF4-FFF2-40B4-BE49-F238E27FC236}">
                <a16:creationId xmlns:a16="http://schemas.microsoft.com/office/drawing/2014/main" id="{E18BDDCC-291A-4FD5-B547-40C4FFEAD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2133C17E-2AC7-4C4D-B83E-80D79CB4E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7494" name="Oval 6">
            <a:extLst>
              <a:ext uri="{FF2B5EF4-FFF2-40B4-BE49-F238E27FC236}">
                <a16:creationId xmlns:a16="http://schemas.microsoft.com/office/drawing/2014/main" id="{16594A0D-9B5C-4106-81DE-736AF9E41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7495" name="AutoShape 7">
            <a:extLst>
              <a:ext uri="{FF2B5EF4-FFF2-40B4-BE49-F238E27FC236}">
                <a16:creationId xmlns:a16="http://schemas.microsoft.com/office/drawing/2014/main" id="{EA565D05-11F1-4B3E-A0D2-D456DC0D82AA}"/>
              </a:ext>
            </a:extLst>
          </p:cNvPr>
          <p:cNvCxnSpPr>
            <a:cxnSpLocks noChangeShapeType="1"/>
            <a:stCxn id="447492" idx="0"/>
            <a:endCxn id="44749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496" name="Oval 8">
            <a:extLst>
              <a:ext uri="{FF2B5EF4-FFF2-40B4-BE49-F238E27FC236}">
                <a16:creationId xmlns:a16="http://schemas.microsoft.com/office/drawing/2014/main" id="{3C320924-653F-4D56-AB32-3EB3773BBE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C262BBB5-1FBD-4C39-9115-2FCCBF2D0634}"/>
              </a:ext>
            </a:extLst>
          </p:cNvPr>
          <p:cNvCxnSpPr>
            <a:cxnSpLocks noChangeShapeType="1"/>
            <a:stCxn id="447493" idx="5"/>
            <a:endCxn id="447496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498" name="Oval 10">
            <a:extLst>
              <a:ext uri="{FF2B5EF4-FFF2-40B4-BE49-F238E27FC236}">
                <a16:creationId xmlns:a16="http://schemas.microsoft.com/office/drawing/2014/main" id="{5D26B76F-3BEF-4868-80B3-164DE2A25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7499" name="AutoShape 11">
            <a:extLst>
              <a:ext uri="{FF2B5EF4-FFF2-40B4-BE49-F238E27FC236}">
                <a16:creationId xmlns:a16="http://schemas.microsoft.com/office/drawing/2014/main" id="{37D7B823-E3AD-4C84-A9A1-DF1630023B23}"/>
              </a:ext>
            </a:extLst>
          </p:cNvPr>
          <p:cNvCxnSpPr>
            <a:cxnSpLocks noChangeShapeType="1"/>
            <a:stCxn id="447493" idx="6"/>
            <a:endCxn id="447498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500" name="Oval 12">
            <a:extLst>
              <a:ext uri="{FF2B5EF4-FFF2-40B4-BE49-F238E27FC236}">
                <a16:creationId xmlns:a16="http://schemas.microsoft.com/office/drawing/2014/main" id="{416F65D7-E549-4D76-9997-415E8B71AB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7501" name="Oval 13">
            <a:extLst>
              <a:ext uri="{FF2B5EF4-FFF2-40B4-BE49-F238E27FC236}">
                <a16:creationId xmlns:a16="http://schemas.microsoft.com/office/drawing/2014/main" id="{E80AA945-B537-4673-B3E7-1B5A42616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7502" name="AutoShape 14">
            <a:extLst>
              <a:ext uri="{FF2B5EF4-FFF2-40B4-BE49-F238E27FC236}">
                <a16:creationId xmlns:a16="http://schemas.microsoft.com/office/drawing/2014/main" id="{384306A8-BB06-4D18-9594-D54CA68BCEAD}"/>
              </a:ext>
            </a:extLst>
          </p:cNvPr>
          <p:cNvCxnSpPr>
            <a:cxnSpLocks noChangeShapeType="1"/>
            <a:stCxn id="447493" idx="4"/>
            <a:endCxn id="447494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7503" name="AutoShape 15">
            <a:extLst>
              <a:ext uri="{FF2B5EF4-FFF2-40B4-BE49-F238E27FC236}">
                <a16:creationId xmlns:a16="http://schemas.microsoft.com/office/drawing/2014/main" id="{8E09B720-90C3-4EC3-82F1-2BCD16C0E9FD}"/>
              </a:ext>
            </a:extLst>
          </p:cNvPr>
          <p:cNvCxnSpPr>
            <a:cxnSpLocks noChangeShapeType="1"/>
            <a:stCxn id="447501" idx="2"/>
            <a:endCxn id="447500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7504" name="AutoShape 16">
            <a:extLst>
              <a:ext uri="{FF2B5EF4-FFF2-40B4-BE49-F238E27FC236}">
                <a16:creationId xmlns:a16="http://schemas.microsoft.com/office/drawing/2014/main" id="{B593ABEB-6D00-4270-BD32-B0F0030E490A}"/>
              </a:ext>
            </a:extLst>
          </p:cNvPr>
          <p:cNvCxnSpPr>
            <a:cxnSpLocks noChangeShapeType="1"/>
            <a:stCxn id="447501" idx="3"/>
            <a:endCxn id="447492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7505" name="AutoShape 17">
            <a:extLst>
              <a:ext uri="{FF2B5EF4-FFF2-40B4-BE49-F238E27FC236}">
                <a16:creationId xmlns:a16="http://schemas.microsoft.com/office/drawing/2014/main" id="{C905DC8E-708A-42E2-9359-209B15B22AE7}"/>
              </a:ext>
            </a:extLst>
          </p:cNvPr>
          <p:cNvCxnSpPr>
            <a:cxnSpLocks noChangeShapeType="1"/>
            <a:stCxn id="447492" idx="7"/>
            <a:endCxn id="447500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7506" name="AutoShape 18">
            <a:extLst>
              <a:ext uri="{FF2B5EF4-FFF2-40B4-BE49-F238E27FC236}">
                <a16:creationId xmlns:a16="http://schemas.microsoft.com/office/drawing/2014/main" id="{7465E9F6-7831-48C0-885E-FF4317AB6283}"/>
              </a:ext>
            </a:extLst>
          </p:cNvPr>
          <p:cNvCxnSpPr>
            <a:cxnSpLocks noChangeShapeType="1"/>
            <a:stCxn id="447501" idx="7"/>
            <a:endCxn id="447498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507" name="Oval 19">
            <a:extLst>
              <a:ext uri="{FF2B5EF4-FFF2-40B4-BE49-F238E27FC236}">
                <a16:creationId xmlns:a16="http://schemas.microsoft.com/office/drawing/2014/main" id="{A5D53238-967E-4679-9E1B-34F8F21CC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7508" name="Text Box 20">
            <a:extLst>
              <a:ext uri="{FF2B5EF4-FFF2-40B4-BE49-F238E27FC236}">
                <a16:creationId xmlns:a16="http://schemas.microsoft.com/office/drawing/2014/main" id="{9AA02FBE-09DE-4531-9C14-95EF49F4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7509" name="Text Box 21">
            <a:extLst>
              <a:ext uri="{FF2B5EF4-FFF2-40B4-BE49-F238E27FC236}">
                <a16:creationId xmlns:a16="http://schemas.microsoft.com/office/drawing/2014/main" id="{167B9D1D-099E-4422-A21E-D99C9940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7510" name="Text Box 22">
            <a:extLst>
              <a:ext uri="{FF2B5EF4-FFF2-40B4-BE49-F238E27FC236}">
                <a16:creationId xmlns:a16="http://schemas.microsoft.com/office/drawing/2014/main" id="{C916B27B-3E11-46C5-901C-0129F1F1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7511" name="Text Box 23">
            <a:extLst>
              <a:ext uri="{FF2B5EF4-FFF2-40B4-BE49-F238E27FC236}">
                <a16:creationId xmlns:a16="http://schemas.microsoft.com/office/drawing/2014/main" id="{214D7F7C-2179-4928-AEB8-4CA1260C3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7512" name="Oval 24">
            <a:extLst>
              <a:ext uri="{FF2B5EF4-FFF2-40B4-BE49-F238E27FC236}">
                <a16:creationId xmlns:a16="http://schemas.microsoft.com/office/drawing/2014/main" id="{AF25F650-8807-4F05-9D92-C259D78C4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7513" name="AutoShape 25">
            <a:extLst>
              <a:ext uri="{FF2B5EF4-FFF2-40B4-BE49-F238E27FC236}">
                <a16:creationId xmlns:a16="http://schemas.microsoft.com/office/drawing/2014/main" id="{1126AF8F-234C-4BA8-855D-B71EED6A762A}"/>
              </a:ext>
            </a:extLst>
          </p:cNvPr>
          <p:cNvCxnSpPr>
            <a:cxnSpLocks noChangeShapeType="1"/>
            <a:stCxn id="447507" idx="6"/>
            <a:endCxn id="447512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514" name="Text Box 26">
            <a:extLst>
              <a:ext uri="{FF2B5EF4-FFF2-40B4-BE49-F238E27FC236}">
                <a16:creationId xmlns:a16="http://schemas.microsoft.com/office/drawing/2014/main" id="{5516EFDC-EAFC-4C00-ACAA-43054804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89ECA61C-4695-4F77-AFC4-575093787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7516" name="AutoShape 28">
            <a:extLst>
              <a:ext uri="{FF2B5EF4-FFF2-40B4-BE49-F238E27FC236}">
                <a16:creationId xmlns:a16="http://schemas.microsoft.com/office/drawing/2014/main" id="{A57D94B3-D719-4253-9B2C-BC75BCB47049}"/>
              </a:ext>
            </a:extLst>
          </p:cNvPr>
          <p:cNvCxnSpPr>
            <a:cxnSpLocks noChangeShapeType="1"/>
            <a:stCxn id="447496" idx="1"/>
            <a:endCxn id="447493" idx="5"/>
          </p:cNvCxnSpPr>
          <p:nvPr/>
        </p:nvCxnSpPr>
        <p:spPr bwMode="auto">
          <a:xfrm flipH="1" flipV="1">
            <a:off x="2546350" y="1336675"/>
            <a:ext cx="1765300" cy="11160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7517" name="Text Box 29">
            <a:extLst>
              <a:ext uri="{FF2B5EF4-FFF2-40B4-BE49-F238E27FC236}">
                <a16:creationId xmlns:a16="http://schemas.microsoft.com/office/drawing/2014/main" id="{33E0A871-FA0F-495E-AD20-584D9E00E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(C,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7518" name="AutoShape 30">
            <a:extLst>
              <a:ext uri="{FF2B5EF4-FFF2-40B4-BE49-F238E27FC236}">
                <a16:creationId xmlns:a16="http://schemas.microsoft.com/office/drawing/2014/main" id="{91AF65DC-126B-42BD-B9FE-082A4C1E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24" name="Rectangle 36">
            <a:extLst>
              <a:ext uri="{FF2B5EF4-FFF2-40B4-BE49-F238E27FC236}">
                <a16:creationId xmlns:a16="http://schemas.microsoft.com/office/drawing/2014/main" id="{4FA4061F-FC38-400B-8D76-09C62ACE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A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3CF5E36-9DC3-42FE-A7D9-E17351132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7599C-D225-430C-B113-E4F6C2C3AFBE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48514" name="Text Box 2">
            <a:extLst>
              <a:ext uri="{FF2B5EF4-FFF2-40B4-BE49-F238E27FC236}">
                <a16:creationId xmlns:a16="http://schemas.microsoft.com/office/drawing/2014/main" id="{E845CFAD-0B9E-4305-B987-78DD611D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60F80863-F9A6-4199-B45F-1047A0FBD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8516" name="Oval 4">
            <a:extLst>
              <a:ext uri="{FF2B5EF4-FFF2-40B4-BE49-F238E27FC236}">
                <a16:creationId xmlns:a16="http://schemas.microsoft.com/office/drawing/2014/main" id="{8671D3A5-3CF9-42D0-898F-94B6E04FD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8517" name="Oval 5">
            <a:extLst>
              <a:ext uri="{FF2B5EF4-FFF2-40B4-BE49-F238E27FC236}">
                <a16:creationId xmlns:a16="http://schemas.microsoft.com/office/drawing/2014/main" id="{C2C12BD8-7602-4E9F-AEDE-A2226D164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8518" name="Oval 6">
            <a:extLst>
              <a:ext uri="{FF2B5EF4-FFF2-40B4-BE49-F238E27FC236}">
                <a16:creationId xmlns:a16="http://schemas.microsoft.com/office/drawing/2014/main" id="{BC741E87-1C84-4D68-A005-648C7E056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8519" name="AutoShape 7">
            <a:extLst>
              <a:ext uri="{FF2B5EF4-FFF2-40B4-BE49-F238E27FC236}">
                <a16:creationId xmlns:a16="http://schemas.microsoft.com/office/drawing/2014/main" id="{7466D332-5AF2-4356-B911-A88EA1FEA8E6}"/>
              </a:ext>
            </a:extLst>
          </p:cNvPr>
          <p:cNvCxnSpPr>
            <a:cxnSpLocks noChangeShapeType="1"/>
            <a:stCxn id="448516" idx="0"/>
            <a:endCxn id="448517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8520" name="Oval 8">
            <a:extLst>
              <a:ext uri="{FF2B5EF4-FFF2-40B4-BE49-F238E27FC236}">
                <a16:creationId xmlns:a16="http://schemas.microsoft.com/office/drawing/2014/main" id="{5D034834-806C-48F2-B9B5-AEC565F31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48521" name="AutoShape 9">
            <a:extLst>
              <a:ext uri="{FF2B5EF4-FFF2-40B4-BE49-F238E27FC236}">
                <a16:creationId xmlns:a16="http://schemas.microsoft.com/office/drawing/2014/main" id="{4C233EA8-338A-4CDF-844C-4E769A508D40}"/>
              </a:ext>
            </a:extLst>
          </p:cNvPr>
          <p:cNvCxnSpPr>
            <a:cxnSpLocks noChangeShapeType="1"/>
            <a:stCxn id="448517" idx="5"/>
            <a:endCxn id="448520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8522" name="Oval 10">
            <a:extLst>
              <a:ext uri="{FF2B5EF4-FFF2-40B4-BE49-F238E27FC236}">
                <a16:creationId xmlns:a16="http://schemas.microsoft.com/office/drawing/2014/main" id="{32C45943-1DA6-4E07-ACA0-492964D07C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8523" name="AutoShape 11">
            <a:extLst>
              <a:ext uri="{FF2B5EF4-FFF2-40B4-BE49-F238E27FC236}">
                <a16:creationId xmlns:a16="http://schemas.microsoft.com/office/drawing/2014/main" id="{DF76DFDC-F964-45A0-89E5-645196B1818A}"/>
              </a:ext>
            </a:extLst>
          </p:cNvPr>
          <p:cNvCxnSpPr>
            <a:cxnSpLocks noChangeShapeType="1"/>
            <a:stCxn id="448517" idx="6"/>
            <a:endCxn id="448522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8524" name="Oval 12">
            <a:extLst>
              <a:ext uri="{FF2B5EF4-FFF2-40B4-BE49-F238E27FC236}">
                <a16:creationId xmlns:a16="http://schemas.microsoft.com/office/drawing/2014/main" id="{3ACBBFE0-D742-4D13-A3FC-9C80E9494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8525" name="Oval 13">
            <a:extLst>
              <a:ext uri="{FF2B5EF4-FFF2-40B4-BE49-F238E27FC236}">
                <a16:creationId xmlns:a16="http://schemas.microsoft.com/office/drawing/2014/main" id="{C5B99BFF-DEE9-4454-BF3D-50444F91D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8526" name="AutoShape 14">
            <a:extLst>
              <a:ext uri="{FF2B5EF4-FFF2-40B4-BE49-F238E27FC236}">
                <a16:creationId xmlns:a16="http://schemas.microsoft.com/office/drawing/2014/main" id="{85B1C08A-F65B-4660-9A52-4896F4D3490E}"/>
              </a:ext>
            </a:extLst>
          </p:cNvPr>
          <p:cNvCxnSpPr>
            <a:cxnSpLocks noChangeShapeType="1"/>
            <a:stCxn id="448517" idx="4"/>
            <a:endCxn id="448518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8527" name="AutoShape 15">
            <a:extLst>
              <a:ext uri="{FF2B5EF4-FFF2-40B4-BE49-F238E27FC236}">
                <a16:creationId xmlns:a16="http://schemas.microsoft.com/office/drawing/2014/main" id="{72507DF8-C6A6-499F-A012-06EE4F683FF4}"/>
              </a:ext>
            </a:extLst>
          </p:cNvPr>
          <p:cNvCxnSpPr>
            <a:cxnSpLocks noChangeShapeType="1"/>
            <a:stCxn id="448525" idx="2"/>
            <a:endCxn id="448524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8528" name="AutoShape 16">
            <a:extLst>
              <a:ext uri="{FF2B5EF4-FFF2-40B4-BE49-F238E27FC236}">
                <a16:creationId xmlns:a16="http://schemas.microsoft.com/office/drawing/2014/main" id="{4415F150-0096-4DF3-9EC0-325D3C2D20B0}"/>
              </a:ext>
            </a:extLst>
          </p:cNvPr>
          <p:cNvCxnSpPr>
            <a:cxnSpLocks noChangeShapeType="1"/>
            <a:stCxn id="448525" idx="3"/>
            <a:endCxn id="44851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8529" name="AutoShape 17">
            <a:extLst>
              <a:ext uri="{FF2B5EF4-FFF2-40B4-BE49-F238E27FC236}">
                <a16:creationId xmlns:a16="http://schemas.microsoft.com/office/drawing/2014/main" id="{9D96CE3A-9C6F-4A9D-A457-7DAA9E7FA197}"/>
              </a:ext>
            </a:extLst>
          </p:cNvPr>
          <p:cNvCxnSpPr>
            <a:cxnSpLocks noChangeShapeType="1"/>
            <a:stCxn id="448516" idx="7"/>
            <a:endCxn id="448524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8530" name="AutoShape 18">
            <a:extLst>
              <a:ext uri="{FF2B5EF4-FFF2-40B4-BE49-F238E27FC236}">
                <a16:creationId xmlns:a16="http://schemas.microsoft.com/office/drawing/2014/main" id="{B27D89FC-855B-4C3D-A820-A72DB0D83788}"/>
              </a:ext>
            </a:extLst>
          </p:cNvPr>
          <p:cNvCxnSpPr>
            <a:cxnSpLocks noChangeShapeType="1"/>
            <a:stCxn id="448525" idx="7"/>
            <a:endCxn id="448522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8531" name="Oval 19">
            <a:extLst>
              <a:ext uri="{FF2B5EF4-FFF2-40B4-BE49-F238E27FC236}">
                <a16:creationId xmlns:a16="http://schemas.microsoft.com/office/drawing/2014/main" id="{3B042F57-2121-4356-A7FB-C679D6C50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8532" name="Text Box 20">
            <a:extLst>
              <a:ext uri="{FF2B5EF4-FFF2-40B4-BE49-F238E27FC236}">
                <a16:creationId xmlns:a16="http://schemas.microsoft.com/office/drawing/2014/main" id="{644267F0-E953-413F-A755-9E31A11F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8533" name="Text Box 21">
            <a:extLst>
              <a:ext uri="{FF2B5EF4-FFF2-40B4-BE49-F238E27FC236}">
                <a16:creationId xmlns:a16="http://schemas.microsoft.com/office/drawing/2014/main" id="{A3BCCC72-4EFC-4B1B-8145-45A3FCEF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8534" name="Text Box 22">
            <a:extLst>
              <a:ext uri="{FF2B5EF4-FFF2-40B4-BE49-F238E27FC236}">
                <a16:creationId xmlns:a16="http://schemas.microsoft.com/office/drawing/2014/main" id="{6C22748C-5F4D-4356-AA91-233031FA6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8535" name="Text Box 23">
            <a:extLst>
              <a:ext uri="{FF2B5EF4-FFF2-40B4-BE49-F238E27FC236}">
                <a16:creationId xmlns:a16="http://schemas.microsoft.com/office/drawing/2014/main" id="{15D19311-86F7-4361-A8D2-656E52EC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8536" name="Oval 24">
            <a:extLst>
              <a:ext uri="{FF2B5EF4-FFF2-40B4-BE49-F238E27FC236}">
                <a16:creationId xmlns:a16="http://schemas.microsoft.com/office/drawing/2014/main" id="{58DC4000-5DED-4EA2-AA0A-EE7049579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8537" name="AutoShape 25">
            <a:extLst>
              <a:ext uri="{FF2B5EF4-FFF2-40B4-BE49-F238E27FC236}">
                <a16:creationId xmlns:a16="http://schemas.microsoft.com/office/drawing/2014/main" id="{76E7A56F-103B-4D8A-AD6B-FE778E5951AB}"/>
              </a:ext>
            </a:extLst>
          </p:cNvPr>
          <p:cNvCxnSpPr>
            <a:cxnSpLocks noChangeShapeType="1"/>
            <a:stCxn id="448531" idx="6"/>
            <a:endCxn id="448536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8538" name="Text Box 26">
            <a:extLst>
              <a:ext uri="{FF2B5EF4-FFF2-40B4-BE49-F238E27FC236}">
                <a16:creationId xmlns:a16="http://schemas.microsoft.com/office/drawing/2014/main" id="{24A62551-44D6-46E8-8B8C-1CF42D1F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8539" name="AutoShape 27">
            <a:extLst>
              <a:ext uri="{FF2B5EF4-FFF2-40B4-BE49-F238E27FC236}">
                <a16:creationId xmlns:a16="http://schemas.microsoft.com/office/drawing/2014/main" id="{1A3BBA83-4F24-4EFC-AA37-167B7299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8541" name="Text Box 29">
            <a:extLst>
              <a:ext uri="{FF2B5EF4-FFF2-40B4-BE49-F238E27FC236}">
                <a16:creationId xmlns:a16="http://schemas.microsoft.com/office/drawing/2014/main" id="{BF93DE1E-6CDE-47E4-94AB-6FF46179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(C,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8542" name="AutoShape 30">
            <a:extLst>
              <a:ext uri="{FF2B5EF4-FFF2-40B4-BE49-F238E27FC236}">
                <a16:creationId xmlns:a16="http://schemas.microsoft.com/office/drawing/2014/main" id="{5AF62E8D-4F24-44AA-B017-431D95AC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8544" name="AutoShape 32">
            <a:extLst>
              <a:ext uri="{FF2B5EF4-FFF2-40B4-BE49-F238E27FC236}">
                <a16:creationId xmlns:a16="http://schemas.microsoft.com/office/drawing/2014/main" id="{B7305E56-B99D-4921-ABA7-703D616C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250F5A16-93A9-424E-8946-E213F0F60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EA5A-7748-42D8-90F1-2DDA9380EADD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31106" name="Text Box 2">
            <a:extLst>
              <a:ext uri="{FF2B5EF4-FFF2-40B4-BE49-F238E27FC236}">
                <a16:creationId xmlns:a16="http://schemas.microsoft.com/office/drawing/2014/main" id="{7D3DAB76-B66F-4B7F-B033-A5F34B52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7C32F82F-A895-4B66-849F-E447A4783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1108" name="Oval 4">
            <a:extLst>
              <a:ext uri="{FF2B5EF4-FFF2-40B4-BE49-F238E27FC236}">
                <a16:creationId xmlns:a16="http://schemas.microsoft.com/office/drawing/2014/main" id="{646B9EEF-5442-48DE-94AF-8792E2208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1109" name="Oval 5">
            <a:extLst>
              <a:ext uri="{FF2B5EF4-FFF2-40B4-BE49-F238E27FC236}">
                <a16:creationId xmlns:a16="http://schemas.microsoft.com/office/drawing/2014/main" id="{815C47F2-5FAE-489D-8895-8FEC1073E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1110" name="Oval 6">
            <a:extLst>
              <a:ext uri="{FF2B5EF4-FFF2-40B4-BE49-F238E27FC236}">
                <a16:creationId xmlns:a16="http://schemas.microsoft.com/office/drawing/2014/main" id="{04159EDC-D3AA-40C7-B444-F3B54AE6AF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1111" name="AutoShape 7">
            <a:extLst>
              <a:ext uri="{FF2B5EF4-FFF2-40B4-BE49-F238E27FC236}">
                <a16:creationId xmlns:a16="http://schemas.microsoft.com/office/drawing/2014/main" id="{43AB003E-37E0-48C7-9866-ABBE20A44DB6}"/>
              </a:ext>
            </a:extLst>
          </p:cNvPr>
          <p:cNvCxnSpPr>
            <a:cxnSpLocks noChangeShapeType="1"/>
            <a:stCxn id="431108" idx="0"/>
            <a:endCxn id="43110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12" name="Oval 8">
            <a:extLst>
              <a:ext uri="{FF2B5EF4-FFF2-40B4-BE49-F238E27FC236}">
                <a16:creationId xmlns:a16="http://schemas.microsoft.com/office/drawing/2014/main" id="{DFFE239E-2205-4DB4-97FD-FC81DEA03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1113" name="AutoShape 9">
            <a:extLst>
              <a:ext uri="{FF2B5EF4-FFF2-40B4-BE49-F238E27FC236}">
                <a16:creationId xmlns:a16="http://schemas.microsoft.com/office/drawing/2014/main" id="{8B0B1459-7B82-45A7-AD79-1DE4D10089F2}"/>
              </a:ext>
            </a:extLst>
          </p:cNvPr>
          <p:cNvCxnSpPr>
            <a:cxnSpLocks noChangeShapeType="1"/>
            <a:stCxn id="431109" idx="5"/>
            <a:endCxn id="431112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14" name="Oval 10">
            <a:extLst>
              <a:ext uri="{FF2B5EF4-FFF2-40B4-BE49-F238E27FC236}">
                <a16:creationId xmlns:a16="http://schemas.microsoft.com/office/drawing/2014/main" id="{B8E70EF7-8D19-41F7-9C52-E2D9452B0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31115" name="AutoShape 11">
            <a:extLst>
              <a:ext uri="{FF2B5EF4-FFF2-40B4-BE49-F238E27FC236}">
                <a16:creationId xmlns:a16="http://schemas.microsoft.com/office/drawing/2014/main" id="{54DEBFC3-5632-4E62-B3A3-49E5DEE2DBC2}"/>
              </a:ext>
            </a:extLst>
          </p:cNvPr>
          <p:cNvCxnSpPr>
            <a:cxnSpLocks noChangeShapeType="1"/>
            <a:stCxn id="431109" idx="6"/>
            <a:endCxn id="431114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16" name="Oval 12">
            <a:extLst>
              <a:ext uri="{FF2B5EF4-FFF2-40B4-BE49-F238E27FC236}">
                <a16:creationId xmlns:a16="http://schemas.microsoft.com/office/drawing/2014/main" id="{9FC229BB-1F5E-4F33-B052-604C46CEA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1117" name="Oval 13">
            <a:extLst>
              <a:ext uri="{FF2B5EF4-FFF2-40B4-BE49-F238E27FC236}">
                <a16:creationId xmlns:a16="http://schemas.microsoft.com/office/drawing/2014/main" id="{464E7DDB-35BF-4BFC-BD04-1A8C925C0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1118" name="AutoShape 14">
            <a:extLst>
              <a:ext uri="{FF2B5EF4-FFF2-40B4-BE49-F238E27FC236}">
                <a16:creationId xmlns:a16="http://schemas.microsoft.com/office/drawing/2014/main" id="{9C0DC5D8-596E-4F89-8B25-E4535287C48F}"/>
              </a:ext>
            </a:extLst>
          </p:cNvPr>
          <p:cNvCxnSpPr>
            <a:cxnSpLocks noChangeShapeType="1"/>
            <a:stCxn id="431109" idx="4"/>
            <a:endCxn id="431110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1119" name="AutoShape 15">
            <a:extLst>
              <a:ext uri="{FF2B5EF4-FFF2-40B4-BE49-F238E27FC236}">
                <a16:creationId xmlns:a16="http://schemas.microsoft.com/office/drawing/2014/main" id="{9DEEEB6F-92DA-4C57-B327-FD063B219949}"/>
              </a:ext>
            </a:extLst>
          </p:cNvPr>
          <p:cNvCxnSpPr>
            <a:cxnSpLocks noChangeShapeType="1"/>
            <a:stCxn id="431117" idx="2"/>
            <a:endCxn id="43111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1120" name="AutoShape 16">
            <a:extLst>
              <a:ext uri="{FF2B5EF4-FFF2-40B4-BE49-F238E27FC236}">
                <a16:creationId xmlns:a16="http://schemas.microsoft.com/office/drawing/2014/main" id="{6F10175D-CE3C-4FE5-9A0A-3027E632AF43}"/>
              </a:ext>
            </a:extLst>
          </p:cNvPr>
          <p:cNvCxnSpPr>
            <a:cxnSpLocks noChangeShapeType="1"/>
            <a:stCxn id="431117" idx="3"/>
            <a:endCxn id="431108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1121" name="AutoShape 17">
            <a:extLst>
              <a:ext uri="{FF2B5EF4-FFF2-40B4-BE49-F238E27FC236}">
                <a16:creationId xmlns:a16="http://schemas.microsoft.com/office/drawing/2014/main" id="{04E8B1D1-C642-470B-B423-10FFD648C126}"/>
              </a:ext>
            </a:extLst>
          </p:cNvPr>
          <p:cNvCxnSpPr>
            <a:cxnSpLocks noChangeShapeType="1"/>
            <a:stCxn id="431108" idx="7"/>
            <a:endCxn id="431116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1122" name="AutoShape 18">
            <a:extLst>
              <a:ext uri="{FF2B5EF4-FFF2-40B4-BE49-F238E27FC236}">
                <a16:creationId xmlns:a16="http://schemas.microsoft.com/office/drawing/2014/main" id="{6B314F85-3866-4ED5-B845-6B45A613B548}"/>
              </a:ext>
            </a:extLst>
          </p:cNvPr>
          <p:cNvCxnSpPr>
            <a:cxnSpLocks noChangeShapeType="1"/>
            <a:stCxn id="431117" idx="7"/>
            <a:endCxn id="431114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23" name="Oval 19">
            <a:extLst>
              <a:ext uri="{FF2B5EF4-FFF2-40B4-BE49-F238E27FC236}">
                <a16:creationId xmlns:a16="http://schemas.microsoft.com/office/drawing/2014/main" id="{9EEF58B7-B8DF-4FCE-A5E2-32A8280CF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1125" name="Text Box 21">
            <a:extLst>
              <a:ext uri="{FF2B5EF4-FFF2-40B4-BE49-F238E27FC236}">
                <a16:creationId xmlns:a16="http://schemas.microsoft.com/office/drawing/2014/main" id="{FAE9FE17-2E9A-4E3E-9C3D-246F928F3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1126" name="Text Box 22">
            <a:extLst>
              <a:ext uri="{FF2B5EF4-FFF2-40B4-BE49-F238E27FC236}">
                <a16:creationId xmlns:a16="http://schemas.microsoft.com/office/drawing/2014/main" id="{2FC74931-E74C-4215-BCC3-7154D718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1127" name="Text Box 23">
            <a:extLst>
              <a:ext uri="{FF2B5EF4-FFF2-40B4-BE49-F238E27FC236}">
                <a16:creationId xmlns:a16="http://schemas.microsoft.com/office/drawing/2014/main" id="{151D5284-B4D0-4A76-BA5C-D0C705A4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1128" name="Text Box 24">
            <a:extLst>
              <a:ext uri="{FF2B5EF4-FFF2-40B4-BE49-F238E27FC236}">
                <a16:creationId xmlns:a16="http://schemas.microsoft.com/office/drawing/2014/main" id="{E32C0EB5-E93C-48F3-B72E-5E498DDB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1129" name="Oval 25">
            <a:extLst>
              <a:ext uri="{FF2B5EF4-FFF2-40B4-BE49-F238E27FC236}">
                <a16:creationId xmlns:a16="http://schemas.microsoft.com/office/drawing/2014/main" id="{E75F82DC-EC88-48C5-AC6A-58A79F917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1130" name="AutoShape 26">
            <a:extLst>
              <a:ext uri="{FF2B5EF4-FFF2-40B4-BE49-F238E27FC236}">
                <a16:creationId xmlns:a16="http://schemas.microsoft.com/office/drawing/2014/main" id="{978EB3FD-1B76-47A0-BFD2-84FAF4E94022}"/>
              </a:ext>
            </a:extLst>
          </p:cNvPr>
          <p:cNvCxnSpPr>
            <a:cxnSpLocks noChangeShapeType="1"/>
            <a:stCxn id="431123" idx="6"/>
            <a:endCxn id="431129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31" name="Text Box 27">
            <a:extLst>
              <a:ext uri="{FF2B5EF4-FFF2-40B4-BE49-F238E27FC236}">
                <a16:creationId xmlns:a16="http://schemas.microsoft.com/office/drawing/2014/main" id="{B2909313-9B35-49CB-9351-67AB2860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1132" name="AutoShape 28">
            <a:extLst>
              <a:ext uri="{FF2B5EF4-FFF2-40B4-BE49-F238E27FC236}">
                <a16:creationId xmlns:a16="http://schemas.microsoft.com/office/drawing/2014/main" id="{8F5BE16F-1E53-4CDE-91A5-49F54F86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1133" name="AutoShape 29">
            <a:extLst>
              <a:ext uri="{FF2B5EF4-FFF2-40B4-BE49-F238E27FC236}">
                <a16:creationId xmlns:a16="http://schemas.microsoft.com/office/drawing/2014/main" id="{D376AD3D-79FE-43B1-8425-19D21EA4A697}"/>
              </a:ext>
            </a:extLst>
          </p:cNvPr>
          <p:cNvCxnSpPr>
            <a:cxnSpLocks noChangeShapeType="1"/>
            <a:stCxn id="431108" idx="0"/>
            <a:endCxn id="43110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36" name="Rectangle 32">
            <a:extLst>
              <a:ext uri="{FF2B5EF4-FFF2-40B4-BE49-F238E27FC236}">
                <a16:creationId xmlns:a16="http://schemas.microsoft.com/office/drawing/2014/main" id="{03031250-9A8A-4A9A-A3C1-ED4462D4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 newly discovered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70D421A3-2BCB-4EC7-8C05-3B68D8015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F5CB-0C38-4699-A661-AF6A639A701E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449538" name="Text Box 2">
            <a:extLst>
              <a:ext uri="{FF2B5EF4-FFF2-40B4-BE49-F238E27FC236}">
                <a16:creationId xmlns:a16="http://schemas.microsoft.com/office/drawing/2014/main" id="{0626DED6-2347-4D0A-B51E-8AEB21E7A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7796E875-78F6-4A81-8FBB-8A9D44737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46A2EB07-933F-4818-B2F4-EF586614F4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49541" name="Oval 5">
            <a:extLst>
              <a:ext uri="{FF2B5EF4-FFF2-40B4-BE49-F238E27FC236}">
                <a16:creationId xmlns:a16="http://schemas.microsoft.com/office/drawing/2014/main" id="{F2897A95-B977-47F0-8A01-3FFDB17E3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49542" name="Oval 6">
            <a:extLst>
              <a:ext uri="{FF2B5EF4-FFF2-40B4-BE49-F238E27FC236}">
                <a16:creationId xmlns:a16="http://schemas.microsoft.com/office/drawing/2014/main" id="{3A88632B-F6AA-4976-B6B7-0EDB8498A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9543" name="AutoShape 7">
            <a:extLst>
              <a:ext uri="{FF2B5EF4-FFF2-40B4-BE49-F238E27FC236}">
                <a16:creationId xmlns:a16="http://schemas.microsoft.com/office/drawing/2014/main" id="{2452812A-FDD0-4E4A-A175-8408319BE50A}"/>
              </a:ext>
            </a:extLst>
          </p:cNvPr>
          <p:cNvCxnSpPr>
            <a:cxnSpLocks noChangeShapeType="1"/>
            <a:stCxn id="449540" idx="0"/>
            <a:endCxn id="449541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544" name="Oval 8">
            <a:extLst>
              <a:ext uri="{FF2B5EF4-FFF2-40B4-BE49-F238E27FC236}">
                <a16:creationId xmlns:a16="http://schemas.microsoft.com/office/drawing/2014/main" id="{82EA0113-1EB7-40C6-947F-966196688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49545" name="AutoShape 9">
            <a:extLst>
              <a:ext uri="{FF2B5EF4-FFF2-40B4-BE49-F238E27FC236}">
                <a16:creationId xmlns:a16="http://schemas.microsoft.com/office/drawing/2014/main" id="{E9CFBAD5-4674-4169-9E2B-6BD53A9BF2C2}"/>
              </a:ext>
            </a:extLst>
          </p:cNvPr>
          <p:cNvCxnSpPr>
            <a:cxnSpLocks noChangeShapeType="1"/>
            <a:stCxn id="449541" idx="5"/>
            <a:endCxn id="449544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546" name="Oval 10">
            <a:extLst>
              <a:ext uri="{FF2B5EF4-FFF2-40B4-BE49-F238E27FC236}">
                <a16:creationId xmlns:a16="http://schemas.microsoft.com/office/drawing/2014/main" id="{EEDC6F87-9C55-4AB0-9E15-6F9CEA095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49547" name="AutoShape 11">
            <a:extLst>
              <a:ext uri="{FF2B5EF4-FFF2-40B4-BE49-F238E27FC236}">
                <a16:creationId xmlns:a16="http://schemas.microsoft.com/office/drawing/2014/main" id="{DE41259E-DBDC-4E8D-AA6F-E71B4A43710D}"/>
              </a:ext>
            </a:extLst>
          </p:cNvPr>
          <p:cNvCxnSpPr>
            <a:cxnSpLocks noChangeShapeType="1"/>
            <a:stCxn id="449541" idx="6"/>
            <a:endCxn id="449546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548" name="Oval 12">
            <a:extLst>
              <a:ext uri="{FF2B5EF4-FFF2-40B4-BE49-F238E27FC236}">
                <a16:creationId xmlns:a16="http://schemas.microsoft.com/office/drawing/2014/main" id="{EBB78F4B-DD9A-4FC8-8B90-405B1C4CD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49549" name="Oval 13">
            <a:extLst>
              <a:ext uri="{FF2B5EF4-FFF2-40B4-BE49-F238E27FC236}">
                <a16:creationId xmlns:a16="http://schemas.microsoft.com/office/drawing/2014/main" id="{C69220A4-A511-452D-9F83-0A81CA636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49550" name="AutoShape 14">
            <a:extLst>
              <a:ext uri="{FF2B5EF4-FFF2-40B4-BE49-F238E27FC236}">
                <a16:creationId xmlns:a16="http://schemas.microsoft.com/office/drawing/2014/main" id="{7E2E4B8F-39ED-4CB3-BBCB-A443A6FB67F9}"/>
              </a:ext>
            </a:extLst>
          </p:cNvPr>
          <p:cNvCxnSpPr>
            <a:cxnSpLocks noChangeShapeType="1"/>
            <a:stCxn id="449541" idx="4"/>
            <a:endCxn id="449542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551" name="AutoShape 15">
            <a:extLst>
              <a:ext uri="{FF2B5EF4-FFF2-40B4-BE49-F238E27FC236}">
                <a16:creationId xmlns:a16="http://schemas.microsoft.com/office/drawing/2014/main" id="{53264C26-FB61-41FF-AE87-F08AA90D9D7A}"/>
              </a:ext>
            </a:extLst>
          </p:cNvPr>
          <p:cNvCxnSpPr>
            <a:cxnSpLocks noChangeShapeType="1"/>
            <a:stCxn id="449549" idx="2"/>
            <a:endCxn id="44954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552" name="AutoShape 16">
            <a:extLst>
              <a:ext uri="{FF2B5EF4-FFF2-40B4-BE49-F238E27FC236}">
                <a16:creationId xmlns:a16="http://schemas.microsoft.com/office/drawing/2014/main" id="{30B8E3C7-FB2D-4834-974A-9871AFBBA8AE}"/>
              </a:ext>
            </a:extLst>
          </p:cNvPr>
          <p:cNvCxnSpPr>
            <a:cxnSpLocks noChangeShapeType="1"/>
            <a:stCxn id="449549" idx="3"/>
            <a:endCxn id="449540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553" name="AutoShape 17">
            <a:extLst>
              <a:ext uri="{FF2B5EF4-FFF2-40B4-BE49-F238E27FC236}">
                <a16:creationId xmlns:a16="http://schemas.microsoft.com/office/drawing/2014/main" id="{E84E2A8A-30F8-4ECF-A78F-3AEFE0FD2E8E}"/>
              </a:ext>
            </a:extLst>
          </p:cNvPr>
          <p:cNvCxnSpPr>
            <a:cxnSpLocks noChangeShapeType="1"/>
            <a:stCxn id="449540" idx="7"/>
            <a:endCxn id="449548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554" name="AutoShape 18">
            <a:extLst>
              <a:ext uri="{FF2B5EF4-FFF2-40B4-BE49-F238E27FC236}">
                <a16:creationId xmlns:a16="http://schemas.microsoft.com/office/drawing/2014/main" id="{FC73447C-60A2-4665-97F9-59A749CF8DF7}"/>
              </a:ext>
            </a:extLst>
          </p:cNvPr>
          <p:cNvCxnSpPr>
            <a:cxnSpLocks noChangeShapeType="1"/>
            <a:stCxn id="449549" idx="7"/>
            <a:endCxn id="449546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555" name="Oval 19">
            <a:extLst>
              <a:ext uri="{FF2B5EF4-FFF2-40B4-BE49-F238E27FC236}">
                <a16:creationId xmlns:a16="http://schemas.microsoft.com/office/drawing/2014/main" id="{71B78F58-0E75-4AF5-9D99-E7E6258DF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9556" name="Text Box 20">
            <a:extLst>
              <a:ext uri="{FF2B5EF4-FFF2-40B4-BE49-F238E27FC236}">
                <a16:creationId xmlns:a16="http://schemas.microsoft.com/office/drawing/2014/main" id="{1D6A65F3-7898-418D-BA68-343BA0B3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49557" name="Text Box 21">
            <a:extLst>
              <a:ext uri="{FF2B5EF4-FFF2-40B4-BE49-F238E27FC236}">
                <a16:creationId xmlns:a16="http://schemas.microsoft.com/office/drawing/2014/main" id="{F0F5106C-8542-46EE-995C-1FB7B9DE5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49558" name="Text Box 22">
            <a:extLst>
              <a:ext uri="{FF2B5EF4-FFF2-40B4-BE49-F238E27FC236}">
                <a16:creationId xmlns:a16="http://schemas.microsoft.com/office/drawing/2014/main" id="{76B29E35-5363-4CF1-A452-9F2503DEA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49559" name="Text Box 23">
            <a:extLst>
              <a:ext uri="{FF2B5EF4-FFF2-40B4-BE49-F238E27FC236}">
                <a16:creationId xmlns:a16="http://schemas.microsoft.com/office/drawing/2014/main" id="{370D42BB-491C-4E44-8760-37D8EC534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49560" name="Oval 24">
            <a:extLst>
              <a:ext uri="{FF2B5EF4-FFF2-40B4-BE49-F238E27FC236}">
                <a16:creationId xmlns:a16="http://schemas.microsoft.com/office/drawing/2014/main" id="{5F747752-5D87-4C1B-A802-BE528434B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49561" name="AutoShape 25">
            <a:extLst>
              <a:ext uri="{FF2B5EF4-FFF2-40B4-BE49-F238E27FC236}">
                <a16:creationId xmlns:a16="http://schemas.microsoft.com/office/drawing/2014/main" id="{E82B9379-FCE6-4BE3-901B-4D2BCC6E32CD}"/>
              </a:ext>
            </a:extLst>
          </p:cNvPr>
          <p:cNvCxnSpPr>
            <a:cxnSpLocks noChangeShapeType="1"/>
            <a:stCxn id="449555" idx="6"/>
            <a:endCxn id="449560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562" name="Text Box 26">
            <a:extLst>
              <a:ext uri="{FF2B5EF4-FFF2-40B4-BE49-F238E27FC236}">
                <a16:creationId xmlns:a16="http://schemas.microsoft.com/office/drawing/2014/main" id="{791AD270-04C0-4D36-A757-E70EA827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49563" name="AutoShape 27">
            <a:extLst>
              <a:ext uri="{FF2B5EF4-FFF2-40B4-BE49-F238E27FC236}">
                <a16:creationId xmlns:a16="http://schemas.microsoft.com/office/drawing/2014/main" id="{E268865B-14ED-45E7-860C-CD2AC93A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9568" name="AutoShape 32">
            <a:extLst>
              <a:ext uri="{FF2B5EF4-FFF2-40B4-BE49-F238E27FC236}">
                <a16:creationId xmlns:a16="http://schemas.microsoft.com/office/drawing/2014/main" id="{A04AAE66-1510-4184-9621-F2FB06CF5F56}"/>
              </a:ext>
            </a:extLst>
          </p:cNvPr>
          <p:cNvCxnSpPr>
            <a:cxnSpLocks noChangeShapeType="1"/>
            <a:stCxn id="449542" idx="1"/>
            <a:endCxn id="449541" idx="4"/>
          </p:cNvCxnSpPr>
          <p:nvPr/>
        </p:nvCxnSpPr>
        <p:spPr bwMode="auto">
          <a:xfrm flipH="1" flipV="1">
            <a:off x="2438400" y="1381125"/>
            <a:ext cx="577850" cy="107156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49569" name="Group 33">
            <a:extLst>
              <a:ext uri="{FF2B5EF4-FFF2-40B4-BE49-F238E27FC236}">
                <a16:creationId xmlns:a16="http://schemas.microsoft.com/office/drawing/2014/main" id="{BA976266-F067-452C-AC33-C986A0D4383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60600"/>
            <a:ext cx="2362200" cy="609600"/>
            <a:chOff x="576" y="1968"/>
            <a:chExt cx="1488" cy="384"/>
          </a:xfrm>
        </p:grpSpPr>
        <p:sp>
          <p:nvSpPr>
            <p:cNvPr id="449570" name="Rectangle 34">
              <a:extLst>
                <a:ext uri="{FF2B5EF4-FFF2-40B4-BE49-F238E27FC236}">
                  <a16:creationId xmlns:a16="http://schemas.microsoft.com/office/drawing/2014/main" id="{CC8F7A72-4672-47FB-839A-7CDB3B61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B newly discovered</a:t>
              </a:r>
            </a:p>
          </p:txBody>
        </p:sp>
        <p:sp>
          <p:nvSpPr>
            <p:cNvPr id="449571" name="Oval 35">
              <a:extLst>
                <a:ext uri="{FF2B5EF4-FFF2-40B4-BE49-F238E27FC236}">
                  <a16:creationId xmlns:a16="http://schemas.microsoft.com/office/drawing/2014/main" id="{8D05712E-93A2-47B4-811D-BA811EFD39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CAB05A53-51B1-4804-AB85-2A76160E0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4A6E-072C-4FA9-BC3D-154EE16A02AD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450562" name="Text Box 2">
            <a:extLst>
              <a:ext uri="{FF2B5EF4-FFF2-40B4-BE49-F238E27FC236}">
                <a16:creationId xmlns:a16="http://schemas.microsoft.com/office/drawing/2014/main" id="{D52ED4A5-FE70-4743-9235-7CF96E21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EB8332BF-4997-43FF-A890-DCF5CB773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0564" name="Oval 4">
            <a:extLst>
              <a:ext uri="{FF2B5EF4-FFF2-40B4-BE49-F238E27FC236}">
                <a16:creationId xmlns:a16="http://schemas.microsoft.com/office/drawing/2014/main" id="{510010FD-B199-4E5E-930A-C381DB612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0565" name="Oval 5">
            <a:extLst>
              <a:ext uri="{FF2B5EF4-FFF2-40B4-BE49-F238E27FC236}">
                <a16:creationId xmlns:a16="http://schemas.microsoft.com/office/drawing/2014/main" id="{A510ECE3-523D-479A-A767-C105F30ED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25C953EF-63E5-41B3-AD13-F78742D1F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0567" name="AutoShape 7">
            <a:extLst>
              <a:ext uri="{FF2B5EF4-FFF2-40B4-BE49-F238E27FC236}">
                <a16:creationId xmlns:a16="http://schemas.microsoft.com/office/drawing/2014/main" id="{7700FD4D-5B9F-472F-8450-D770E98EC4B2}"/>
              </a:ext>
            </a:extLst>
          </p:cNvPr>
          <p:cNvCxnSpPr>
            <a:cxnSpLocks noChangeShapeType="1"/>
            <a:stCxn id="450564" idx="0"/>
            <a:endCxn id="450565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68" name="Oval 8">
            <a:extLst>
              <a:ext uri="{FF2B5EF4-FFF2-40B4-BE49-F238E27FC236}">
                <a16:creationId xmlns:a16="http://schemas.microsoft.com/office/drawing/2014/main" id="{53900E8C-2AB7-4B29-ABC8-242475EC2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0569" name="AutoShape 9">
            <a:extLst>
              <a:ext uri="{FF2B5EF4-FFF2-40B4-BE49-F238E27FC236}">
                <a16:creationId xmlns:a16="http://schemas.microsoft.com/office/drawing/2014/main" id="{FB46F6C8-85D5-458F-8262-93799FC5D07A}"/>
              </a:ext>
            </a:extLst>
          </p:cNvPr>
          <p:cNvCxnSpPr>
            <a:cxnSpLocks noChangeShapeType="1"/>
            <a:stCxn id="450565" idx="5"/>
            <a:endCxn id="450568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70" name="Oval 10">
            <a:extLst>
              <a:ext uri="{FF2B5EF4-FFF2-40B4-BE49-F238E27FC236}">
                <a16:creationId xmlns:a16="http://schemas.microsoft.com/office/drawing/2014/main" id="{5CF73B88-BF81-417A-95EE-F1D4CF72A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0571" name="AutoShape 11">
            <a:extLst>
              <a:ext uri="{FF2B5EF4-FFF2-40B4-BE49-F238E27FC236}">
                <a16:creationId xmlns:a16="http://schemas.microsoft.com/office/drawing/2014/main" id="{0AE759E2-AC65-47F9-A26F-D65C038BDB79}"/>
              </a:ext>
            </a:extLst>
          </p:cNvPr>
          <p:cNvCxnSpPr>
            <a:cxnSpLocks noChangeShapeType="1"/>
            <a:stCxn id="450565" idx="6"/>
            <a:endCxn id="450570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72" name="Oval 12">
            <a:extLst>
              <a:ext uri="{FF2B5EF4-FFF2-40B4-BE49-F238E27FC236}">
                <a16:creationId xmlns:a16="http://schemas.microsoft.com/office/drawing/2014/main" id="{5C4B25CD-EF99-4B8E-BC26-DA36BAAB4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0573" name="Oval 13">
            <a:extLst>
              <a:ext uri="{FF2B5EF4-FFF2-40B4-BE49-F238E27FC236}">
                <a16:creationId xmlns:a16="http://schemas.microsoft.com/office/drawing/2014/main" id="{9FE9A5C5-0EB4-4942-BB12-DEF11A417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0574" name="AutoShape 14">
            <a:extLst>
              <a:ext uri="{FF2B5EF4-FFF2-40B4-BE49-F238E27FC236}">
                <a16:creationId xmlns:a16="http://schemas.microsoft.com/office/drawing/2014/main" id="{CDDBEE9D-C256-42A9-852F-589642AC7767}"/>
              </a:ext>
            </a:extLst>
          </p:cNvPr>
          <p:cNvCxnSpPr>
            <a:cxnSpLocks noChangeShapeType="1"/>
            <a:stCxn id="450565" idx="4"/>
            <a:endCxn id="450566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575" name="AutoShape 15">
            <a:extLst>
              <a:ext uri="{FF2B5EF4-FFF2-40B4-BE49-F238E27FC236}">
                <a16:creationId xmlns:a16="http://schemas.microsoft.com/office/drawing/2014/main" id="{E5F6DE06-48E1-4BFA-BB79-BDDFFB4B3368}"/>
              </a:ext>
            </a:extLst>
          </p:cNvPr>
          <p:cNvCxnSpPr>
            <a:cxnSpLocks noChangeShapeType="1"/>
            <a:stCxn id="450573" idx="2"/>
            <a:endCxn id="450572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576" name="AutoShape 16">
            <a:extLst>
              <a:ext uri="{FF2B5EF4-FFF2-40B4-BE49-F238E27FC236}">
                <a16:creationId xmlns:a16="http://schemas.microsoft.com/office/drawing/2014/main" id="{7B5FBC3C-F544-41A0-9808-0174D74F98CA}"/>
              </a:ext>
            </a:extLst>
          </p:cNvPr>
          <p:cNvCxnSpPr>
            <a:cxnSpLocks noChangeShapeType="1"/>
            <a:stCxn id="450573" idx="3"/>
            <a:endCxn id="450564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577" name="AutoShape 17">
            <a:extLst>
              <a:ext uri="{FF2B5EF4-FFF2-40B4-BE49-F238E27FC236}">
                <a16:creationId xmlns:a16="http://schemas.microsoft.com/office/drawing/2014/main" id="{A83539B9-F5AE-4CCE-9910-976E1818FEF4}"/>
              </a:ext>
            </a:extLst>
          </p:cNvPr>
          <p:cNvCxnSpPr>
            <a:cxnSpLocks noChangeShapeType="1"/>
            <a:stCxn id="450564" idx="7"/>
            <a:endCxn id="450572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578" name="AutoShape 18">
            <a:extLst>
              <a:ext uri="{FF2B5EF4-FFF2-40B4-BE49-F238E27FC236}">
                <a16:creationId xmlns:a16="http://schemas.microsoft.com/office/drawing/2014/main" id="{A92A1D09-A4DB-464E-8635-E7779CA3CA32}"/>
              </a:ext>
            </a:extLst>
          </p:cNvPr>
          <p:cNvCxnSpPr>
            <a:cxnSpLocks noChangeShapeType="1"/>
            <a:stCxn id="450573" idx="7"/>
            <a:endCxn id="450570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79" name="Oval 19">
            <a:extLst>
              <a:ext uri="{FF2B5EF4-FFF2-40B4-BE49-F238E27FC236}">
                <a16:creationId xmlns:a16="http://schemas.microsoft.com/office/drawing/2014/main" id="{8DED3A01-3EC1-451A-8269-6CC1422FE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0580" name="Text Box 20">
            <a:extLst>
              <a:ext uri="{FF2B5EF4-FFF2-40B4-BE49-F238E27FC236}">
                <a16:creationId xmlns:a16="http://schemas.microsoft.com/office/drawing/2014/main" id="{69561D12-F223-4A47-A87B-0E5656C7F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0581" name="Text Box 21">
            <a:extLst>
              <a:ext uri="{FF2B5EF4-FFF2-40B4-BE49-F238E27FC236}">
                <a16:creationId xmlns:a16="http://schemas.microsoft.com/office/drawing/2014/main" id="{AB23A23A-FF80-4261-A5EC-5D60C5E0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0582" name="Text Box 22">
            <a:extLst>
              <a:ext uri="{FF2B5EF4-FFF2-40B4-BE49-F238E27FC236}">
                <a16:creationId xmlns:a16="http://schemas.microsoft.com/office/drawing/2014/main" id="{11032109-3A67-45D6-B076-0DD27ACD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0583" name="Text Box 23">
            <a:extLst>
              <a:ext uri="{FF2B5EF4-FFF2-40B4-BE49-F238E27FC236}">
                <a16:creationId xmlns:a16="http://schemas.microsoft.com/office/drawing/2014/main" id="{6FBADE34-87D0-4952-B388-4AABD0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0584" name="Oval 24">
            <a:extLst>
              <a:ext uri="{FF2B5EF4-FFF2-40B4-BE49-F238E27FC236}">
                <a16:creationId xmlns:a16="http://schemas.microsoft.com/office/drawing/2014/main" id="{942696BF-DF55-449D-85FF-00C30FB6A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0585" name="AutoShape 25">
            <a:extLst>
              <a:ext uri="{FF2B5EF4-FFF2-40B4-BE49-F238E27FC236}">
                <a16:creationId xmlns:a16="http://schemas.microsoft.com/office/drawing/2014/main" id="{701DB8E6-7B95-413B-9AA3-52590279A1BC}"/>
              </a:ext>
            </a:extLst>
          </p:cNvPr>
          <p:cNvCxnSpPr>
            <a:cxnSpLocks noChangeShapeType="1"/>
            <a:stCxn id="450579" idx="6"/>
            <a:endCxn id="450584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86" name="Text Box 26">
            <a:extLst>
              <a:ext uri="{FF2B5EF4-FFF2-40B4-BE49-F238E27FC236}">
                <a16:creationId xmlns:a16="http://schemas.microsoft.com/office/drawing/2014/main" id="{253AE2BB-8D3C-415C-8EDC-AF5362FA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0587" name="AutoShape 27">
            <a:extLst>
              <a:ext uri="{FF2B5EF4-FFF2-40B4-BE49-F238E27FC236}">
                <a16:creationId xmlns:a16="http://schemas.microsoft.com/office/drawing/2014/main" id="{410BBACE-B110-4EB3-BC23-1BEBB236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50588" name="AutoShape 28">
            <a:extLst>
              <a:ext uri="{FF2B5EF4-FFF2-40B4-BE49-F238E27FC236}">
                <a16:creationId xmlns:a16="http://schemas.microsoft.com/office/drawing/2014/main" id="{BA11A3A9-0A20-4647-B857-58B13EADA015}"/>
              </a:ext>
            </a:extLst>
          </p:cNvPr>
          <p:cNvCxnSpPr>
            <a:cxnSpLocks noChangeShapeType="1"/>
            <a:stCxn id="450566" idx="1"/>
            <a:endCxn id="450565" idx="4"/>
          </p:cNvCxnSpPr>
          <p:nvPr/>
        </p:nvCxnSpPr>
        <p:spPr bwMode="auto">
          <a:xfrm flipH="1" flipV="1">
            <a:off x="2438400" y="1381125"/>
            <a:ext cx="577850" cy="107156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589" name="Text Box 29">
            <a:extLst>
              <a:ext uri="{FF2B5EF4-FFF2-40B4-BE49-F238E27FC236}">
                <a16:creationId xmlns:a16="http://schemas.microsoft.com/office/drawing/2014/main" id="{43657D48-46B2-441B-8C70-30E7476F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visit(B)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(B,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0590" name="AutoShape 30">
            <a:extLst>
              <a:ext uri="{FF2B5EF4-FFF2-40B4-BE49-F238E27FC236}">
                <a16:creationId xmlns:a16="http://schemas.microsoft.com/office/drawing/2014/main" id="{A01455BC-114F-46D0-9FA2-932BE5F0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592" name="Rectangle 32">
            <a:extLst>
              <a:ext uri="{FF2B5EF4-FFF2-40B4-BE49-F238E27FC236}">
                <a16:creationId xmlns:a16="http://schemas.microsoft.com/office/drawing/2014/main" id="{96B45986-B1BF-4D58-B13B-74E0D3CE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A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492E9F74-E851-4559-9EC3-D703B92C7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55CC7-41CC-4509-AC9F-EE72A5413E81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451586" name="Text Box 2">
            <a:extLst>
              <a:ext uri="{FF2B5EF4-FFF2-40B4-BE49-F238E27FC236}">
                <a16:creationId xmlns:a16="http://schemas.microsoft.com/office/drawing/2014/main" id="{7149831D-6077-4542-8426-C82BDB68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2D2659C-7E9D-436C-8026-14A1A80BB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1588" name="Oval 4">
            <a:extLst>
              <a:ext uri="{FF2B5EF4-FFF2-40B4-BE49-F238E27FC236}">
                <a16:creationId xmlns:a16="http://schemas.microsoft.com/office/drawing/2014/main" id="{4E5814EF-9E65-40E6-B616-71A3F5287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1589" name="Oval 5">
            <a:extLst>
              <a:ext uri="{FF2B5EF4-FFF2-40B4-BE49-F238E27FC236}">
                <a16:creationId xmlns:a16="http://schemas.microsoft.com/office/drawing/2014/main" id="{9CE7CD61-BDE6-47DE-950C-388FE5EFD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1590" name="Oval 6">
            <a:extLst>
              <a:ext uri="{FF2B5EF4-FFF2-40B4-BE49-F238E27FC236}">
                <a16:creationId xmlns:a16="http://schemas.microsoft.com/office/drawing/2014/main" id="{264AD6B7-1AF2-4350-902F-A8B3C3F7B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1591" name="AutoShape 7">
            <a:extLst>
              <a:ext uri="{FF2B5EF4-FFF2-40B4-BE49-F238E27FC236}">
                <a16:creationId xmlns:a16="http://schemas.microsoft.com/office/drawing/2014/main" id="{F08928F2-DC88-4346-B0ED-412C43BC4D78}"/>
              </a:ext>
            </a:extLst>
          </p:cNvPr>
          <p:cNvCxnSpPr>
            <a:cxnSpLocks noChangeShapeType="1"/>
            <a:stCxn id="451588" idx="0"/>
            <a:endCxn id="45158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592" name="Oval 8">
            <a:extLst>
              <a:ext uri="{FF2B5EF4-FFF2-40B4-BE49-F238E27FC236}">
                <a16:creationId xmlns:a16="http://schemas.microsoft.com/office/drawing/2014/main" id="{51D155BA-0AB0-492E-A646-CADCEE2F8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1593" name="AutoShape 9">
            <a:extLst>
              <a:ext uri="{FF2B5EF4-FFF2-40B4-BE49-F238E27FC236}">
                <a16:creationId xmlns:a16="http://schemas.microsoft.com/office/drawing/2014/main" id="{E894188E-1383-4BAB-8BF3-F805E0A7EBAA}"/>
              </a:ext>
            </a:extLst>
          </p:cNvPr>
          <p:cNvCxnSpPr>
            <a:cxnSpLocks noChangeShapeType="1"/>
            <a:stCxn id="451589" idx="5"/>
            <a:endCxn id="451592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594" name="Oval 10">
            <a:extLst>
              <a:ext uri="{FF2B5EF4-FFF2-40B4-BE49-F238E27FC236}">
                <a16:creationId xmlns:a16="http://schemas.microsoft.com/office/drawing/2014/main" id="{35447119-B56B-49E0-A62F-F36200158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1595" name="AutoShape 11">
            <a:extLst>
              <a:ext uri="{FF2B5EF4-FFF2-40B4-BE49-F238E27FC236}">
                <a16:creationId xmlns:a16="http://schemas.microsoft.com/office/drawing/2014/main" id="{A21E51E7-7306-40AF-82F5-5F4A9C191E18}"/>
              </a:ext>
            </a:extLst>
          </p:cNvPr>
          <p:cNvCxnSpPr>
            <a:cxnSpLocks noChangeShapeType="1"/>
            <a:stCxn id="451589" idx="6"/>
            <a:endCxn id="451594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596" name="Oval 12">
            <a:extLst>
              <a:ext uri="{FF2B5EF4-FFF2-40B4-BE49-F238E27FC236}">
                <a16:creationId xmlns:a16="http://schemas.microsoft.com/office/drawing/2014/main" id="{2099FA34-A235-42AC-8F19-E05861F06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1597" name="Oval 13">
            <a:extLst>
              <a:ext uri="{FF2B5EF4-FFF2-40B4-BE49-F238E27FC236}">
                <a16:creationId xmlns:a16="http://schemas.microsoft.com/office/drawing/2014/main" id="{9E0AE16E-31F8-42E3-9071-29BC60A4D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1598" name="AutoShape 14">
            <a:extLst>
              <a:ext uri="{FF2B5EF4-FFF2-40B4-BE49-F238E27FC236}">
                <a16:creationId xmlns:a16="http://schemas.microsoft.com/office/drawing/2014/main" id="{6C0DBF43-4DAD-408C-8DDE-BCA6EEB04E35}"/>
              </a:ext>
            </a:extLst>
          </p:cNvPr>
          <p:cNvCxnSpPr>
            <a:cxnSpLocks noChangeShapeType="1"/>
            <a:stCxn id="451589" idx="4"/>
            <a:endCxn id="451590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599" name="AutoShape 15">
            <a:extLst>
              <a:ext uri="{FF2B5EF4-FFF2-40B4-BE49-F238E27FC236}">
                <a16:creationId xmlns:a16="http://schemas.microsoft.com/office/drawing/2014/main" id="{75E3D9CC-2EAB-47B9-9B82-B5695EAC07F3}"/>
              </a:ext>
            </a:extLst>
          </p:cNvPr>
          <p:cNvCxnSpPr>
            <a:cxnSpLocks noChangeShapeType="1"/>
            <a:stCxn id="451597" idx="2"/>
            <a:endCxn id="45159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0" name="AutoShape 16">
            <a:extLst>
              <a:ext uri="{FF2B5EF4-FFF2-40B4-BE49-F238E27FC236}">
                <a16:creationId xmlns:a16="http://schemas.microsoft.com/office/drawing/2014/main" id="{DC85885D-285A-4ED7-B344-C856A668BF4B}"/>
              </a:ext>
            </a:extLst>
          </p:cNvPr>
          <p:cNvCxnSpPr>
            <a:cxnSpLocks noChangeShapeType="1"/>
            <a:stCxn id="451597" idx="3"/>
            <a:endCxn id="451588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1" name="AutoShape 17">
            <a:extLst>
              <a:ext uri="{FF2B5EF4-FFF2-40B4-BE49-F238E27FC236}">
                <a16:creationId xmlns:a16="http://schemas.microsoft.com/office/drawing/2014/main" id="{A5486CED-25D5-4F29-A5CD-A6A77038ABDF}"/>
              </a:ext>
            </a:extLst>
          </p:cNvPr>
          <p:cNvCxnSpPr>
            <a:cxnSpLocks noChangeShapeType="1"/>
            <a:stCxn id="451588" idx="7"/>
            <a:endCxn id="451596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1602" name="AutoShape 18">
            <a:extLst>
              <a:ext uri="{FF2B5EF4-FFF2-40B4-BE49-F238E27FC236}">
                <a16:creationId xmlns:a16="http://schemas.microsoft.com/office/drawing/2014/main" id="{394D379E-1792-4005-A971-6BEA6F86E7E4}"/>
              </a:ext>
            </a:extLst>
          </p:cNvPr>
          <p:cNvCxnSpPr>
            <a:cxnSpLocks noChangeShapeType="1"/>
            <a:stCxn id="451597" idx="7"/>
            <a:endCxn id="451594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3" name="Oval 19">
            <a:extLst>
              <a:ext uri="{FF2B5EF4-FFF2-40B4-BE49-F238E27FC236}">
                <a16:creationId xmlns:a16="http://schemas.microsoft.com/office/drawing/2014/main" id="{1315978A-3D3C-4318-A3AE-5AD6521AE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1604" name="Text Box 20">
            <a:extLst>
              <a:ext uri="{FF2B5EF4-FFF2-40B4-BE49-F238E27FC236}">
                <a16:creationId xmlns:a16="http://schemas.microsoft.com/office/drawing/2014/main" id="{52CCC9D1-BCB9-471C-8A11-E81CF0CC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1605" name="Text Box 21">
            <a:extLst>
              <a:ext uri="{FF2B5EF4-FFF2-40B4-BE49-F238E27FC236}">
                <a16:creationId xmlns:a16="http://schemas.microsoft.com/office/drawing/2014/main" id="{14F09598-6559-40C3-B068-909A7BB4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1606" name="Text Box 22">
            <a:extLst>
              <a:ext uri="{FF2B5EF4-FFF2-40B4-BE49-F238E27FC236}">
                <a16:creationId xmlns:a16="http://schemas.microsoft.com/office/drawing/2014/main" id="{2414C21E-49B0-46DC-887E-D12425A89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1607" name="Text Box 23">
            <a:extLst>
              <a:ext uri="{FF2B5EF4-FFF2-40B4-BE49-F238E27FC236}">
                <a16:creationId xmlns:a16="http://schemas.microsoft.com/office/drawing/2014/main" id="{121CDBE5-6611-4DEE-8902-4014FA93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1608" name="Oval 24">
            <a:extLst>
              <a:ext uri="{FF2B5EF4-FFF2-40B4-BE49-F238E27FC236}">
                <a16:creationId xmlns:a16="http://schemas.microsoft.com/office/drawing/2014/main" id="{F97EE9E0-8EB1-4232-B8B3-A5C0FC11C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1609" name="AutoShape 25">
            <a:extLst>
              <a:ext uri="{FF2B5EF4-FFF2-40B4-BE49-F238E27FC236}">
                <a16:creationId xmlns:a16="http://schemas.microsoft.com/office/drawing/2014/main" id="{3E1CA5A9-2AB0-4C24-A9C7-1F0529E1A985}"/>
              </a:ext>
            </a:extLst>
          </p:cNvPr>
          <p:cNvCxnSpPr>
            <a:cxnSpLocks noChangeShapeType="1"/>
            <a:stCxn id="451603" idx="6"/>
            <a:endCxn id="451608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10" name="Text Box 26">
            <a:extLst>
              <a:ext uri="{FF2B5EF4-FFF2-40B4-BE49-F238E27FC236}">
                <a16:creationId xmlns:a16="http://schemas.microsoft.com/office/drawing/2014/main" id="{A35828FB-2BB7-4730-90DC-7CF5AC043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1611" name="AutoShape 27">
            <a:extLst>
              <a:ext uri="{FF2B5EF4-FFF2-40B4-BE49-F238E27FC236}">
                <a16:creationId xmlns:a16="http://schemas.microsoft.com/office/drawing/2014/main" id="{91F23C6A-F004-4970-8BEC-C67BA318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1613" name="Text Box 29">
            <a:extLst>
              <a:ext uri="{FF2B5EF4-FFF2-40B4-BE49-F238E27FC236}">
                <a16:creationId xmlns:a16="http://schemas.microsoft.com/office/drawing/2014/main" id="{BE966FBD-699D-49F3-B334-19159D22F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visit(B)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(B,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1614" name="AutoShape 30">
            <a:extLst>
              <a:ext uri="{FF2B5EF4-FFF2-40B4-BE49-F238E27FC236}">
                <a16:creationId xmlns:a16="http://schemas.microsoft.com/office/drawing/2014/main" id="{B45F569D-8BBB-434D-9A8B-F9092D42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1616" name="AutoShape 32">
            <a:extLst>
              <a:ext uri="{FF2B5EF4-FFF2-40B4-BE49-F238E27FC236}">
                <a16:creationId xmlns:a16="http://schemas.microsoft.com/office/drawing/2014/main" id="{BFE50F5A-7E3F-4D83-B3D5-5660AD46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C5064301-9BC9-4FD9-8009-C439EE94A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D8F0C-7970-4853-9A75-CE4F8118CF47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452610" name="Text Box 2">
            <a:extLst>
              <a:ext uri="{FF2B5EF4-FFF2-40B4-BE49-F238E27FC236}">
                <a16:creationId xmlns:a16="http://schemas.microsoft.com/office/drawing/2014/main" id="{9A5DEC71-C0F3-4F89-BBF6-D14C2C1A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C030DF01-1B71-42FF-8300-2D55ED52C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2612" name="Oval 4">
            <a:extLst>
              <a:ext uri="{FF2B5EF4-FFF2-40B4-BE49-F238E27FC236}">
                <a16:creationId xmlns:a16="http://schemas.microsoft.com/office/drawing/2014/main" id="{F14AC244-8EB1-402C-AC83-1D9BAD0D1E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2613" name="Oval 5">
            <a:extLst>
              <a:ext uri="{FF2B5EF4-FFF2-40B4-BE49-F238E27FC236}">
                <a16:creationId xmlns:a16="http://schemas.microsoft.com/office/drawing/2014/main" id="{C962B9E7-334B-4060-A203-286C19DC9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2614" name="Oval 6">
            <a:extLst>
              <a:ext uri="{FF2B5EF4-FFF2-40B4-BE49-F238E27FC236}">
                <a16:creationId xmlns:a16="http://schemas.microsoft.com/office/drawing/2014/main" id="{9579D1EA-047D-4FD9-9D60-F9250D864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2615" name="AutoShape 7">
            <a:extLst>
              <a:ext uri="{FF2B5EF4-FFF2-40B4-BE49-F238E27FC236}">
                <a16:creationId xmlns:a16="http://schemas.microsoft.com/office/drawing/2014/main" id="{5D4B8AD9-2284-448F-B1BC-7D36F62735D4}"/>
              </a:ext>
            </a:extLst>
          </p:cNvPr>
          <p:cNvCxnSpPr>
            <a:cxnSpLocks noChangeShapeType="1"/>
            <a:stCxn id="452612" idx="0"/>
            <a:endCxn id="45261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16" name="Oval 8">
            <a:extLst>
              <a:ext uri="{FF2B5EF4-FFF2-40B4-BE49-F238E27FC236}">
                <a16:creationId xmlns:a16="http://schemas.microsoft.com/office/drawing/2014/main" id="{5768B2BA-CDC8-4357-850D-305ED4C89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2617" name="AutoShape 9">
            <a:extLst>
              <a:ext uri="{FF2B5EF4-FFF2-40B4-BE49-F238E27FC236}">
                <a16:creationId xmlns:a16="http://schemas.microsoft.com/office/drawing/2014/main" id="{1F57A130-96A4-4BAB-BD8B-69319B9B2E77}"/>
              </a:ext>
            </a:extLst>
          </p:cNvPr>
          <p:cNvCxnSpPr>
            <a:cxnSpLocks noChangeShapeType="1"/>
            <a:stCxn id="452613" idx="5"/>
            <a:endCxn id="452616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18" name="Oval 10">
            <a:extLst>
              <a:ext uri="{FF2B5EF4-FFF2-40B4-BE49-F238E27FC236}">
                <a16:creationId xmlns:a16="http://schemas.microsoft.com/office/drawing/2014/main" id="{1CACD05E-C745-4DDB-9C48-3CBA88026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2619" name="AutoShape 11">
            <a:extLst>
              <a:ext uri="{FF2B5EF4-FFF2-40B4-BE49-F238E27FC236}">
                <a16:creationId xmlns:a16="http://schemas.microsoft.com/office/drawing/2014/main" id="{3ED2D8F6-EADD-45DB-97B2-37520BA5542E}"/>
              </a:ext>
            </a:extLst>
          </p:cNvPr>
          <p:cNvCxnSpPr>
            <a:cxnSpLocks noChangeShapeType="1"/>
            <a:stCxn id="452613" idx="6"/>
            <a:endCxn id="452618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20" name="Oval 12">
            <a:extLst>
              <a:ext uri="{FF2B5EF4-FFF2-40B4-BE49-F238E27FC236}">
                <a16:creationId xmlns:a16="http://schemas.microsoft.com/office/drawing/2014/main" id="{5680A68A-1918-4ABD-8B1F-7999AA6DD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2621" name="Oval 13">
            <a:extLst>
              <a:ext uri="{FF2B5EF4-FFF2-40B4-BE49-F238E27FC236}">
                <a16:creationId xmlns:a16="http://schemas.microsoft.com/office/drawing/2014/main" id="{FE4C6BDE-B006-4731-9DC1-C142180BC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2622" name="AutoShape 14">
            <a:extLst>
              <a:ext uri="{FF2B5EF4-FFF2-40B4-BE49-F238E27FC236}">
                <a16:creationId xmlns:a16="http://schemas.microsoft.com/office/drawing/2014/main" id="{E1242B4D-4B2E-49D0-9DC0-FEA5E9FC7AC5}"/>
              </a:ext>
            </a:extLst>
          </p:cNvPr>
          <p:cNvCxnSpPr>
            <a:cxnSpLocks noChangeShapeType="1"/>
            <a:stCxn id="452613" idx="4"/>
            <a:endCxn id="452614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2623" name="AutoShape 15">
            <a:extLst>
              <a:ext uri="{FF2B5EF4-FFF2-40B4-BE49-F238E27FC236}">
                <a16:creationId xmlns:a16="http://schemas.microsoft.com/office/drawing/2014/main" id="{ACD20882-6705-41EC-BC1E-DF3852E8F3EC}"/>
              </a:ext>
            </a:extLst>
          </p:cNvPr>
          <p:cNvCxnSpPr>
            <a:cxnSpLocks noChangeShapeType="1"/>
            <a:stCxn id="452621" idx="2"/>
            <a:endCxn id="452620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2624" name="AutoShape 16">
            <a:extLst>
              <a:ext uri="{FF2B5EF4-FFF2-40B4-BE49-F238E27FC236}">
                <a16:creationId xmlns:a16="http://schemas.microsoft.com/office/drawing/2014/main" id="{D7AF36EF-E005-434C-93B5-77D18CF16CC5}"/>
              </a:ext>
            </a:extLst>
          </p:cNvPr>
          <p:cNvCxnSpPr>
            <a:cxnSpLocks noChangeShapeType="1"/>
            <a:stCxn id="452621" idx="3"/>
            <a:endCxn id="452612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2625" name="AutoShape 17">
            <a:extLst>
              <a:ext uri="{FF2B5EF4-FFF2-40B4-BE49-F238E27FC236}">
                <a16:creationId xmlns:a16="http://schemas.microsoft.com/office/drawing/2014/main" id="{625EF6D2-2796-4A46-878A-727CF5881172}"/>
              </a:ext>
            </a:extLst>
          </p:cNvPr>
          <p:cNvCxnSpPr>
            <a:cxnSpLocks noChangeShapeType="1"/>
            <a:stCxn id="452612" idx="7"/>
            <a:endCxn id="452620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2626" name="AutoShape 18">
            <a:extLst>
              <a:ext uri="{FF2B5EF4-FFF2-40B4-BE49-F238E27FC236}">
                <a16:creationId xmlns:a16="http://schemas.microsoft.com/office/drawing/2014/main" id="{30867659-890A-4170-8F6C-F0BC8E3591CB}"/>
              </a:ext>
            </a:extLst>
          </p:cNvPr>
          <p:cNvCxnSpPr>
            <a:cxnSpLocks noChangeShapeType="1"/>
            <a:stCxn id="452621" idx="7"/>
            <a:endCxn id="452618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27" name="Oval 19">
            <a:extLst>
              <a:ext uri="{FF2B5EF4-FFF2-40B4-BE49-F238E27FC236}">
                <a16:creationId xmlns:a16="http://schemas.microsoft.com/office/drawing/2014/main" id="{02BD195B-909A-4ADE-B62B-DFE2598F9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2628" name="Text Box 20">
            <a:extLst>
              <a:ext uri="{FF2B5EF4-FFF2-40B4-BE49-F238E27FC236}">
                <a16:creationId xmlns:a16="http://schemas.microsoft.com/office/drawing/2014/main" id="{6953A89F-110E-4402-8E74-DB4166A7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2629" name="Text Box 21">
            <a:extLst>
              <a:ext uri="{FF2B5EF4-FFF2-40B4-BE49-F238E27FC236}">
                <a16:creationId xmlns:a16="http://schemas.microsoft.com/office/drawing/2014/main" id="{3D4F89F8-93DE-420F-AFE5-BBADCA43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2630" name="Text Box 22">
            <a:extLst>
              <a:ext uri="{FF2B5EF4-FFF2-40B4-BE49-F238E27FC236}">
                <a16:creationId xmlns:a16="http://schemas.microsoft.com/office/drawing/2014/main" id="{321C6FCE-A752-4A04-8ED6-E2339B86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2631" name="Text Box 23">
            <a:extLst>
              <a:ext uri="{FF2B5EF4-FFF2-40B4-BE49-F238E27FC236}">
                <a16:creationId xmlns:a16="http://schemas.microsoft.com/office/drawing/2014/main" id="{C130AB8E-E3D6-44CA-8873-F749EF8F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2632" name="Oval 24">
            <a:extLst>
              <a:ext uri="{FF2B5EF4-FFF2-40B4-BE49-F238E27FC236}">
                <a16:creationId xmlns:a16="http://schemas.microsoft.com/office/drawing/2014/main" id="{45DBE9FF-0B8E-45F3-BB85-47C2004A5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2633" name="AutoShape 25">
            <a:extLst>
              <a:ext uri="{FF2B5EF4-FFF2-40B4-BE49-F238E27FC236}">
                <a16:creationId xmlns:a16="http://schemas.microsoft.com/office/drawing/2014/main" id="{1B608676-41A5-4B93-A99A-0964AB828425}"/>
              </a:ext>
            </a:extLst>
          </p:cNvPr>
          <p:cNvCxnSpPr>
            <a:cxnSpLocks noChangeShapeType="1"/>
            <a:stCxn id="452627" idx="6"/>
            <a:endCxn id="452632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34" name="Text Box 26">
            <a:extLst>
              <a:ext uri="{FF2B5EF4-FFF2-40B4-BE49-F238E27FC236}">
                <a16:creationId xmlns:a16="http://schemas.microsoft.com/office/drawing/2014/main" id="{43646540-D9A2-4938-BA5A-225BB88B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2635" name="AutoShape 27">
            <a:extLst>
              <a:ext uri="{FF2B5EF4-FFF2-40B4-BE49-F238E27FC236}">
                <a16:creationId xmlns:a16="http://schemas.microsoft.com/office/drawing/2014/main" id="{8787D33C-CCFB-4A02-9B0F-EF14F9B2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52639" name="AutoShape 31">
            <a:extLst>
              <a:ext uri="{FF2B5EF4-FFF2-40B4-BE49-F238E27FC236}">
                <a16:creationId xmlns:a16="http://schemas.microsoft.com/office/drawing/2014/main" id="{A36FCCC4-C647-42F8-BBCE-92086FD93B80}"/>
              </a:ext>
            </a:extLst>
          </p:cNvPr>
          <p:cNvCxnSpPr>
            <a:cxnSpLocks noChangeShapeType="1"/>
            <a:stCxn id="452618" idx="1"/>
            <a:endCxn id="452613" idx="6"/>
          </p:cNvCxnSpPr>
          <p:nvPr/>
        </p:nvCxnSpPr>
        <p:spPr bwMode="auto">
          <a:xfrm flipH="1" flipV="1">
            <a:off x="2598738" y="1220788"/>
            <a:ext cx="2779712" cy="12319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41" name="Rectangle 33">
            <a:extLst>
              <a:ext uri="{FF2B5EF4-FFF2-40B4-BE49-F238E27FC236}">
                <a16:creationId xmlns:a16="http://schemas.microsoft.com/office/drawing/2014/main" id="{DD1BFDF3-2CC1-49A2-9697-22F927A7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G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51EAFEDD-4F0D-4347-8FAE-E42F17789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274C5-3E8A-4056-B6D8-D7D5E6FD7612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453634" name="Text Box 2">
            <a:extLst>
              <a:ext uri="{FF2B5EF4-FFF2-40B4-BE49-F238E27FC236}">
                <a16:creationId xmlns:a16="http://schemas.microsoft.com/office/drawing/2014/main" id="{8F4AC2F7-3C4C-469B-863D-DCFC3ADC3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9A6B5DCB-882D-4439-93D8-3F5EF109F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3636" name="Oval 4">
            <a:extLst>
              <a:ext uri="{FF2B5EF4-FFF2-40B4-BE49-F238E27FC236}">
                <a16:creationId xmlns:a16="http://schemas.microsoft.com/office/drawing/2014/main" id="{3C0C622A-C2D5-4F1F-99A3-A7D5F5DD8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3637" name="Oval 5">
            <a:extLst>
              <a:ext uri="{FF2B5EF4-FFF2-40B4-BE49-F238E27FC236}">
                <a16:creationId xmlns:a16="http://schemas.microsoft.com/office/drawing/2014/main" id="{59517DED-0DBF-440F-83F3-5E9E39E1D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3638" name="Oval 6">
            <a:extLst>
              <a:ext uri="{FF2B5EF4-FFF2-40B4-BE49-F238E27FC236}">
                <a16:creationId xmlns:a16="http://schemas.microsoft.com/office/drawing/2014/main" id="{9907A66E-79E0-4B73-88E4-28E27D2F3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3639" name="AutoShape 7">
            <a:extLst>
              <a:ext uri="{FF2B5EF4-FFF2-40B4-BE49-F238E27FC236}">
                <a16:creationId xmlns:a16="http://schemas.microsoft.com/office/drawing/2014/main" id="{E170C485-163A-455F-809F-516BAAC5ED06}"/>
              </a:ext>
            </a:extLst>
          </p:cNvPr>
          <p:cNvCxnSpPr>
            <a:cxnSpLocks noChangeShapeType="1"/>
            <a:stCxn id="453636" idx="0"/>
            <a:endCxn id="453637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3640" name="Oval 8">
            <a:extLst>
              <a:ext uri="{FF2B5EF4-FFF2-40B4-BE49-F238E27FC236}">
                <a16:creationId xmlns:a16="http://schemas.microsoft.com/office/drawing/2014/main" id="{4DE0331A-885F-41DA-B95A-83709DDAB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3641" name="AutoShape 9">
            <a:extLst>
              <a:ext uri="{FF2B5EF4-FFF2-40B4-BE49-F238E27FC236}">
                <a16:creationId xmlns:a16="http://schemas.microsoft.com/office/drawing/2014/main" id="{DA88BFB6-16A9-40D0-898F-46071D4377E5}"/>
              </a:ext>
            </a:extLst>
          </p:cNvPr>
          <p:cNvCxnSpPr>
            <a:cxnSpLocks noChangeShapeType="1"/>
            <a:stCxn id="453637" idx="5"/>
            <a:endCxn id="453640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3642" name="Oval 10">
            <a:extLst>
              <a:ext uri="{FF2B5EF4-FFF2-40B4-BE49-F238E27FC236}">
                <a16:creationId xmlns:a16="http://schemas.microsoft.com/office/drawing/2014/main" id="{A9DB06E0-EA9D-423D-9F85-C26D615E4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3643" name="AutoShape 11">
            <a:extLst>
              <a:ext uri="{FF2B5EF4-FFF2-40B4-BE49-F238E27FC236}">
                <a16:creationId xmlns:a16="http://schemas.microsoft.com/office/drawing/2014/main" id="{3CCCC8D7-1EAC-472D-A82E-EE39DD563264}"/>
              </a:ext>
            </a:extLst>
          </p:cNvPr>
          <p:cNvCxnSpPr>
            <a:cxnSpLocks noChangeShapeType="1"/>
            <a:stCxn id="453637" idx="6"/>
            <a:endCxn id="453642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3644" name="Oval 12">
            <a:extLst>
              <a:ext uri="{FF2B5EF4-FFF2-40B4-BE49-F238E27FC236}">
                <a16:creationId xmlns:a16="http://schemas.microsoft.com/office/drawing/2014/main" id="{AB4B7E0A-A12B-4D68-A148-8A8865F29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3645" name="Oval 13">
            <a:extLst>
              <a:ext uri="{FF2B5EF4-FFF2-40B4-BE49-F238E27FC236}">
                <a16:creationId xmlns:a16="http://schemas.microsoft.com/office/drawing/2014/main" id="{57CFA013-BBBE-401A-9673-2CBCE1D93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3646" name="AutoShape 14">
            <a:extLst>
              <a:ext uri="{FF2B5EF4-FFF2-40B4-BE49-F238E27FC236}">
                <a16:creationId xmlns:a16="http://schemas.microsoft.com/office/drawing/2014/main" id="{FC3A9919-C039-44D3-A07D-2C5EB4EAF29F}"/>
              </a:ext>
            </a:extLst>
          </p:cNvPr>
          <p:cNvCxnSpPr>
            <a:cxnSpLocks noChangeShapeType="1"/>
            <a:stCxn id="453637" idx="4"/>
            <a:endCxn id="453638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3647" name="AutoShape 15">
            <a:extLst>
              <a:ext uri="{FF2B5EF4-FFF2-40B4-BE49-F238E27FC236}">
                <a16:creationId xmlns:a16="http://schemas.microsoft.com/office/drawing/2014/main" id="{3933562D-D428-4673-A5F4-B9A5EF9FF41C}"/>
              </a:ext>
            </a:extLst>
          </p:cNvPr>
          <p:cNvCxnSpPr>
            <a:cxnSpLocks noChangeShapeType="1"/>
            <a:stCxn id="453645" idx="2"/>
            <a:endCxn id="453644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3648" name="AutoShape 16">
            <a:extLst>
              <a:ext uri="{FF2B5EF4-FFF2-40B4-BE49-F238E27FC236}">
                <a16:creationId xmlns:a16="http://schemas.microsoft.com/office/drawing/2014/main" id="{D9087725-095C-4BBC-BE00-8398F2E4E353}"/>
              </a:ext>
            </a:extLst>
          </p:cNvPr>
          <p:cNvCxnSpPr>
            <a:cxnSpLocks noChangeShapeType="1"/>
            <a:stCxn id="453645" idx="3"/>
            <a:endCxn id="45363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3649" name="AutoShape 17">
            <a:extLst>
              <a:ext uri="{FF2B5EF4-FFF2-40B4-BE49-F238E27FC236}">
                <a16:creationId xmlns:a16="http://schemas.microsoft.com/office/drawing/2014/main" id="{46776E8D-EF9B-4051-A779-945405B4A4B3}"/>
              </a:ext>
            </a:extLst>
          </p:cNvPr>
          <p:cNvCxnSpPr>
            <a:cxnSpLocks noChangeShapeType="1"/>
            <a:stCxn id="453636" idx="7"/>
            <a:endCxn id="453644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3650" name="AutoShape 18">
            <a:extLst>
              <a:ext uri="{FF2B5EF4-FFF2-40B4-BE49-F238E27FC236}">
                <a16:creationId xmlns:a16="http://schemas.microsoft.com/office/drawing/2014/main" id="{AA8ECE67-B289-4E80-A5C8-A6529481C6E6}"/>
              </a:ext>
            </a:extLst>
          </p:cNvPr>
          <p:cNvCxnSpPr>
            <a:cxnSpLocks noChangeShapeType="1"/>
            <a:stCxn id="453645" idx="7"/>
            <a:endCxn id="453642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3651" name="Oval 19">
            <a:extLst>
              <a:ext uri="{FF2B5EF4-FFF2-40B4-BE49-F238E27FC236}">
                <a16:creationId xmlns:a16="http://schemas.microsoft.com/office/drawing/2014/main" id="{03090B61-7310-48A2-ADAB-613971598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3652" name="Text Box 20">
            <a:extLst>
              <a:ext uri="{FF2B5EF4-FFF2-40B4-BE49-F238E27FC236}">
                <a16:creationId xmlns:a16="http://schemas.microsoft.com/office/drawing/2014/main" id="{3399650C-521C-4D5A-A520-1D07E1424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3653" name="Text Box 21">
            <a:extLst>
              <a:ext uri="{FF2B5EF4-FFF2-40B4-BE49-F238E27FC236}">
                <a16:creationId xmlns:a16="http://schemas.microsoft.com/office/drawing/2014/main" id="{6348CF59-7BC3-4C95-99D1-A871F73A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3654" name="Text Box 22">
            <a:extLst>
              <a:ext uri="{FF2B5EF4-FFF2-40B4-BE49-F238E27FC236}">
                <a16:creationId xmlns:a16="http://schemas.microsoft.com/office/drawing/2014/main" id="{BC910F47-B281-4716-9E8D-11B9E152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3655" name="Text Box 23">
            <a:extLst>
              <a:ext uri="{FF2B5EF4-FFF2-40B4-BE49-F238E27FC236}">
                <a16:creationId xmlns:a16="http://schemas.microsoft.com/office/drawing/2014/main" id="{D4F74E3E-1E2A-4741-A00D-E4B625A62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3656" name="Oval 24">
            <a:extLst>
              <a:ext uri="{FF2B5EF4-FFF2-40B4-BE49-F238E27FC236}">
                <a16:creationId xmlns:a16="http://schemas.microsoft.com/office/drawing/2014/main" id="{EA014EAA-376C-49B5-95D9-8BA50CF05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3657" name="AutoShape 25">
            <a:extLst>
              <a:ext uri="{FF2B5EF4-FFF2-40B4-BE49-F238E27FC236}">
                <a16:creationId xmlns:a16="http://schemas.microsoft.com/office/drawing/2014/main" id="{1662F7B2-674B-46E3-A750-FB88E940C42E}"/>
              </a:ext>
            </a:extLst>
          </p:cNvPr>
          <p:cNvCxnSpPr>
            <a:cxnSpLocks noChangeShapeType="1"/>
            <a:stCxn id="453651" idx="6"/>
            <a:endCxn id="453656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3658" name="Text Box 26">
            <a:extLst>
              <a:ext uri="{FF2B5EF4-FFF2-40B4-BE49-F238E27FC236}">
                <a16:creationId xmlns:a16="http://schemas.microsoft.com/office/drawing/2014/main" id="{81B187F5-08AF-4D49-A0AE-2FE27AD5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3659" name="AutoShape 27">
            <a:extLst>
              <a:ext uri="{FF2B5EF4-FFF2-40B4-BE49-F238E27FC236}">
                <a16:creationId xmlns:a16="http://schemas.microsoft.com/office/drawing/2014/main" id="{3BBD06BE-0997-4E56-A692-40343A97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3662" name="AutoShape 30">
            <a:extLst>
              <a:ext uri="{FF2B5EF4-FFF2-40B4-BE49-F238E27FC236}">
                <a16:creationId xmlns:a16="http://schemas.microsoft.com/office/drawing/2014/main" id="{D2205F5F-D26C-4F5A-AD66-69211465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9D348134-8F21-486B-B816-B1CAF0AE2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01DBE-50AA-42D3-9B5F-3930C9DF1346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18517815-D991-421A-B56D-4BA1BD39A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4660" name="Oval 4">
            <a:extLst>
              <a:ext uri="{FF2B5EF4-FFF2-40B4-BE49-F238E27FC236}">
                <a16:creationId xmlns:a16="http://schemas.microsoft.com/office/drawing/2014/main" id="{3B305A54-3B1D-414D-8ECC-FBD9EAE67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4661" name="Oval 5">
            <a:extLst>
              <a:ext uri="{FF2B5EF4-FFF2-40B4-BE49-F238E27FC236}">
                <a16:creationId xmlns:a16="http://schemas.microsoft.com/office/drawing/2014/main" id="{08454102-283C-475E-A7B8-6941805C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4662" name="Oval 6">
            <a:extLst>
              <a:ext uri="{FF2B5EF4-FFF2-40B4-BE49-F238E27FC236}">
                <a16:creationId xmlns:a16="http://schemas.microsoft.com/office/drawing/2014/main" id="{B1B379D3-EFF3-4E00-BBD6-366E04D30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4663" name="AutoShape 7">
            <a:extLst>
              <a:ext uri="{FF2B5EF4-FFF2-40B4-BE49-F238E27FC236}">
                <a16:creationId xmlns:a16="http://schemas.microsoft.com/office/drawing/2014/main" id="{5FCDB678-497A-4B16-A11D-470C6B4EAF5E}"/>
              </a:ext>
            </a:extLst>
          </p:cNvPr>
          <p:cNvCxnSpPr>
            <a:cxnSpLocks noChangeShapeType="1"/>
            <a:stCxn id="454660" idx="0"/>
            <a:endCxn id="454661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4664" name="Oval 8">
            <a:extLst>
              <a:ext uri="{FF2B5EF4-FFF2-40B4-BE49-F238E27FC236}">
                <a16:creationId xmlns:a16="http://schemas.microsoft.com/office/drawing/2014/main" id="{7ABCBA15-3D47-47BE-B6C7-7661CDE3B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4665" name="AutoShape 9">
            <a:extLst>
              <a:ext uri="{FF2B5EF4-FFF2-40B4-BE49-F238E27FC236}">
                <a16:creationId xmlns:a16="http://schemas.microsoft.com/office/drawing/2014/main" id="{0F50704A-3DA9-4411-9FFF-DDFA482A7991}"/>
              </a:ext>
            </a:extLst>
          </p:cNvPr>
          <p:cNvCxnSpPr>
            <a:cxnSpLocks noChangeShapeType="1"/>
            <a:stCxn id="454661" idx="5"/>
            <a:endCxn id="454664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4666" name="Oval 10">
            <a:extLst>
              <a:ext uri="{FF2B5EF4-FFF2-40B4-BE49-F238E27FC236}">
                <a16:creationId xmlns:a16="http://schemas.microsoft.com/office/drawing/2014/main" id="{234EE767-43A4-41AE-9567-E16C7ECE4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4667" name="AutoShape 11">
            <a:extLst>
              <a:ext uri="{FF2B5EF4-FFF2-40B4-BE49-F238E27FC236}">
                <a16:creationId xmlns:a16="http://schemas.microsoft.com/office/drawing/2014/main" id="{1C932FEE-F400-4A29-9530-054B5AB368BD}"/>
              </a:ext>
            </a:extLst>
          </p:cNvPr>
          <p:cNvCxnSpPr>
            <a:cxnSpLocks noChangeShapeType="1"/>
            <a:stCxn id="454661" idx="6"/>
            <a:endCxn id="454666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4668" name="Oval 12">
            <a:extLst>
              <a:ext uri="{FF2B5EF4-FFF2-40B4-BE49-F238E27FC236}">
                <a16:creationId xmlns:a16="http://schemas.microsoft.com/office/drawing/2014/main" id="{700AF1E7-60A2-4830-820E-CF975C00E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4669" name="Oval 13">
            <a:extLst>
              <a:ext uri="{FF2B5EF4-FFF2-40B4-BE49-F238E27FC236}">
                <a16:creationId xmlns:a16="http://schemas.microsoft.com/office/drawing/2014/main" id="{2A43205B-E5C1-48C2-94B3-AC4C3B68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4670" name="AutoShape 14">
            <a:extLst>
              <a:ext uri="{FF2B5EF4-FFF2-40B4-BE49-F238E27FC236}">
                <a16:creationId xmlns:a16="http://schemas.microsoft.com/office/drawing/2014/main" id="{B5E135BA-4647-4324-8EAB-EDCF7DBB4FD1}"/>
              </a:ext>
            </a:extLst>
          </p:cNvPr>
          <p:cNvCxnSpPr>
            <a:cxnSpLocks noChangeShapeType="1"/>
            <a:stCxn id="454661" idx="4"/>
            <a:endCxn id="454662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4671" name="AutoShape 15">
            <a:extLst>
              <a:ext uri="{FF2B5EF4-FFF2-40B4-BE49-F238E27FC236}">
                <a16:creationId xmlns:a16="http://schemas.microsoft.com/office/drawing/2014/main" id="{3357B434-3346-4FD4-9FAC-5E0A2C795DF0}"/>
              </a:ext>
            </a:extLst>
          </p:cNvPr>
          <p:cNvCxnSpPr>
            <a:cxnSpLocks noChangeShapeType="1"/>
            <a:stCxn id="454669" idx="2"/>
            <a:endCxn id="45466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4672" name="AutoShape 16">
            <a:extLst>
              <a:ext uri="{FF2B5EF4-FFF2-40B4-BE49-F238E27FC236}">
                <a16:creationId xmlns:a16="http://schemas.microsoft.com/office/drawing/2014/main" id="{10319F05-FD52-475A-BF1E-DCD49A0CAC2B}"/>
              </a:ext>
            </a:extLst>
          </p:cNvPr>
          <p:cNvCxnSpPr>
            <a:cxnSpLocks noChangeShapeType="1"/>
            <a:stCxn id="454669" idx="3"/>
            <a:endCxn id="454660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4673" name="AutoShape 17">
            <a:extLst>
              <a:ext uri="{FF2B5EF4-FFF2-40B4-BE49-F238E27FC236}">
                <a16:creationId xmlns:a16="http://schemas.microsoft.com/office/drawing/2014/main" id="{13D36B05-9E02-4A26-8D95-279D3FE0226B}"/>
              </a:ext>
            </a:extLst>
          </p:cNvPr>
          <p:cNvCxnSpPr>
            <a:cxnSpLocks noChangeShapeType="1"/>
            <a:stCxn id="454660" idx="7"/>
            <a:endCxn id="454668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4674" name="AutoShape 18">
            <a:extLst>
              <a:ext uri="{FF2B5EF4-FFF2-40B4-BE49-F238E27FC236}">
                <a16:creationId xmlns:a16="http://schemas.microsoft.com/office/drawing/2014/main" id="{B486EB65-BB1D-4BC6-BDF5-CF3C76235B0C}"/>
              </a:ext>
            </a:extLst>
          </p:cNvPr>
          <p:cNvCxnSpPr>
            <a:cxnSpLocks noChangeShapeType="1"/>
            <a:stCxn id="454669" idx="7"/>
            <a:endCxn id="454666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4675" name="Oval 19">
            <a:extLst>
              <a:ext uri="{FF2B5EF4-FFF2-40B4-BE49-F238E27FC236}">
                <a16:creationId xmlns:a16="http://schemas.microsoft.com/office/drawing/2014/main" id="{B55AEE11-CED2-4258-B4B5-B3F48AD47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4676" name="Text Box 20">
            <a:extLst>
              <a:ext uri="{FF2B5EF4-FFF2-40B4-BE49-F238E27FC236}">
                <a16:creationId xmlns:a16="http://schemas.microsoft.com/office/drawing/2014/main" id="{C36C3501-5ECA-47BE-A958-6D7E54B6C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4677" name="Text Box 21">
            <a:extLst>
              <a:ext uri="{FF2B5EF4-FFF2-40B4-BE49-F238E27FC236}">
                <a16:creationId xmlns:a16="http://schemas.microsoft.com/office/drawing/2014/main" id="{ADB0B4C9-660E-4E18-AD12-A635AAD6A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4678" name="Text Box 22">
            <a:extLst>
              <a:ext uri="{FF2B5EF4-FFF2-40B4-BE49-F238E27FC236}">
                <a16:creationId xmlns:a16="http://schemas.microsoft.com/office/drawing/2014/main" id="{150DEE80-DC5B-423C-887C-F76F33DE4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4679" name="Text Box 23">
            <a:extLst>
              <a:ext uri="{FF2B5EF4-FFF2-40B4-BE49-F238E27FC236}">
                <a16:creationId xmlns:a16="http://schemas.microsoft.com/office/drawing/2014/main" id="{667C89D4-C98D-4D26-9B90-3810C3A8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4680" name="Oval 24">
            <a:extLst>
              <a:ext uri="{FF2B5EF4-FFF2-40B4-BE49-F238E27FC236}">
                <a16:creationId xmlns:a16="http://schemas.microsoft.com/office/drawing/2014/main" id="{5253DD63-9706-4779-8BF2-CA8820BB5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4681" name="AutoShape 25">
            <a:extLst>
              <a:ext uri="{FF2B5EF4-FFF2-40B4-BE49-F238E27FC236}">
                <a16:creationId xmlns:a16="http://schemas.microsoft.com/office/drawing/2014/main" id="{F6F1CEAA-F7C4-4030-ACCD-923787709FD1}"/>
              </a:ext>
            </a:extLst>
          </p:cNvPr>
          <p:cNvCxnSpPr>
            <a:cxnSpLocks noChangeShapeType="1"/>
            <a:stCxn id="454675" idx="6"/>
            <a:endCxn id="454680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4682" name="Text Box 26">
            <a:extLst>
              <a:ext uri="{FF2B5EF4-FFF2-40B4-BE49-F238E27FC236}">
                <a16:creationId xmlns:a16="http://schemas.microsoft.com/office/drawing/2014/main" id="{FA876DE0-1458-4812-94A3-D52A57CA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CFD1EB9D-D6DA-46AF-97FD-3E5231117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B5C-60BA-49CF-8E91-52CE1C0A5E0C}" type="slidenum">
              <a:rPr lang="en-US" altLang="en-US"/>
              <a:pPr/>
              <a:t>26</a:t>
            </a:fld>
            <a:endParaRPr lang="en-US" altLang="en-US" sz="1400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66F92B8F-501B-4BA0-A9AF-F3C6FAA5E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5683" name="Oval 3">
            <a:extLst>
              <a:ext uri="{FF2B5EF4-FFF2-40B4-BE49-F238E27FC236}">
                <a16:creationId xmlns:a16="http://schemas.microsoft.com/office/drawing/2014/main" id="{93C8B645-10B7-4CF7-A886-2B1280583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5684" name="Oval 4">
            <a:extLst>
              <a:ext uri="{FF2B5EF4-FFF2-40B4-BE49-F238E27FC236}">
                <a16:creationId xmlns:a16="http://schemas.microsoft.com/office/drawing/2014/main" id="{4E631AC5-4B6B-4E60-B73E-516E73A785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5685" name="Oval 5">
            <a:extLst>
              <a:ext uri="{FF2B5EF4-FFF2-40B4-BE49-F238E27FC236}">
                <a16:creationId xmlns:a16="http://schemas.microsoft.com/office/drawing/2014/main" id="{C9A1E496-2B18-4A8E-A1B3-74B0CDFDC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5686" name="AutoShape 6">
            <a:extLst>
              <a:ext uri="{FF2B5EF4-FFF2-40B4-BE49-F238E27FC236}">
                <a16:creationId xmlns:a16="http://schemas.microsoft.com/office/drawing/2014/main" id="{6EC4392E-7EA6-4558-A36F-CECFD4AFDA94}"/>
              </a:ext>
            </a:extLst>
          </p:cNvPr>
          <p:cNvCxnSpPr>
            <a:cxnSpLocks noChangeShapeType="1"/>
            <a:stCxn id="455683" idx="0"/>
            <a:endCxn id="45568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5687" name="Oval 7">
            <a:extLst>
              <a:ext uri="{FF2B5EF4-FFF2-40B4-BE49-F238E27FC236}">
                <a16:creationId xmlns:a16="http://schemas.microsoft.com/office/drawing/2014/main" id="{67FCA04F-CEA8-4BF8-95C3-A4E6C9B59A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5688" name="AutoShape 8">
            <a:extLst>
              <a:ext uri="{FF2B5EF4-FFF2-40B4-BE49-F238E27FC236}">
                <a16:creationId xmlns:a16="http://schemas.microsoft.com/office/drawing/2014/main" id="{014AEE68-D42D-48EE-B446-5FB40C8E4DA6}"/>
              </a:ext>
            </a:extLst>
          </p:cNvPr>
          <p:cNvCxnSpPr>
            <a:cxnSpLocks noChangeShapeType="1"/>
            <a:stCxn id="455684" idx="5"/>
            <a:endCxn id="45568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5689" name="Oval 9">
            <a:extLst>
              <a:ext uri="{FF2B5EF4-FFF2-40B4-BE49-F238E27FC236}">
                <a16:creationId xmlns:a16="http://schemas.microsoft.com/office/drawing/2014/main" id="{BB75E9D3-AB87-4AAF-B0C9-37F067EB7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5690" name="AutoShape 10">
            <a:extLst>
              <a:ext uri="{FF2B5EF4-FFF2-40B4-BE49-F238E27FC236}">
                <a16:creationId xmlns:a16="http://schemas.microsoft.com/office/drawing/2014/main" id="{754F961E-B39A-48A9-BB33-A45FC17F1DB8}"/>
              </a:ext>
            </a:extLst>
          </p:cNvPr>
          <p:cNvCxnSpPr>
            <a:cxnSpLocks noChangeShapeType="1"/>
            <a:stCxn id="455684" idx="6"/>
            <a:endCxn id="45568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5691" name="Oval 11">
            <a:extLst>
              <a:ext uri="{FF2B5EF4-FFF2-40B4-BE49-F238E27FC236}">
                <a16:creationId xmlns:a16="http://schemas.microsoft.com/office/drawing/2014/main" id="{22F955E6-B94F-4B9C-A204-317FDCF4E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1C07B0B9-0042-4AB6-8E1D-DF4095C31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5693" name="AutoShape 13">
            <a:extLst>
              <a:ext uri="{FF2B5EF4-FFF2-40B4-BE49-F238E27FC236}">
                <a16:creationId xmlns:a16="http://schemas.microsoft.com/office/drawing/2014/main" id="{C749C0AF-19BC-4777-BF67-B6ECD9EEA1C6}"/>
              </a:ext>
            </a:extLst>
          </p:cNvPr>
          <p:cNvCxnSpPr>
            <a:cxnSpLocks noChangeShapeType="1"/>
            <a:stCxn id="455684" idx="4"/>
            <a:endCxn id="45568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5694" name="AutoShape 14">
            <a:extLst>
              <a:ext uri="{FF2B5EF4-FFF2-40B4-BE49-F238E27FC236}">
                <a16:creationId xmlns:a16="http://schemas.microsoft.com/office/drawing/2014/main" id="{75DEBBE9-00DF-4921-BE50-75AC9A74CB77}"/>
              </a:ext>
            </a:extLst>
          </p:cNvPr>
          <p:cNvCxnSpPr>
            <a:cxnSpLocks noChangeShapeType="1"/>
            <a:stCxn id="455692" idx="2"/>
            <a:endCxn id="45569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5695" name="AutoShape 15">
            <a:extLst>
              <a:ext uri="{FF2B5EF4-FFF2-40B4-BE49-F238E27FC236}">
                <a16:creationId xmlns:a16="http://schemas.microsoft.com/office/drawing/2014/main" id="{8BADA77E-49F8-4A49-85B9-C2F469FA4D52}"/>
              </a:ext>
            </a:extLst>
          </p:cNvPr>
          <p:cNvCxnSpPr>
            <a:cxnSpLocks noChangeShapeType="1"/>
            <a:stCxn id="455692" idx="3"/>
            <a:endCxn id="45568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5696" name="AutoShape 16">
            <a:extLst>
              <a:ext uri="{FF2B5EF4-FFF2-40B4-BE49-F238E27FC236}">
                <a16:creationId xmlns:a16="http://schemas.microsoft.com/office/drawing/2014/main" id="{FA8BC2E8-95D5-4E10-8FEA-1771CE084822}"/>
              </a:ext>
            </a:extLst>
          </p:cNvPr>
          <p:cNvCxnSpPr>
            <a:cxnSpLocks noChangeShapeType="1"/>
            <a:stCxn id="455683" idx="7"/>
            <a:endCxn id="45569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5697" name="AutoShape 17">
            <a:extLst>
              <a:ext uri="{FF2B5EF4-FFF2-40B4-BE49-F238E27FC236}">
                <a16:creationId xmlns:a16="http://schemas.microsoft.com/office/drawing/2014/main" id="{F9D03C9F-03C4-4DDD-B073-ED15524658B9}"/>
              </a:ext>
            </a:extLst>
          </p:cNvPr>
          <p:cNvCxnSpPr>
            <a:cxnSpLocks noChangeShapeType="1"/>
            <a:stCxn id="455692" idx="7"/>
            <a:endCxn id="45568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5698" name="Oval 18">
            <a:extLst>
              <a:ext uri="{FF2B5EF4-FFF2-40B4-BE49-F238E27FC236}">
                <a16:creationId xmlns:a16="http://schemas.microsoft.com/office/drawing/2014/main" id="{4CB74516-E5A5-46DA-B878-13EEC1F2BC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</a:t>
            </a:r>
          </a:p>
        </p:txBody>
      </p:sp>
      <p:sp>
        <p:nvSpPr>
          <p:cNvPr id="455699" name="Text Box 19">
            <a:extLst>
              <a:ext uri="{FF2B5EF4-FFF2-40B4-BE49-F238E27FC236}">
                <a16:creationId xmlns:a16="http://schemas.microsoft.com/office/drawing/2014/main" id="{9E71DE43-B275-4DF0-A945-615C6A56C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5700" name="Text Box 20">
            <a:extLst>
              <a:ext uri="{FF2B5EF4-FFF2-40B4-BE49-F238E27FC236}">
                <a16:creationId xmlns:a16="http://schemas.microsoft.com/office/drawing/2014/main" id="{63988AD6-FBFD-4EDE-B9E5-AC18703A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5701" name="Text Box 21">
            <a:extLst>
              <a:ext uri="{FF2B5EF4-FFF2-40B4-BE49-F238E27FC236}">
                <a16:creationId xmlns:a16="http://schemas.microsoft.com/office/drawing/2014/main" id="{A002F84F-FCB3-4914-A727-A691A8A0F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5702" name="Text Box 22">
            <a:extLst>
              <a:ext uri="{FF2B5EF4-FFF2-40B4-BE49-F238E27FC236}">
                <a16:creationId xmlns:a16="http://schemas.microsoft.com/office/drawing/2014/main" id="{C05DC14D-81AF-4ED4-AE3F-7EC1D134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5703" name="Oval 23">
            <a:extLst>
              <a:ext uri="{FF2B5EF4-FFF2-40B4-BE49-F238E27FC236}">
                <a16:creationId xmlns:a16="http://schemas.microsoft.com/office/drawing/2014/main" id="{6BBDECEF-E2BB-4E07-9991-D2637DE3C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55704" name="AutoShape 24">
            <a:extLst>
              <a:ext uri="{FF2B5EF4-FFF2-40B4-BE49-F238E27FC236}">
                <a16:creationId xmlns:a16="http://schemas.microsoft.com/office/drawing/2014/main" id="{137CF599-784C-46DE-9BA1-76910D423998}"/>
              </a:ext>
            </a:extLst>
          </p:cNvPr>
          <p:cNvCxnSpPr>
            <a:cxnSpLocks noChangeShapeType="1"/>
            <a:stCxn id="455698" idx="6"/>
            <a:endCxn id="455703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5705" name="Text Box 25">
            <a:extLst>
              <a:ext uri="{FF2B5EF4-FFF2-40B4-BE49-F238E27FC236}">
                <a16:creationId xmlns:a16="http://schemas.microsoft.com/office/drawing/2014/main" id="{3C1ED672-C6E5-450B-8A21-94EA1397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5706" name="Text Box 26">
            <a:extLst>
              <a:ext uri="{FF2B5EF4-FFF2-40B4-BE49-F238E27FC236}">
                <a16:creationId xmlns:a16="http://schemas.microsoft.com/office/drawing/2014/main" id="{96301611-1E88-40E4-BB3A-D840CB4A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51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visit(H)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(H, I)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5707" name="AutoShape 27">
            <a:extLst>
              <a:ext uri="{FF2B5EF4-FFF2-40B4-BE49-F238E27FC236}">
                <a16:creationId xmlns:a16="http://schemas.microsoft.com/office/drawing/2014/main" id="{894DC846-11B8-4B56-B605-855D49CF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696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55709" name="AutoShape 29">
            <a:extLst>
              <a:ext uri="{FF2B5EF4-FFF2-40B4-BE49-F238E27FC236}">
                <a16:creationId xmlns:a16="http://schemas.microsoft.com/office/drawing/2014/main" id="{77BBED30-BCDF-483A-82D8-917B458CD923}"/>
              </a:ext>
            </a:extLst>
          </p:cNvPr>
          <p:cNvCxnSpPr>
            <a:cxnSpLocks noChangeShapeType="1"/>
            <a:stCxn id="455703" idx="2"/>
            <a:endCxn id="455698" idx="6"/>
          </p:cNvCxnSpPr>
          <p:nvPr/>
        </p:nvCxnSpPr>
        <p:spPr bwMode="auto">
          <a:xfrm flipH="1">
            <a:off x="5619750" y="1352550"/>
            <a:ext cx="512763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55710" name="Group 30">
            <a:extLst>
              <a:ext uri="{FF2B5EF4-FFF2-40B4-BE49-F238E27FC236}">
                <a16:creationId xmlns:a16="http://schemas.microsoft.com/office/drawing/2014/main" id="{E10A5FC0-8B69-47A0-88F4-514316F547A3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1203325"/>
            <a:ext cx="2209800" cy="609600"/>
            <a:chOff x="2688" y="2064"/>
            <a:chExt cx="1392" cy="384"/>
          </a:xfrm>
        </p:grpSpPr>
        <p:sp>
          <p:nvSpPr>
            <p:cNvPr id="455711" name="Rectangle 31">
              <a:extLst>
                <a:ext uri="{FF2B5EF4-FFF2-40B4-BE49-F238E27FC236}">
                  <a16:creationId xmlns:a16="http://schemas.microsoft.com/office/drawing/2014/main" id="{A2338659-32F0-423D-B4FF-6924F4883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I newly discovered</a:t>
              </a:r>
            </a:p>
          </p:txBody>
        </p:sp>
        <p:sp>
          <p:nvSpPr>
            <p:cNvPr id="455712" name="Oval 32">
              <a:extLst>
                <a:ext uri="{FF2B5EF4-FFF2-40B4-BE49-F238E27FC236}">
                  <a16:creationId xmlns:a16="http://schemas.microsoft.com/office/drawing/2014/main" id="{F7B5D767-07F9-42E4-A12B-B9D4745B59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092990E2-472A-4886-A4E2-E9EDA90B7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A3-C5F9-458A-8A1E-B4DF49B4E217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0060C9F4-D124-422C-9EE3-7C6CD8ACB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6707" name="Oval 3">
            <a:extLst>
              <a:ext uri="{FF2B5EF4-FFF2-40B4-BE49-F238E27FC236}">
                <a16:creationId xmlns:a16="http://schemas.microsoft.com/office/drawing/2014/main" id="{F2BE7276-DFBD-4FCE-BB82-3331D5D7A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6708" name="Oval 4">
            <a:extLst>
              <a:ext uri="{FF2B5EF4-FFF2-40B4-BE49-F238E27FC236}">
                <a16:creationId xmlns:a16="http://schemas.microsoft.com/office/drawing/2014/main" id="{7B8F26D9-B558-4C8F-A378-BEC618314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6709" name="Oval 5">
            <a:extLst>
              <a:ext uri="{FF2B5EF4-FFF2-40B4-BE49-F238E27FC236}">
                <a16:creationId xmlns:a16="http://schemas.microsoft.com/office/drawing/2014/main" id="{4CF0CB83-F9A1-4727-89B3-E03735E2A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6710" name="AutoShape 6">
            <a:extLst>
              <a:ext uri="{FF2B5EF4-FFF2-40B4-BE49-F238E27FC236}">
                <a16:creationId xmlns:a16="http://schemas.microsoft.com/office/drawing/2014/main" id="{31D311C6-0085-4F19-BFB1-71F3288EBE52}"/>
              </a:ext>
            </a:extLst>
          </p:cNvPr>
          <p:cNvCxnSpPr>
            <a:cxnSpLocks noChangeShapeType="1"/>
            <a:stCxn id="456707" idx="0"/>
            <a:endCxn id="456708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11" name="Oval 7">
            <a:extLst>
              <a:ext uri="{FF2B5EF4-FFF2-40B4-BE49-F238E27FC236}">
                <a16:creationId xmlns:a16="http://schemas.microsoft.com/office/drawing/2014/main" id="{5A3B04C1-842B-4D66-B3EB-E4584BFE6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6712" name="AutoShape 8">
            <a:extLst>
              <a:ext uri="{FF2B5EF4-FFF2-40B4-BE49-F238E27FC236}">
                <a16:creationId xmlns:a16="http://schemas.microsoft.com/office/drawing/2014/main" id="{8694E940-AD80-428D-80D7-7F268AD95B08}"/>
              </a:ext>
            </a:extLst>
          </p:cNvPr>
          <p:cNvCxnSpPr>
            <a:cxnSpLocks noChangeShapeType="1"/>
            <a:stCxn id="456708" idx="5"/>
            <a:endCxn id="456711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13" name="Oval 9">
            <a:extLst>
              <a:ext uri="{FF2B5EF4-FFF2-40B4-BE49-F238E27FC236}">
                <a16:creationId xmlns:a16="http://schemas.microsoft.com/office/drawing/2014/main" id="{FB609E79-3CAB-4DFA-B603-ACB54631C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6714" name="AutoShape 10">
            <a:extLst>
              <a:ext uri="{FF2B5EF4-FFF2-40B4-BE49-F238E27FC236}">
                <a16:creationId xmlns:a16="http://schemas.microsoft.com/office/drawing/2014/main" id="{279F876A-0E20-428E-BFE9-96CF10446AD4}"/>
              </a:ext>
            </a:extLst>
          </p:cNvPr>
          <p:cNvCxnSpPr>
            <a:cxnSpLocks noChangeShapeType="1"/>
            <a:stCxn id="456708" idx="6"/>
            <a:endCxn id="456713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15" name="Oval 11">
            <a:extLst>
              <a:ext uri="{FF2B5EF4-FFF2-40B4-BE49-F238E27FC236}">
                <a16:creationId xmlns:a16="http://schemas.microsoft.com/office/drawing/2014/main" id="{FA08202A-3025-4AC0-9FB0-749FC8661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6716" name="Oval 12">
            <a:extLst>
              <a:ext uri="{FF2B5EF4-FFF2-40B4-BE49-F238E27FC236}">
                <a16:creationId xmlns:a16="http://schemas.microsoft.com/office/drawing/2014/main" id="{3844F6D1-2092-4AA5-ACA3-D0634254F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6717" name="AutoShape 13">
            <a:extLst>
              <a:ext uri="{FF2B5EF4-FFF2-40B4-BE49-F238E27FC236}">
                <a16:creationId xmlns:a16="http://schemas.microsoft.com/office/drawing/2014/main" id="{6BC3C97A-9912-4FA5-B09C-56B87EABB1B2}"/>
              </a:ext>
            </a:extLst>
          </p:cNvPr>
          <p:cNvCxnSpPr>
            <a:cxnSpLocks noChangeShapeType="1"/>
            <a:stCxn id="456708" idx="4"/>
            <a:endCxn id="456709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6718" name="AutoShape 14">
            <a:extLst>
              <a:ext uri="{FF2B5EF4-FFF2-40B4-BE49-F238E27FC236}">
                <a16:creationId xmlns:a16="http://schemas.microsoft.com/office/drawing/2014/main" id="{1E512CA0-CA27-4B7E-BF14-EC9F2FD61920}"/>
              </a:ext>
            </a:extLst>
          </p:cNvPr>
          <p:cNvCxnSpPr>
            <a:cxnSpLocks noChangeShapeType="1"/>
            <a:stCxn id="456716" idx="2"/>
            <a:endCxn id="45671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6719" name="AutoShape 15">
            <a:extLst>
              <a:ext uri="{FF2B5EF4-FFF2-40B4-BE49-F238E27FC236}">
                <a16:creationId xmlns:a16="http://schemas.microsoft.com/office/drawing/2014/main" id="{7380AE94-70BD-4F77-B188-A0ED4295FA0A}"/>
              </a:ext>
            </a:extLst>
          </p:cNvPr>
          <p:cNvCxnSpPr>
            <a:cxnSpLocks noChangeShapeType="1"/>
            <a:stCxn id="456716" idx="3"/>
            <a:endCxn id="456707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6720" name="AutoShape 16">
            <a:extLst>
              <a:ext uri="{FF2B5EF4-FFF2-40B4-BE49-F238E27FC236}">
                <a16:creationId xmlns:a16="http://schemas.microsoft.com/office/drawing/2014/main" id="{61E04933-2A73-4D2D-8AA5-A73A58AC28C5}"/>
              </a:ext>
            </a:extLst>
          </p:cNvPr>
          <p:cNvCxnSpPr>
            <a:cxnSpLocks noChangeShapeType="1"/>
            <a:stCxn id="456707" idx="7"/>
            <a:endCxn id="456715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6721" name="AutoShape 17">
            <a:extLst>
              <a:ext uri="{FF2B5EF4-FFF2-40B4-BE49-F238E27FC236}">
                <a16:creationId xmlns:a16="http://schemas.microsoft.com/office/drawing/2014/main" id="{1C0C6C8B-6961-45F6-8715-B40B3B5B97D1}"/>
              </a:ext>
            </a:extLst>
          </p:cNvPr>
          <p:cNvCxnSpPr>
            <a:cxnSpLocks noChangeShapeType="1"/>
            <a:stCxn id="456716" idx="7"/>
            <a:endCxn id="456713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22" name="Oval 18">
            <a:extLst>
              <a:ext uri="{FF2B5EF4-FFF2-40B4-BE49-F238E27FC236}">
                <a16:creationId xmlns:a16="http://schemas.microsoft.com/office/drawing/2014/main" id="{4EDCC06A-5BF8-42AD-B783-1F1BAC4EE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</a:t>
            </a:r>
          </a:p>
        </p:txBody>
      </p:sp>
      <p:sp>
        <p:nvSpPr>
          <p:cNvPr id="456723" name="Text Box 19">
            <a:extLst>
              <a:ext uri="{FF2B5EF4-FFF2-40B4-BE49-F238E27FC236}">
                <a16:creationId xmlns:a16="http://schemas.microsoft.com/office/drawing/2014/main" id="{EE81F9D4-0964-4C2D-B77A-BAD891F5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6724" name="Text Box 20">
            <a:extLst>
              <a:ext uri="{FF2B5EF4-FFF2-40B4-BE49-F238E27FC236}">
                <a16:creationId xmlns:a16="http://schemas.microsoft.com/office/drawing/2014/main" id="{C1E4060C-2C96-4375-A686-0728EE165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6725" name="Text Box 21">
            <a:extLst>
              <a:ext uri="{FF2B5EF4-FFF2-40B4-BE49-F238E27FC236}">
                <a16:creationId xmlns:a16="http://schemas.microsoft.com/office/drawing/2014/main" id="{3CF66454-5F44-4CD0-B069-BD4BC599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6726" name="Text Box 22">
            <a:extLst>
              <a:ext uri="{FF2B5EF4-FFF2-40B4-BE49-F238E27FC236}">
                <a16:creationId xmlns:a16="http://schemas.microsoft.com/office/drawing/2014/main" id="{7791583F-798A-47E3-B171-73DB6AEB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6727" name="Oval 23">
            <a:extLst>
              <a:ext uri="{FF2B5EF4-FFF2-40B4-BE49-F238E27FC236}">
                <a16:creationId xmlns:a16="http://schemas.microsoft.com/office/drawing/2014/main" id="{280D4B8C-8073-4253-83CB-5C10C8AFB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I</a:t>
            </a:r>
          </a:p>
        </p:txBody>
      </p:sp>
      <p:cxnSp>
        <p:nvCxnSpPr>
          <p:cNvPr id="456728" name="AutoShape 24">
            <a:extLst>
              <a:ext uri="{FF2B5EF4-FFF2-40B4-BE49-F238E27FC236}">
                <a16:creationId xmlns:a16="http://schemas.microsoft.com/office/drawing/2014/main" id="{BEDC5FC9-E900-4BB4-8F86-574E0E7008CF}"/>
              </a:ext>
            </a:extLst>
          </p:cNvPr>
          <p:cNvCxnSpPr>
            <a:cxnSpLocks noChangeShapeType="1"/>
            <a:stCxn id="456722" idx="6"/>
            <a:endCxn id="456727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29" name="Text Box 25">
            <a:extLst>
              <a:ext uri="{FF2B5EF4-FFF2-40B4-BE49-F238E27FC236}">
                <a16:creationId xmlns:a16="http://schemas.microsoft.com/office/drawing/2014/main" id="{973F2FB3-0668-42C4-83EA-3838CB42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6730" name="Text Box 26">
            <a:extLst>
              <a:ext uri="{FF2B5EF4-FFF2-40B4-BE49-F238E27FC236}">
                <a16:creationId xmlns:a16="http://schemas.microsoft.com/office/drawing/2014/main" id="{8FA53EF3-5ED9-4403-B3FE-70BA8D7A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51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visit(H)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(H, I)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6731" name="AutoShape 27">
            <a:extLst>
              <a:ext uri="{FF2B5EF4-FFF2-40B4-BE49-F238E27FC236}">
                <a16:creationId xmlns:a16="http://schemas.microsoft.com/office/drawing/2014/main" id="{C45E4D62-0202-4E3D-98A1-86BB80816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696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56732" name="AutoShape 28">
            <a:extLst>
              <a:ext uri="{FF2B5EF4-FFF2-40B4-BE49-F238E27FC236}">
                <a16:creationId xmlns:a16="http://schemas.microsoft.com/office/drawing/2014/main" id="{CD377AE4-86D7-4EB3-8C62-05ACA0C41209}"/>
              </a:ext>
            </a:extLst>
          </p:cNvPr>
          <p:cNvCxnSpPr>
            <a:cxnSpLocks noChangeShapeType="1"/>
            <a:stCxn id="456727" idx="2"/>
            <a:endCxn id="456722" idx="6"/>
          </p:cNvCxnSpPr>
          <p:nvPr/>
        </p:nvCxnSpPr>
        <p:spPr bwMode="auto">
          <a:xfrm flipH="1">
            <a:off x="5619750" y="1352550"/>
            <a:ext cx="512763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6734" name="Text Box 30">
            <a:extLst>
              <a:ext uri="{FF2B5EF4-FFF2-40B4-BE49-F238E27FC236}">
                <a16:creationId xmlns:a16="http://schemas.microsoft.com/office/drawing/2014/main" id="{505B475C-39A7-42C6-B65C-0576B1F4D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3962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visit(I)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(I, H)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6735" name="AutoShape 31">
            <a:extLst>
              <a:ext uri="{FF2B5EF4-FFF2-40B4-BE49-F238E27FC236}">
                <a16:creationId xmlns:a16="http://schemas.microsoft.com/office/drawing/2014/main" id="{DB3C68DD-D7C0-429E-8279-3674ABDF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287963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737" name="Rectangle 33">
            <a:extLst>
              <a:ext uri="{FF2B5EF4-FFF2-40B4-BE49-F238E27FC236}">
                <a16:creationId xmlns:a16="http://schemas.microsoft.com/office/drawing/2014/main" id="{4830B576-DDF1-44D7-9EBF-6005CEDB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H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3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FC8ADF5F-089A-4547-98B9-09DF868B8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89755-630A-4EF1-B0BA-C16B623493BB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37211255-AC1F-48CB-8869-FC059DDD5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7731" name="Oval 3">
            <a:extLst>
              <a:ext uri="{FF2B5EF4-FFF2-40B4-BE49-F238E27FC236}">
                <a16:creationId xmlns:a16="http://schemas.microsoft.com/office/drawing/2014/main" id="{F3A19A17-DC13-4150-83F0-74D703A42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7732" name="Oval 4">
            <a:extLst>
              <a:ext uri="{FF2B5EF4-FFF2-40B4-BE49-F238E27FC236}">
                <a16:creationId xmlns:a16="http://schemas.microsoft.com/office/drawing/2014/main" id="{EF67ED95-ADCD-4CEF-B50B-51E0DA29C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7733" name="Oval 5">
            <a:extLst>
              <a:ext uri="{FF2B5EF4-FFF2-40B4-BE49-F238E27FC236}">
                <a16:creationId xmlns:a16="http://schemas.microsoft.com/office/drawing/2014/main" id="{D1667B34-3F25-4035-A739-68D297320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7734" name="AutoShape 6">
            <a:extLst>
              <a:ext uri="{FF2B5EF4-FFF2-40B4-BE49-F238E27FC236}">
                <a16:creationId xmlns:a16="http://schemas.microsoft.com/office/drawing/2014/main" id="{EA411C89-E377-46FB-8769-38C30C7B57FF}"/>
              </a:ext>
            </a:extLst>
          </p:cNvPr>
          <p:cNvCxnSpPr>
            <a:cxnSpLocks noChangeShapeType="1"/>
            <a:stCxn id="457731" idx="0"/>
            <a:endCxn id="45773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35" name="Oval 7">
            <a:extLst>
              <a:ext uri="{FF2B5EF4-FFF2-40B4-BE49-F238E27FC236}">
                <a16:creationId xmlns:a16="http://schemas.microsoft.com/office/drawing/2014/main" id="{4F00A4D3-9837-4AAE-8E5F-AD420C54A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7736" name="AutoShape 8">
            <a:extLst>
              <a:ext uri="{FF2B5EF4-FFF2-40B4-BE49-F238E27FC236}">
                <a16:creationId xmlns:a16="http://schemas.microsoft.com/office/drawing/2014/main" id="{288EBDBE-BD3F-4DF2-B60D-380914BB4271}"/>
              </a:ext>
            </a:extLst>
          </p:cNvPr>
          <p:cNvCxnSpPr>
            <a:cxnSpLocks noChangeShapeType="1"/>
            <a:stCxn id="457732" idx="5"/>
            <a:endCxn id="45773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37" name="Oval 9">
            <a:extLst>
              <a:ext uri="{FF2B5EF4-FFF2-40B4-BE49-F238E27FC236}">
                <a16:creationId xmlns:a16="http://schemas.microsoft.com/office/drawing/2014/main" id="{C49E2380-2DC0-4E6A-B692-14ADDA45C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7738" name="AutoShape 10">
            <a:extLst>
              <a:ext uri="{FF2B5EF4-FFF2-40B4-BE49-F238E27FC236}">
                <a16:creationId xmlns:a16="http://schemas.microsoft.com/office/drawing/2014/main" id="{7F16CFEE-DF4D-49C7-8E14-E393BD170372}"/>
              </a:ext>
            </a:extLst>
          </p:cNvPr>
          <p:cNvCxnSpPr>
            <a:cxnSpLocks noChangeShapeType="1"/>
            <a:stCxn id="457732" idx="6"/>
            <a:endCxn id="45773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39" name="Oval 11">
            <a:extLst>
              <a:ext uri="{FF2B5EF4-FFF2-40B4-BE49-F238E27FC236}">
                <a16:creationId xmlns:a16="http://schemas.microsoft.com/office/drawing/2014/main" id="{7BE1DDED-A175-423B-9FEF-3BDC9B3E54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7740" name="Oval 12">
            <a:extLst>
              <a:ext uri="{FF2B5EF4-FFF2-40B4-BE49-F238E27FC236}">
                <a16:creationId xmlns:a16="http://schemas.microsoft.com/office/drawing/2014/main" id="{1727A671-56F1-4F10-82F7-5AECE9BD1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7741" name="AutoShape 13">
            <a:extLst>
              <a:ext uri="{FF2B5EF4-FFF2-40B4-BE49-F238E27FC236}">
                <a16:creationId xmlns:a16="http://schemas.microsoft.com/office/drawing/2014/main" id="{80DE3CAB-DBF9-42C9-BB3C-1B89A83782A4}"/>
              </a:ext>
            </a:extLst>
          </p:cNvPr>
          <p:cNvCxnSpPr>
            <a:cxnSpLocks noChangeShapeType="1"/>
            <a:stCxn id="457732" idx="4"/>
            <a:endCxn id="45773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742" name="AutoShape 14">
            <a:extLst>
              <a:ext uri="{FF2B5EF4-FFF2-40B4-BE49-F238E27FC236}">
                <a16:creationId xmlns:a16="http://schemas.microsoft.com/office/drawing/2014/main" id="{9E548407-D01C-4DF7-A4B2-4399A8E24EFA}"/>
              </a:ext>
            </a:extLst>
          </p:cNvPr>
          <p:cNvCxnSpPr>
            <a:cxnSpLocks noChangeShapeType="1"/>
            <a:stCxn id="457740" idx="2"/>
            <a:endCxn id="45773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743" name="AutoShape 15">
            <a:extLst>
              <a:ext uri="{FF2B5EF4-FFF2-40B4-BE49-F238E27FC236}">
                <a16:creationId xmlns:a16="http://schemas.microsoft.com/office/drawing/2014/main" id="{051D9AC9-5A3D-4A90-9FD6-E70783766789}"/>
              </a:ext>
            </a:extLst>
          </p:cNvPr>
          <p:cNvCxnSpPr>
            <a:cxnSpLocks noChangeShapeType="1"/>
            <a:stCxn id="457740" idx="3"/>
            <a:endCxn id="45773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744" name="AutoShape 16">
            <a:extLst>
              <a:ext uri="{FF2B5EF4-FFF2-40B4-BE49-F238E27FC236}">
                <a16:creationId xmlns:a16="http://schemas.microsoft.com/office/drawing/2014/main" id="{32147DF6-A6BF-4757-93AC-EF49A4B3651B}"/>
              </a:ext>
            </a:extLst>
          </p:cNvPr>
          <p:cNvCxnSpPr>
            <a:cxnSpLocks noChangeShapeType="1"/>
            <a:stCxn id="457731" idx="7"/>
            <a:endCxn id="45773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745" name="AutoShape 17">
            <a:extLst>
              <a:ext uri="{FF2B5EF4-FFF2-40B4-BE49-F238E27FC236}">
                <a16:creationId xmlns:a16="http://schemas.microsoft.com/office/drawing/2014/main" id="{BB22E225-B81B-4E6A-9CAC-CC67E4B2B10F}"/>
              </a:ext>
            </a:extLst>
          </p:cNvPr>
          <p:cNvCxnSpPr>
            <a:cxnSpLocks noChangeShapeType="1"/>
            <a:stCxn id="457740" idx="7"/>
            <a:endCxn id="45773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46" name="Oval 18">
            <a:extLst>
              <a:ext uri="{FF2B5EF4-FFF2-40B4-BE49-F238E27FC236}">
                <a16:creationId xmlns:a16="http://schemas.microsoft.com/office/drawing/2014/main" id="{27D9B68E-0095-4E93-A67C-C8B80A4CD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</a:t>
            </a:r>
          </a:p>
        </p:txBody>
      </p: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1AD454D1-E47D-455C-9D82-6D0E451F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7748" name="Text Box 20">
            <a:extLst>
              <a:ext uri="{FF2B5EF4-FFF2-40B4-BE49-F238E27FC236}">
                <a16:creationId xmlns:a16="http://schemas.microsoft.com/office/drawing/2014/main" id="{D786EFE1-B49B-4139-83B5-72225D13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7749" name="Text Box 21">
            <a:extLst>
              <a:ext uri="{FF2B5EF4-FFF2-40B4-BE49-F238E27FC236}">
                <a16:creationId xmlns:a16="http://schemas.microsoft.com/office/drawing/2014/main" id="{0B4512DF-7994-444D-B4B9-0E9724780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7750" name="Text Box 22">
            <a:extLst>
              <a:ext uri="{FF2B5EF4-FFF2-40B4-BE49-F238E27FC236}">
                <a16:creationId xmlns:a16="http://schemas.microsoft.com/office/drawing/2014/main" id="{F40C893C-6E0E-4354-933A-91018C3D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7751" name="Oval 23">
            <a:extLst>
              <a:ext uri="{FF2B5EF4-FFF2-40B4-BE49-F238E27FC236}">
                <a16:creationId xmlns:a16="http://schemas.microsoft.com/office/drawing/2014/main" id="{1BFC020D-7FA5-4DCC-9105-8C61AB8BE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I</a:t>
            </a:r>
          </a:p>
        </p:txBody>
      </p:sp>
      <p:cxnSp>
        <p:nvCxnSpPr>
          <p:cNvPr id="457752" name="AutoShape 24">
            <a:extLst>
              <a:ext uri="{FF2B5EF4-FFF2-40B4-BE49-F238E27FC236}">
                <a16:creationId xmlns:a16="http://schemas.microsoft.com/office/drawing/2014/main" id="{A19BA54B-5129-4B44-86D9-3D4A42B434ED}"/>
              </a:ext>
            </a:extLst>
          </p:cNvPr>
          <p:cNvCxnSpPr>
            <a:cxnSpLocks noChangeShapeType="1"/>
            <a:stCxn id="457746" idx="6"/>
            <a:endCxn id="457751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53" name="Text Box 25">
            <a:extLst>
              <a:ext uri="{FF2B5EF4-FFF2-40B4-BE49-F238E27FC236}">
                <a16:creationId xmlns:a16="http://schemas.microsoft.com/office/drawing/2014/main" id="{DE0191BB-3E56-4A77-A169-9DE1F95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7754" name="Text Box 26">
            <a:extLst>
              <a:ext uri="{FF2B5EF4-FFF2-40B4-BE49-F238E27FC236}">
                <a16:creationId xmlns:a16="http://schemas.microsoft.com/office/drawing/2014/main" id="{06E56A94-7BC1-401A-B770-813F2FCF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51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visit(H)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(H, I)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7755" name="AutoShape 27">
            <a:extLst>
              <a:ext uri="{FF2B5EF4-FFF2-40B4-BE49-F238E27FC236}">
                <a16:creationId xmlns:a16="http://schemas.microsoft.com/office/drawing/2014/main" id="{4FFB31E2-0AB1-4810-BA48-14FC2585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696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57" name="Text Box 29">
            <a:extLst>
              <a:ext uri="{FF2B5EF4-FFF2-40B4-BE49-F238E27FC236}">
                <a16:creationId xmlns:a16="http://schemas.microsoft.com/office/drawing/2014/main" id="{405A8D33-8E6D-4768-9E2F-C7F4A379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3962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visit(I)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(I, H)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7758" name="AutoShape 30">
            <a:extLst>
              <a:ext uri="{FF2B5EF4-FFF2-40B4-BE49-F238E27FC236}">
                <a16:creationId xmlns:a16="http://schemas.microsoft.com/office/drawing/2014/main" id="{FBAAEFA3-45AC-416E-9B13-80483BC5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8796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60" name="AutoShape 32">
            <a:extLst>
              <a:ext uri="{FF2B5EF4-FFF2-40B4-BE49-F238E27FC236}">
                <a16:creationId xmlns:a16="http://schemas.microsoft.com/office/drawing/2014/main" id="{7E4D7CDB-8190-4118-AD5F-052D6D8D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237D364E-72A6-4D62-98B7-A02604641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B947-6427-4D0C-BACB-9A78E23BB0A6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96B230F9-A49A-4176-98C8-B69A826A7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8755" name="Oval 3">
            <a:extLst>
              <a:ext uri="{FF2B5EF4-FFF2-40B4-BE49-F238E27FC236}">
                <a16:creationId xmlns:a16="http://schemas.microsoft.com/office/drawing/2014/main" id="{4EFB14D7-2524-41C6-B84F-DD2EFD4C4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29EB0815-AAA9-467D-AD9D-ED8C77066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D16AC17C-7C44-4897-8E46-330B2876A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8758" name="AutoShape 6">
            <a:extLst>
              <a:ext uri="{FF2B5EF4-FFF2-40B4-BE49-F238E27FC236}">
                <a16:creationId xmlns:a16="http://schemas.microsoft.com/office/drawing/2014/main" id="{EDA62B91-B7BC-4190-A8AD-79545475E97F}"/>
              </a:ext>
            </a:extLst>
          </p:cNvPr>
          <p:cNvCxnSpPr>
            <a:cxnSpLocks noChangeShapeType="1"/>
            <a:stCxn id="458755" idx="0"/>
            <a:endCxn id="45875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59" name="Oval 7">
            <a:extLst>
              <a:ext uri="{FF2B5EF4-FFF2-40B4-BE49-F238E27FC236}">
                <a16:creationId xmlns:a16="http://schemas.microsoft.com/office/drawing/2014/main" id="{703DEA6A-7154-4088-A89D-A813B56E5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8760" name="AutoShape 8">
            <a:extLst>
              <a:ext uri="{FF2B5EF4-FFF2-40B4-BE49-F238E27FC236}">
                <a16:creationId xmlns:a16="http://schemas.microsoft.com/office/drawing/2014/main" id="{5EBD0E83-EAD0-4B7D-B353-4B07BB9EE515}"/>
              </a:ext>
            </a:extLst>
          </p:cNvPr>
          <p:cNvCxnSpPr>
            <a:cxnSpLocks noChangeShapeType="1"/>
            <a:stCxn id="458756" idx="5"/>
            <a:endCxn id="45875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1" name="Oval 9">
            <a:extLst>
              <a:ext uri="{FF2B5EF4-FFF2-40B4-BE49-F238E27FC236}">
                <a16:creationId xmlns:a16="http://schemas.microsoft.com/office/drawing/2014/main" id="{8C7CBB03-A42D-44E7-9D76-646AD7599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8762" name="AutoShape 10">
            <a:extLst>
              <a:ext uri="{FF2B5EF4-FFF2-40B4-BE49-F238E27FC236}">
                <a16:creationId xmlns:a16="http://schemas.microsoft.com/office/drawing/2014/main" id="{542228B8-3180-49FD-8582-54D3403E5BC7}"/>
              </a:ext>
            </a:extLst>
          </p:cNvPr>
          <p:cNvCxnSpPr>
            <a:cxnSpLocks noChangeShapeType="1"/>
            <a:stCxn id="458756" idx="6"/>
            <a:endCxn id="45876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3" name="Oval 11">
            <a:extLst>
              <a:ext uri="{FF2B5EF4-FFF2-40B4-BE49-F238E27FC236}">
                <a16:creationId xmlns:a16="http://schemas.microsoft.com/office/drawing/2014/main" id="{8A5F2D91-9374-489B-BD94-05D3D8D152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8764" name="Oval 12">
            <a:extLst>
              <a:ext uri="{FF2B5EF4-FFF2-40B4-BE49-F238E27FC236}">
                <a16:creationId xmlns:a16="http://schemas.microsoft.com/office/drawing/2014/main" id="{F28EA109-495E-4A10-B59E-9B72C02443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8765" name="AutoShape 13">
            <a:extLst>
              <a:ext uri="{FF2B5EF4-FFF2-40B4-BE49-F238E27FC236}">
                <a16:creationId xmlns:a16="http://schemas.microsoft.com/office/drawing/2014/main" id="{A376B717-5B22-4EC5-BEDF-01B54E8E3513}"/>
              </a:ext>
            </a:extLst>
          </p:cNvPr>
          <p:cNvCxnSpPr>
            <a:cxnSpLocks noChangeShapeType="1"/>
            <a:stCxn id="458756" idx="4"/>
            <a:endCxn id="45875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6" name="AutoShape 14">
            <a:extLst>
              <a:ext uri="{FF2B5EF4-FFF2-40B4-BE49-F238E27FC236}">
                <a16:creationId xmlns:a16="http://schemas.microsoft.com/office/drawing/2014/main" id="{6678CB39-A98E-4F28-AC2E-A748BA01DCC4}"/>
              </a:ext>
            </a:extLst>
          </p:cNvPr>
          <p:cNvCxnSpPr>
            <a:cxnSpLocks noChangeShapeType="1"/>
            <a:stCxn id="458764" idx="2"/>
            <a:endCxn id="45876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7" name="AutoShape 15">
            <a:extLst>
              <a:ext uri="{FF2B5EF4-FFF2-40B4-BE49-F238E27FC236}">
                <a16:creationId xmlns:a16="http://schemas.microsoft.com/office/drawing/2014/main" id="{6452F8E6-C3D4-4860-9F91-0E121CB7EB64}"/>
              </a:ext>
            </a:extLst>
          </p:cNvPr>
          <p:cNvCxnSpPr>
            <a:cxnSpLocks noChangeShapeType="1"/>
            <a:stCxn id="458764" idx="3"/>
            <a:endCxn id="45875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8" name="AutoShape 16">
            <a:extLst>
              <a:ext uri="{FF2B5EF4-FFF2-40B4-BE49-F238E27FC236}">
                <a16:creationId xmlns:a16="http://schemas.microsoft.com/office/drawing/2014/main" id="{0CCBD4B8-283E-4152-8C15-0495F901A1B0}"/>
              </a:ext>
            </a:extLst>
          </p:cNvPr>
          <p:cNvCxnSpPr>
            <a:cxnSpLocks noChangeShapeType="1"/>
            <a:stCxn id="458755" idx="7"/>
            <a:endCxn id="45876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9" name="AutoShape 17">
            <a:extLst>
              <a:ext uri="{FF2B5EF4-FFF2-40B4-BE49-F238E27FC236}">
                <a16:creationId xmlns:a16="http://schemas.microsoft.com/office/drawing/2014/main" id="{4E0644CD-7725-4221-A3F2-860B8AA8DEEF}"/>
              </a:ext>
            </a:extLst>
          </p:cNvPr>
          <p:cNvCxnSpPr>
            <a:cxnSpLocks noChangeShapeType="1"/>
            <a:stCxn id="458764" idx="7"/>
            <a:endCxn id="45876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0" name="Oval 18">
            <a:extLst>
              <a:ext uri="{FF2B5EF4-FFF2-40B4-BE49-F238E27FC236}">
                <a16:creationId xmlns:a16="http://schemas.microsoft.com/office/drawing/2014/main" id="{934341EE-CE56-4B14-9AFE-93AEB92F9B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</a:t>
            </a:r>
          </a:p>
        </p:txBody>
      </p: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14EB9AEF-C8C4-4C47-A6D6-1B08C1B6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8772" name="Text Box 20">
            <a:extLst>
              <a:ext uri="{FF2B5EF4-FFF2-40B4-BE49-F238E27FC236}">
                <a16:creationId xmlns:a16="http://schemas.microsoft.com/office/drawing/2014/main" id="{40F5724A-D84F-4F15-9568-1F7FF6480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8773" name="Text Box 21">
            <a:extLst>
              <a:ext uri="{FF2B5EF4-FFF2-40B4-BE49-F238E27FC236}">
                <a16:creationId xmlns:a16="http://schemas.microsoft.com/office/drawing/2014/main" id="{BCC19861-C506-4F82-B1E3-8017FDDB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8774" name="Text Box 22">
            <a:extLst>
              <a:ext uri="{FF2B5EF4-FFF2-40B4-BE49-F238E27FC236}">
                <a16:creationId xmlns:a16="http://schemas.microsoft.com/office/drawing/2014/main" id="{5FDF27C7-1F2F-477B-B278-379F4A03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8775" name="Oval 23">
            <a:extLst>
              <a:ext uri="{FF2B5EF4-FFF2-40B4-BE49-F238E27FC236}">
                <a16:creationId xmlns:a16="http://schemas.microsoft.com/office/drawing/2014/main" id="{FCA9CA02-7F36-4C17-9C92-8EF0388A37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I</a:t>
            </a:r>
          </a:p>
        </p:txBody>
      </p:sp>
      <p:cxnSp>
        <p:nvCxnSpPr>
          <p:cNvPr id="458776" name="AutoShape 24">
            <a:extLst>
              <a:ext uri="{FF2B5EF4-FFF2-40B4-BE49-F238E27FC236}">
                <a16:creationId xmlns:a16="http://schemas.microsoft.com/office/drawing/2014/main" id="{7B3BCEAD-477C-4570-99C2-6CAA4819BD48}"/>
              </a:ext>
            </a:extLst>
          </p:cNvPr>
          <p:cNvCxnSpPr>
            <a:cxnSpLocks noChangeShapeType="1"/>
            <a:stCxn id="458770" idx="6"/>
            <a:endCxn id="458775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7" name="Text Box 25">
            <a:extLst>
              <a:ext uri="{FF2B5EF4-FFF2-40B4-BE49-F238E27FC236}">
                <a16:creationId xmlns:a16="http://schemas.microsoft.com/office/drawing/2014/main" id="{3CFBD7CA-83B4-4D7B-8E86-B6FB548D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58778" name="Text Box 26">
            <a:extLst>
              <a:ext uri="{FF2B5EF4-FFF2-40B4-BE49-F238E27FC236}">
                <a16:creationId xmlns:a16="http://schemas.microsoft.com/office/drawing/2014/main" id="{301E340F-54DC-4316-AB19-598B3F6E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514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visit(H)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(H, I)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58779" name="AutoShape 27">
            <a:extLst>
              <a:ext uri="{FF2B5EF4-FFF2-40B4-BE49-F238E27FC236}">
                <a16:creationId xmlns:a16="http://schemas.microsoft.com/office/drawing/2014/main" id="{69F606F2-7D61-4543-B179-E8E6387B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17696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8783" name="AutoShape 31">
            <a:extLst>
              <a:ext uri="{FF2B5EF4-FFF2-40B4-BE49-F238E27FC236}">
                <a16:creationId xmlns:a16="http://schemas.microsoft.com/office/drawing/2014/main" id="{C73AC611-534A-4349-AE82-E8625F81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90B4D8F7-4058-47F3-BE88-0A671CF2F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6EA70-F330-4890-A177-EB1D582D5EE2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32130" name="Text Box 2">
            <a:extLst>
              <a:ext uri="{FF2B5EF4-FFF2-40B4-BE49-F238E27FC236}">
                <a16:creationId xmlns:a16="http://schemas.microsoft.com/office/drawing/2014/main" id="{D5D3A68A-602B-4670-A28A-06280D63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730197C3-9162-42FE-9DAA-2EB6B4483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2132" name="Oval 4">
            <a:extLst>
              <a:ext uri="{FF2B5EF4-FFF2-40B4-BE49-F238E27FC236}">
                <a16:creationId xmlns:a16="http://schemas.microsoft.com/office/drawing/2014/main" id="{50AEB1A6-FEE5-4B61-93C0-5C485F1A59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2133" name="Oval 5">
            <a:extLst>
              <a:ext uri="{FF2B5EF4-FFF2-40B4-BE49-F238E27FC236}">
                <a16:creationId xmlns:a16="http://schemas.microsoft.com/office/drawing/2014/main" id="{47EAFA44-0539-43E7-BCF7-3F7861DA9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2134" name="Oval 6">
            <a:extLst>
              <a:ext uri="{FF2B5EF4-FFF2-40B4-BE49-F238E27FC236}">
                <a16:creationId xmlns:a16="http://schemas.microsoft.com/office/drawing/2014/main" id="{733048ED-03D0-4E3A-838C-B76555B0D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2135" name="AutoShape 7">
            <a:extLst>
              <a:ext uri="{FF2B5EF4-FFF2-40B4-BE49-F238E27FC236}">
                <a16:creationId xmlns:a16="http://schemas.microsoft.com/office/drawing/2014/main" id="{09B5ECFD-D7D6-4AE3-B633-F92B065DB86D}"/>
              </a:ext>
            </a:extLst>
          </p:cNvPr>
          <p:cNvCxnSpPr>
            <a:cxnSpLocks noChangeShapeType="1"/>
            <a:stCxn id="432132" idx="0"/>
            <a:endCxn id="43213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36" name="Oval 8">
            <a:extLst>
              <a:ext uri="{FF2B5EF4-FFF2-40B4-BE49-F238E27FC236}">
                <a16:creationId xmlns:a16="http://schemas.microsoft.com/office/drawing/2014/main" id="{47526D5C-1031-4A83-87BE-0ABC0D3E3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2137" name="AutoShape 9">
            <a:extLst>
              <a:ext uri="{FF2B5EF4-FFF2-40B4-BE49-F238E27FC236}">
                <a16:creationId xmlns:a16="http://schemas.microsoft.com/office/drawing/2014/main" id="{6480389A-93A2-4310-A0B4-C7B748103B4C}"/>
              </a:ext>
            </a:extLst>
          </p:cNvPr>
          <p:cNvCxnSpPr>
            <a:cxnSpLocks noChangeShapeType="1"/>
            <a:stCxn id="432133" idx="5"/>
            <a:endCxn id="432136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38" name="Oval 10">
            <a:extLst>
              <a:ext uri="{FF2B5EF4-FFF2-40B4-BE49-F238E27FC236}">
                <a16:creationId xmlns:a16="http://schemas.microsoft.com/office/drawing/2014/main" id="{E5007A34-7463-470B-B42F-DD238D1FD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32139" name="AutoShape 11">
            <a:extLst>
              <a:ext uri="{FF2B5EF4-FFF2-40B4-BE49-F238E27FC236}">
                <a16:creationId xmlns:a16="http://schemas.microsoft.com/office/drawing/2014/main" id="{93E28A7B-5579-4CF4-ACB8-8658010C9A78}"/>
              </a:ext>
            </a:extLst>
          </p:cNvPr>
          <p:cNvCxnSpPr>
            <a:cxnSpLocks noChangeShapeType="1"/>
            <a:stCxn id="432133" idx="6"/>
            <a:endCxn id="432138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40" name="Oval 12">
            <a:extLst>
              <a:ext uri="{FF2B5EF4-FFF2-40B4-BE49-F238E27FC236}">
                <a16:creationId xmlns:a16="http://schemas.microsoft.com/office/drawing/2014/main" id="{F7D316D1-4EFE-4AEF-AB85-1E9AD6242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2141" name="Oval 13">
            <a:extLst>
              <a:ext uri="{FF2B5EF4-FFF2-40B4-BE49-F238E27FC236}">
                <a16:creationId xmlns:a16="http://schemas.microsoft.com/office/drawing/2014/main" id="{74872649-91FF-42EA-AF6B-2FAACFF97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2142" name="AutoShape 14">
            <a:extLst>
              <a:ext uri="{FF2B5EF4-FFF2-40B4-BE49-F238E27FC236}">
                <a16:creationId xmlns:a16="http://schemas.microsoft.com/office/drawing/2014/main" id="{644B3806-8264-4398-8A4D-4ECD12E5E6CA}"/>
              </a:ext>
            </a:extLst>
          </p:cNvPr>
          <p:cNvCxnSpPr>
            <a:cxnSpLocks noChangeShapeType="1"/>
            <a:stCxn id="432133" idx="4"/>
            <a:endCxn id="432134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2143" name="AutoShape 15">
            <a:extLst>
              <a:ext uri="{FF2B5EF4-FFF2-40B4-BE49-F238E27FC236}">
                <a16:creationId xmlns:a16="http://schemas.microsoft.com/office/drawing/2014/main" id="{7179B5BA-C876-4C5E-9B60-28DF73E0CFC3}"/>
              </a:ext>
            </a:extLst>
          </p:cNvPr>
          <p:cNvCxnSpPr>
            <a:cxnSpLocks noChangeShapeType="1"/>
            <a:stCxn id="432141" idx="2"/>
            <a:endCxn id="432140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2144" name="AutoShape 16">
            <a:extLst>
              <a:ext uri="{FF2B5EF4-FFF2-40B4-BE49-F238E27FC236}">
                <a16:creationId xmlns:a16="http://schemas.microsoft.com/office/drawing/2014/main" id="{97AC693B-1544-4D0D-B20F-7D9F9847D22C}"/>
              </a:ext>
            </a:extLst>
          </p:cNvPr>
          <p:cNvCxnSpPr>
            <a:cxnSpLocks noChangeShapeType="1"/>
            <a:stCxn id="432141" idx="3"/>
            <a:endCxn id="432132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2145" name="AutoShape 17">
            <a:extLst>
              <a:ext uri="{FF2B5EF4-FFF2-40B4-BE49-F238E27FC236}">
                <a16:creationId xmlns:a16="http://schemas.microsoft.com/office/drawing/2014/main" id="{BC3E1E62-CEDD-460D-9F15-CAF8C6453188}"/>
              </a:ext>
            </a:extLst>
          </p:cNvPr>
          <p:cNvCxnSpPr>
            <a:cxnSpLocks noChangeShapeType="1"/>
            <a:stCxn id="432132" idx="7"/>
            <a:endCxn id="432140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2146" name="AutoShape 18">
            <a:extLst>
              <a:ext uri="{FF2B5EF4-FFF2-40B4-BE49-F238E27FC236}">
                <a16:creationId xmlns:a16="http://schemas.microsoft.com/office/drawing/2014/main" id="{ABFE2C83-CFC3-4201-88D9-C1C76757F67E}"/>
              </a:ext>
            </a:extLst>
          </p:cNvPr>
          <p:cNvCxnSpPr>
            <a:cxnSpLocks noChangeShapeType="1"/>
            <a:stCxn id="432141" idx="7"/>
            <a:endCxn id="432138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47" name="Oval 19">
            <a:extLst>
              <a:ext uri="{FF2B5EF4-FFF2-40B4-BE49-F238E27FC236}">
                <a16:creationId xmlns:a16="http://schemas.microsoft.com/office/drawing/2014/main" id="{701668EB-C261-4BFF-92D8-C9F0A0D3C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2148" name="Text Box 20">
            <a:extLst>
              <a:ext uri="{FF2B5EF4-FFF2-40B4-BE49-F238E27FC236}">
                <a16:creationId xmlns:a16="http://schemas.microsoft.com/office/drawing/2014/main" id="{CFA90B77-D519-4959-897B-B3600D9E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2149" name="Text Box 21">
            <a:extLst>
              <a:ext uri="{FF2B5EF4-FFF2-40B4-BE49-F238E27FC236}">
                <a16:creationId xmlns:a16="http://schemas.microsoft.com/office/drawing/2014/main" id="{3E923079-4715-4740-B3AC-7B3A33F3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2150" name="Text Box 22">
            <a:extLst>
              <a:ext uri="{FF2B5EF4-FFF2-40B4-BE49-F238E27FC236}">
                <a16:creationId xmlns:a16="http://schemas.microsoft.com/office/drawing/2014/main" id="{9DEBDB9D-AE84-4904-9B50-00BC0629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2151" name="Text Box 23">
            <a:extLst>
              <a:ext uri="{FF2B5EF4-FFF2-40B4-BE49-F238E27FC236}">
                <a16:creationId xmlns:a16="http://schemas.microsoft.com/office/drawing/2014/main" id="{4BC94A05-F5DC-485F-8338-C66EA13F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2152" name="Oval 24">
            <a:extLst>
              <a:ext uri="{FF2B5EF4-FFF2-40B4-BE49-F238E27FC236}">
                <a16:creationId xmlns:a16="http://schemas.microsoft.com/office/drawing/2014/main" id="{17271AD2-3634-4F31-9E6A-EDC4ACA09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2153" name="AutoShape 25">
            <a:extLst>
              <a:ext uri="{FF2B5EF4-FFF2-40B4-BE49-F238E27FC236}">
                <a16:creationId xmlns:a16="http://schemas.microsoft.com/office/drawing/2014/main" id="{EFE93680-D07D-45F5-AFD7-0F5DA7DC78B4}"/>
              </a:ext>
            </a:extLst>
          </p:cNvPr>
          <p:cNvCxnSpPr>
            <a:cxnSpLocks noChangeShapeType="1"/>
            <a:stCxn id="432147" idx="6"/>
            <a:endCxn id="432152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54" name="Text Box 26">
            <a:extLst>
              <a:ext uri="{FF2B5EF4-FFF2-40B4-BE49-F238E27FC236}">
                <a16:creationId xmlns:a16="http://schemas.microsoft.com/office/drawing/2014/main" id="{87183055-C35D-4501-956D-D50272D3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2155" name="AutoShape 27">
            <a:extLst>
              <a:ext uri="{FF2B5EF4-FFF2-40B4-BE49-F238E27FC236}">
                <a16:creationId xmlns:a16="http://schemas.microsoft.com/office/drawing/2014/main" id="{997DA5D1-8751-48C3-B07D-DA9CC608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2156" name="AutoShape 28">
            <a:extLst>
              <a:ext uri="{FF2B5EF4-FFF2-40B4-BE49-F238E27FC236}">
                <a16:creationId xmlns:a16="http://schemas.microsoft.com/office/drawing/2014/main" id="{761A4855-E78B-48CB-A60D-A3997B786007}"/>
              </a:ext>
            </a:extLst>
          </p:cNvPr>
          <p:cNvCxnSpPr>
            <a:cxnSpLocks noChangeShapeType="1"/>
            <a:stCxn id="432132" idx="0"/>
            <a:endCxn id="43213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2157" name="Text Box 29">
            <a:extLst>
              <a:ext uri="{FF2B5EF4-FFF2-40B4-BE49-F238E27FC236}">
                <a16:creationId xmlns:a16="http://schemas.microsoft.com/office/drawing/2014/main" id="{96345E7B-3519-42F4-87B0-02EA1BED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2158" name="AutoShape 30">
            <a:extLst>
              <a:ext uri="{FF2B5EF4-FFF2-40B4-BE49-F238E27FC236}">
                <a16:creationId xmlns:a16="http://schemas.microsoft.com/office/drawing/2014/main" id="{A19D51DC-F995-4495-AAFB-CFE3F3AB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2161" name="Rectangle 33">
            <a:extLst>
              <a:ext uri="{FF2B5EF4-FFF2-40B4-BE49-F238E27FC236}">
                <a16:creationId xmlns:a16="http://schemas.microsoft.com/office/drawing/2014/main" id="{95D0902A-AB59-495B-9B18-3A9013E4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A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6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674BFA41-AA5C-4570-A2B0-3662FC54A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BC8-2A75-4442-ABED-E124288825D0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782317D8-BB57-42C8-9E4B-6BEA2B327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59779" name="Oval 3">
            <a:extLst>
              <a:ext uri="{FF2B5EF4-FFF2-40B4-BE49-F238E27FC236}">
                <a16:creationId xmlns:a16="http://schemas.microsoft.com/office/drawing/2014/main" id="{F8E1B0BC-64B9-4CA4-9F5A-D1B5828DB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59780" name="Oval 4">
            <a:extLst>
              <a:ext uri="{FF2B5EF4-FFF2-40B4-BE49-F238E27FC236}">
                <a16:creationId xmlns:a16="http://schemas.microsoft.com/office/drawing/2014/main" id="{34ED171A-D0A0-47E6-BE7F-0C61158FB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59781" name="Oval 5">
            <a:extLst>
              <a:ext uri="{FF2B5EF4-FFF2-40B4-BE49-F238E27FC236}">
                <a16:creationId xmlns:a16="http://schemas.microsoft.com/office/drawing/2014/main" id="{92E86CF3-27CF-4E51-8775-CF733B68E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B</a:t>
            </a:r>
          </a:p>
        </p:txBody>
      </p:sp>
      <p:cxnSp>
        <p:nvCxnSpPr>
          <p:cNvPr id="459782" name="AutoShape 6">
            <a:extLst>
              <a:ext uri="{FF2B5EF4-FFF2-40B4-BE49-F238E27FC236}">
                <a16:creationId xmlns:a16="http://schemas.microsoft.com/office/drawing/2014/main" id="{0FAF67D4-5679-4B8C-AE83-55E2BAC75B02}"/>
              </a:ext>
            </a:extLst>
          </p:cNvPr>
          <p:cNvCxnSpPr>
            <a:cxnSpLocks noChangeShapeType="1"/>
            <a:stCxn id="459779" idx="0"/>
            <a:endCxn id="45978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783" name="Oval 7">
            <a:extLst>
              <a:ext uri="{FF2B5EF4-FFF2-40B4-BE49-F238E27FC236}">
                <a16:creationId xmlns:a16="http://schemas.microsoft.com/office/drawing/2014/main" id="{BEB3FC61-8115-41EA-A376-0D269C622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</a:t>
            </a:r>
          </a:p>
        </p:txBody>
      </p:sp>
      <p:cxnSp>
        <p:nvCxnSpPr>
          <p:cNvPr id="459784" name="AutoShape 8">
            <a:extLst>
              <a:ext uri="{FF2B5EF4-FFF2-40B4-BE49-F238E27FC236}">
                <a16:creationId xmlns:a16="http://schemas.microsoft.com/office/drawing/2014/main" id="{FC56C3EB-91CA-446F-BBB6-7FEFBE1DE6CE}"/>
              </a:ext>
            </a:extLst>
          </p:cNvPr>
          <p:cNvCxnSpPr>
            <a:cxnSpLocks noChangeShapeType="1"/>
            <a:stCxn id="459780" idx="5"/>
            <a:endCxn id="45978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785" name="Oval 9">
            <a:extLst>
              <a:ext uri="{FF2B5EF4-FFF2-40B4-BE49-F238E27FC236}">
                <a16:creationId xmlns:a16="http://schemas.microsoft.com/office/drawing/2014/main" id="{50B8A7FF-4847-442E-999D-1D05C12FA3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59786" name="AutoShape 10">
            <a:extLst>
              <a:ext uri="{FF2B5EF4-FFF2-40B4-BE49-F238E27FC236}">
                <a16:creationId xmlns:a16="http://schemas.microsoft.com/office/drawing/2014/main" id="{D43CD430-1857-4188-B437-D2A49A1588BC}"/>
              </a:ext>
            </a:extLst>
          </p:cNvPr>
          <p:cNvCxnSpPr>
            <a:cxnSpLocks noChangeShapeType="1"/>
            <a:stCxn id="459780" idx="6"/>
            <a:endCxn id="45978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787" name="Oval 11">
            <a:extLst>
              <a:ext uri="{FF2B5EF4-FFF2-40B4-BE49-F238E27FC236}">
                <a16:creationId xmlns:a16="http://schemas.microsoft.com/office/drawing/2014/main" id="{9939832C-6444-4D62-86E0-F2A920058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D</a:t>
            </a:r>
          </a:p>
        </p:txBody>
      </p:sp>
      <p:sp>
        <p:nvSpPr>
          <p:cNvPr id="459788" name="Oval 12">
            <a:extLst>
              <a:ext uri="{FF2B5EF4-FFF2-40B4-BE49-F238E27FC236}">
                <a16:creationId xmlns:a16="http://schemas.microsoft.com/office/drawing/2014/main" id="{9B707379-D346-4914-8E2B-99A518297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59789" name="AutoShape 13">
            <a:extLst>
              <a:ext uri="{FF2B5EF4-FFF2-40B4-BE49-F238E27FC236}">
                <a16:creationId xmlns:a16="http://schemas.microsoft.com/office/drawing/2014/main" id="{10D6E3C4-EAC9-4713-970B-56F7A4D4502B}"/>
              </a:ext>
            </a:extLst>
          </p:cNvPr>
          <p:cNvCxnSpPr>
            <a:cxnSpLocks noChangeShapeType="1"/>
            <a:stCxn id="459780" idx="4"/>
            <a:endCxn id="45978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790" name="AutoShape 14">
            <a:extLst>
              <a:ext uri="{FF2B5EF4-FFF2-40B4-BE49-F238E27FC236}">
                <a16:creationId xmlns:a16="http://schemas.microsoft.com/office/drawing/2014/main" id="{84B2189D-EB46-496E-9294-7734E2A8ABB6}"/>
              </a:ext>
            </a:extLst>
          </p:cNvPr>
          <p:cNvCxnSpPr>
            <a:cxnSpLocks noChangeShapeType="1"/>
            <a:stCxn id="459788" idx="2"/>
            <a:endCxn id="45978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791" name="AutoShape 15">
            <a:extLst>
              <a:ext uri="{FF2B5EF4-FFF2-40B4-BE49-F238E27FC236}">
                <a16:creationId xmlns:a16="http://schemas.microsoft.com/office/drawing/2014/main" id="{868F79BE-B713-4890-B523-9C897CE4605D}"/>
              </a:ext>
            </a:extLst>
          </p:cNvPr>
          <p:cNvCxnSpPr>
            <a:cxnSpLocks noChangeShapeType="1"/>
            <a:stCxn id="459788" idx="3"/>
            <a:endCxn id="45977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792" name="AutoShape 16">
            <a:extLst>
              <a:ext uri="{FF2B5EF4-FFF2-40B4-BE49-F238E27FC236}">
                <a16:creationId xmlns:a16="http://schemas.microsoft.com/office/drawing/2014/main" id="{04289D75-66ED-4884-83B4-98A10F9E000B}"/>
              </a:ext>
            </a:extLst>
          </p:cNvPr>
          <p:cNvCxnSpPr>
            <a:cxnSpLocks noChangeShapeType="1"/>
            <a:stCxn id="459779" idx="7"/>
            <a:endCxn id="45978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793" name="AutoShape 17">
            <a:extLst>
              <a:ext uri="{FF2B5EF4-FFF2-40B4-BE49-F238E27FC236}">
                <a16:creationId xmlns:a16="http://schemas.microsoft.com/office/drawing/2014/main" id="{BB0F3912-B050-4FCB-99E9-9595ADCBDD5E}"/>
              </a:ext>
            </a:extLst>
          </p:cNvPr>
          <p:cNvCxnSpPr>
            <a:cxnSpLocks noChangeShapeType="1"/>
            <a:stCxn id="459788" idx="7"/>
            <a:endCxn id="45978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794" name="Oval 18">
            <a:extLst>
              <a:ext uri="{FF2B5EF4-FFF2-40B4-BE49-F238E27FC236}">
                <a16:creationId xmlns:a16="http://schemas.microsoft.com/office/drawing/2014/main" id="{74DC7D1C-225E-44E0-9A46-2651D2A173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H</a:t>
            </a:r>
          </a:p>
        </p:txBody>
      </p: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8FB6ABAD-B2E8-41A8-9FD7-C4EE2953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59796" name="Text Box 20">
            <a:extLst>
              <a:ext uri="{FF2B5EF4-FFF2-40B4-BE49-F238E27FC236}">
                <a16:creationId xmlns:a16="http://schemas.microsoft.com/office/drawing/2014/main" id="{374D8541-ADA7-49F6-9E83-E03D2AE6B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59797" name="Text Box 21">
            <a:extLst>
              <a:ext uri="{FF2B5EF4-FFF2-40B4-BE49-F238E27FC236}">
                <a16:creationId xmlns:a16="http://schemas.microsoft.com/office/drawing/2014/main" id="{8D3CF13D-97C3-45B1-B22E-80973B6D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59798" name="Text Box 22">
            <a:extLst>
              <a:ext uri="{FF2B5EF4-FFF2-40B4-BE49-F238E27FC236}">
                <a16:creationId xmlns:a16="http://schemas.microsoft.com/office/drawing/2014/main" id="{E5AE9E57-C480-4A9D-BA32-1148D5EF0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59799" name="Oval 23">
            <a:extLst>
              <a:ext uri="{FF2B5EF4-FFF2-40B4-BE49-F238E27FC236}">
                <a16:creationId xmlns:a16="http://schemas.microsoft.com/office/drawing/2014/main" id="{BE7C74F4-8B7B-4CF5-8471-834EA158B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I</a:t>
            </a:r>
          </a:p>
        </p:txBody>
      </p:sp>
      <p:cxnSp>
        <p:nvCxnSpPr>
          <p:cNvPr id="459800" name="AutoShape 24">
            <a:extLst>
              <a:ext uri="{FF2B5EF4-FFF2-40B4-BE49-F238E27FC236}">
                <a16:creationId xmlns:a16="http://schemas.microsoft.com/office/drawing/2014/main" id="{90BAAF2F-C8F1-45E8-82BC-336A33CC1AF4}"/>
              </a:ext>
            </a:extLst>
          </p:cNvPr>
          <p:cNvCxnSpPr>
            <a:cxnSpLocks noChangeShapeType="1"/>
            <a:stCxn id="459794" idx="6"/>
            <a:endCxn id="459799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1" name="Text Box 25">
            <a:extLst>
              <a:ext uri="{FF2B5EF4-FFF2-40B4-BE49-F238E27FC236}">
                <a16:creationId xmlns:a16="http://schemas.microsoft.com/office/drawing/2014/main" id="{21999D30-3F31-4C5C-81B0-7DB4FD87B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85886229-9462-48A3-B488-BA39871CE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05F0-EA61-4D29-8D2E-E47810B4A898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33154" name="Text Box 2">
            <a:extLst>
              <a:ext uri="{FF2B5EF4-FFF2-40B4-BE49-F238E27FC236}">
                <a16:creationId xmlns:a16="http://schemas.microsoft.com/office/drawing/2014/main" id="{1A1694F2-E5D7-497E-8C71-AB4B0C41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F70974EF-3F5F-4F22-9C43-29A2CB6F0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3156" name="Oval 4">
            <a:extLst>
              <a:ext uri="{FF2B5EF4-FFF2-40B4-BE49-F238E27FC236}">
                <a16:creationId xmlns:a16="http://schemas.microsoft.com/office/drawing/2014/main" id="{D9A4B5F0-369D-425D-9A9C-59BD38671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3157" name="Oval 5">
            <a:extLst>
              <a:ext uri="{FF2B5EF4-FFF2-40B4-BE49-F238E27FC236}">
                <a16:creationId xmlns:a16="http://schemas.microsoft.com/office/drawing/2014/main" id="{1F6030F9-EA14-4737-B71C-AD6A4C95E1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3158" name="Oval 6">
            <a:extLst>
              <a:ext uri="{FF2B5EF4-FFF2-40B4-BE49-F238E27FC236}">
                <a16:creationId xmlns:a16="http://schemas.microsoft.com/office/drawing/2014/main" id="{C56DEA6B-F112-4DBD-8BD6-938568FD4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3159" name="AutoShape 7">
            <a:extLst>
              <a:ext uri="{FF2B5EF4-FFF2-40B4-BE49-F238E27FC236}">
                <a16:creationId xmlns:a16="http://schemas.microsoft.com/office/drawing/2014/main" id="{D9DF8967-6854-484B-A9C0-30CDBCDEACC6}"/>
              </a:ext>
            </a:extLst>
          </p:cNvPr>
          <p:cNvCxnSpPr>
            <a:cxnSpLocks noChangeShapeType="1"/>
            <a:stCxn id="433156" idx="0"/>
            <a:endCxn id="433157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60" name="Oval 8">
            <a:extLst>
              <a:ext uri="{FF2B5EF4-FFF2-40B4-BE49-F238E27FC236}">
                <a16:creationId xmlns:a16="http://schemas.microsoft.com/office/drawing/2014/main" id="{D07B14FB-CD80-4A6D-8FDC-041EE4C1D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3161" name="AutoShape 9">
            <a:extLst>
              <a:ext uri="{FF2B5EF4-FFF2-40B4-BE49-F238E27FC236}">
                <a16:creationId xmlns:a16="http://schemas.microsoft.com/office/drawing/2014/main" id="{94F34431-A75E-4BC0-AF70-7AC1F01C9033}"/>
              </a:ext>
            </a:extLst>
          </p:cNvPr>
          <p:cNvCxnSpPr>
            <a:cxnSpLocks noChangeShapeType="1"/>
            <a:stCxn id="433157" idx="5"/>
            <a:endCxn id="433160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62" name="Oval 10">
            <a:extLst>
              <a:ext uri="{FF2B5EF4-FFF2-40B4-BE49-F238E27FC236}">
                <a16:creationId xmlns:a16="http://schemas.microsoft.com/office/drawing/2014/main" id="{2523018F-BAF7-4E9D-AE28-542532D54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33163" name="AutoShape 11">
            <a:extLst>
              <a:ext uri="{FF2B5EF4-FFF2-40B4-BE49-F238E27FC236}">
                <a16:creationId xmlns:a16="http://schemas.microsoft.com/office/drawing/2014/main" id="{50C48F46-A88B-4877-AD83-4E4BD98C25F7}"/>
              </a:ext>
            </a:extLst>
          </p:cNvPr>
          <p:cNvCxnSpPr>
            <a:cxnSpLocks noChangeShapeType="1"/>
            <a:stCxn id="433157" idx="6"/>
            <a:endCxn id="433162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64" name="Oval 12">
            <a:extLst>
              <a:ext uri="{FF2B5EF4-FFF2-40B4-BE49-F238E27FC236}">
                <a16:creationId xmlns:a16="http://schemas.microsoft.com/office/drawing/2014/main" id="{8AC9CBDF-91C3-4236-A43C-280C48CC0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3165" name="Oval 13">
            <a:extLst>
              <a:ext uri="{FF2B5EF4-FFF2-40B4-BE49-F238E27FC236}">
                <a16:creationId xmlns:a16="http://schemas.microsoft.com/office/drawing/2014/main" id="{8ADA4FA8-F34E-4F70-B1D0-25548121E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3166" name="AutoShape 14">
            <a:extLst>
              <a:ext uri="{FF2B5EF4-FFF2-40B4-BE49-F238E27FC236}">
                <a16:creationId xmlns:a16="http://schemas.microsoft.com/office/drawing/2014/main" id="{F383666A-1462-4384-87E1-9543F869B6D2}"/>
              </a:ext>
            </a:extLst>
          </p:cNvPr>
          <p:cNvCxnSpPr>
            <a:cxnSpLocks noChangeShapeType="1"/>
            <a:stCxn id="433157" idx="4"/>
            <a:endCxn id="433158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3167" name="AutoShape 15">
            <a:extLst>
              <a:ext uri="{FF2B5EF4-FFF2-40B4-BE49-F238E27FC236}">
                <a16:creationId xmlns:a16="http://schemas.microsoft.com/office/drawing/2014/main" id="{3348227C-0F47-4008-8D5E-D0BBF712B9E8}"/>
              </a:ext>
            </a:extLst>
          </p:cNvPr>
          <p:cNvCxnSpPr>
            <a:cxnSpLocks noChangeShapeType="1"/>
            <a:stCxn id="433165" idx="2"/>
            <a:endCxn id="433164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3168" name="AutoShape 16">
            <a:extLst>
              <a:ext uri="{FF2B5EF4-FFF2-40B4-BE49-F238E27FC236}">
                <a16:creationId xmlns:a16="http://schemas.microsoft.com/office/drawing/2014/main" id="{94EFB7AF-02A4-4481-9478-444B5589A6F8}"/>
              </a:ext>
            </a:extLst>
          </p:cNvPr>
          <p:cNvCxnSpPr>
            <a:cxnSpLocks noChangeShapeType="1"/>
            <a:stCxn id="433165" idx="3"/>
            <a:endCxn id="43315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3169" name="AutoShape 17">
            <a:extLst>
              <a:ext uri="{FF2B5EF4-FFF2-40B4-BE49-F238E27FC236}">
                <a16:creationId xmlns:a16="http://schemas.microsoft.com/office/drawing/2014/main" id="{956025D2-D7B9-42E9-ABDA-7718DE787B4C}"/>
              </a:ext>
            </a:extLst>
          </p:cNvPr>
          <p:cNvCxnSpPr>
            <a:cxnSpLocks noChangeShapeType="1"/>
            <a:stCxn id="433156" idx="7"/>
            <a:endCxn id="433164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3170" name="AutoShape 18">
            <a:extLst>
              <a:ext uri="{FF2B5EF4-FFF2-40B4-BE49-F238E27FC236}">
                <a16:creationId xmlns:a16="http://schemas.microsoft.com/office/drawing/2014/main" id="{277811D5-F9AE-4C3D-8E9E-75B4B8B70EA6}"/>
              </a:ext>
            </a:extLst>
          </p:cNvPr>
          <p:cNvCxnSpPr>
            <a:cxnSpLocks noChangeShapeType="1"/>
            <a:stCxn id="433165" idx="7"/>
            <a:endCxn id="433162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71" name="Oval 19">
            <a:extLst>
              <a:ext uri="{FF2B5EF4-FFF2-40B4-BE49-F238E27FC236}">
                <a16:creationId xmlns:a16="http://schemas.microsoft.com/office/drawing/2014/main" id="{7632F071-A6C1-4C89-9BFA-5624A2F24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3172" name="Text Box 20">
            <a:extLst>
              <a:ext uri="{FF2B5EF4-FFF2-40B4-BE49-F238E27FC236}">
                <a16:creationId xmlns:a16="http://schemas.microsoft.com/office/drawing/2014/main" id="{4CFB86B9-011A-4DDA-95CE-B135BFFD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3173" name="Text Box 21">
            <a:extLst>
              <a:ext uri="{FF2B5EF4-FFF2-40B4-BE49-F238E27FC236}">
                <a16:creationId xmlns:a16="http://schemas.microsoft.com/office/drawing/2014/main" id="{6A43D935-1C21-4971-8C24-F1BDB7F72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3174" name="Text Box 22">
            <a:extLst>
              <a:ext uri="{FF2B5EF4-FFF2-40B4-BE49-F238E27FC236}">
                <a16:creationId xmlns:a16="http://schemas.microsoft.com/office/drawing/2014/main" id="{7F51D912-2D2E-4AD2-81B6-E5300ADD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3175" name="Text Box 23">
            <a:extLst>
              <a:ext uri="{FF2B5EF4-FFF2-40B4-BE49-F238E27FC236}">
                <a16:creationId xmlns:a16="http://schemas.microsoft.com/office/drawing/2014/main" id="{A964F3F4-C4D2-4BDB-9198-B09D7CB9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3176" name="Oval 24">
            <a:extLst>
              <a:ext uri="{FF2B5EF4-FFF2-40B4-BE49-F238E27FC236}">
                <a16:creationId xmlns:a16="http://schemas.microsoft.com/office/drawing/2014/main" id="{6A84DD17-909B-4820-928B-62B7D232E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3177" name="AutoShape 25">
            <a:extLst>
              <a:ext uri="{FF2B5EF4-FFF2-40B4-BE49-F238E27FC236}">
                <a16:creationId xmlns:a16="http://schemas.microsoft.com/office/drawing/2014/main" id="{BF241F94-BB74-463C-B433-ABC1B22528A0}"/>
              </a:ext>
            </a:extLst>
          </p:cNvPr>
          <p:cNvCxnSpPr>
            <a:cxnSpLocks noChangeShapeType="1"/>
            <a:stCxn id="433171" idx="6"/>
            <a:endCxn id="433176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78" name="Text Box 26">
            <a:extLst>
              <a:ext uri="{FF2B5EF4-FFF2-40B4-BE49-F238E27FC236}">
                <a16:creationId xmlns:a16="http://schemas.microsoft.com/office/drawing/2014/main" id="{2DCF766E-5543-4882-B6E0-6BA64069E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3179" name="AutoShape 27">
            <a:extLst>
              <a:ext uri="{FF2B5EF4-FFF2-40B4-BE49-F238E27FC236}">
                <a16:creationId xmlns:a16="http://schemas.microsoft.com/office/drawing/2014/main" id="{14281D58-0A5C-4A64-AA53-6C297FB5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3180" name="AutoShape 28">
            <a:extLst>
              <a:ext uri="{FF2B5EF4-FFF2-40B4-BE49-F238E27FC236}">
                <a16:creationId xmlns:a16="http://schemas.microsoft.com/office/drawing/2014/main" id="{2370435D-72B5-4587-9059-2E6B7207E7FB}"/>
              </a:ext>
            </a:extLst>
          </p:cNvPr>
          <p:cNvCxnSpPr>
            <a:cxnSpLocks noChangeShapeType="1"/>
            <a:stCxn id="433156" idx="6"/>
            <a:endCxn id="433165" idx="3"/>
          </p:cNvCxnSpPr>
          <p:nvPr/>
        </p:nvCxnSpPr>
        <p:spPr bwMode="auto">
          <a:xfrm flipV="1">
            <a:off x="2598738" y="3544888"/>
            <a:ext cx="1712912" cy="7985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3181" name="Text Box 29">
            <a:extLst>
              <a:ext uri="{FF2B5EF4-FFF2-40B4-BE49-F238E27FC236}">
                <a16:creationId xmlns:a16="http://schemas.microsoft.com/office/drawing/2014/main" id="{4AE8BF6F-7238-4D6B-99F6-49C688D0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3182" name="AutoShape 30">
            <a:extLst>
              <a:ext uri="{FF2B5EF4-FFF2-40B4-BE49-F238E27FC236}">
                <a16:creationId xmlns:a16="http://schemas.microsoft.com/office/drawing/2014/main" id="{87A0F465-8057-4735-ADB1-946F6474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33186" name="Group 34">
            <a:extLst>
              <a:ext uri="{FF2B5EF4-FFF2-40B4-BE49-F238E27FC236}">
                <a16:creationId xmlns:a16="http://schemas.microsoft.com/office/drawing/2014/main" id="{1F750506-72D6-4C2D-B3C7-16C48670A88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276600"/>
            <a:ext cx="2209800" cy="609600"/>
            <a:chOff x="2688" y="2064"/>
            <a:chExt cx="1392" cy="384"/>
          </a:xfrm>
        </p:grpSpPr>
        <p:sp>
          <p:nvSpPr>
            <p:cNvPr id="433184" name="Rectangle 32">
              <a:extLst>
                <a:ext uri="{FF2B5EF4-FFF2-40B4-BE49-F238E27FC236}">
                  <a16:creationId xmlns:a16="http://schemas.microsoft.com/office/drawing/2014/main" id="{5622094F-9796-41DE-AFE3-D1BBBBF7F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E newly discovered</a:t>
              </a:r>
            </a:p>
          </p:txBody>
        </p:sp>
        <p:sp>
          <p:nvSpPr>
            <p:cNvPr id="433185" name="Oval 33">
              <a:extLst>
                <a:ext uri="{FF2B5EF4-FFF2-40B4-BE49-F238E27FC236}">
                  <a16:creationId xmlns:a16="http://schemas.microsoft.com/office/drawing/2014/main" id="{760A622F-1846-4E27-A545-6F2CEF7029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2529D239-3210-4631-BC4A-BF99997B4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1B2F7-B015-4051-97FB-F9082339ED21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34178" name="Text Box 2">
            <a:extLst>
              <a:ext uri="{FF2B5EF4-FFF2-40B4-BE49-F238E27FC236}">
                <a16:creationId xmlns:a16="http://schemas.microsoft.com/office/drawing/2014/main" id="{5B479A30-73F4-4A52-A30C-09E13033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FB133D92-CCDC-4CDE-8D84-575126EEB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4180" name="Oval 4">
            <a:extLst>
              <a:ext uri="{FF2B5EF4-FFF2-40B4-BE49-F238E27FC236}">
                <a16:creationId xmlns:a16="http://schemas.microsoft.com/office/drawing/2014/main" id="{FEEEA8EC-6389-421E-9B81-3985B1B84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4181" name="Oval 5">
            <a:extLst>
              <a:ext uri="{FF2B5EF4-FFF2-40B4-BE49-F238E27FC236}">
                <a16:creationId xmlns:a16="http://schemas.microsoft.com/office/drawing/2014/main" id="{57973700-1B80-4802-9691-0B7D749B5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4182" name="Oval 6">
            <a:extLst>
              <a:ext uri="{FF2B5EF4-FFF2-40B4-BE49-F238E27FC236}">
                <a16:creationId xmlns:a16="http://schemas.microsoft.com/office/drawing/2014/main" id="{10390170-E604-47AC-9B89-E0C338201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4183" name="AutoShape 7">
            <a:extLst>
              <a:ext uri="{FF2B5EF4-FFF2-40B4-BE49-F238E27FC236}">
                <a16:creationId xmlns:a16="http://schemas.microsoft.com/office/drawing/2014/main" id="{7612D8C0-0C8B-402E-A7ED-B1E68BC4EC07}"/>
              </a:ext>
            </a:extLst>
          </p:cNvPr>
          <p:cNvCxnSpPr>
            <a:cxnSpLocks noChangeShapeType="1"/>
            <a:stCxn id="434180" idx="0"/>
            <a:endCxn id="434181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184" name="Oval 8">
            <a:extLst>
              <a:ext uri="{FF2B5EF4-FFF2-40B4-BE49-F238E27FC236}">
                <a16:creationId xmlns:a16="http://schemas.microsoft.com/office/drawing/2014/main" id="{2854A9CC-98D2-486F-A5C4-006373FFA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4185" name="AutoShape 9">
            <a:extLst>
              <a:ext uri="{FF2B5EF4-FFF2-40B4-BE49-F238E27FC236}">
                <a16:creationId xmlns:a16="http://schemas.microsoft.com/office/drawing/2014/main" id="{3E3609AF-A0A8-49E5-853D-7F17A8DDE69B}"/>
              </a:ext>
            </a:extLst>
          </p:cNvPr>
          <p:cNvCxnSpPr>
            <a:cxnSpLocks noChangeShapeType="1"/>
            <a:stCxn id="434181" idx="5"/>
            <a:endCxn id="434184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186" name="Oval 10">
            <a:extLst>
              <a:ext uri="{FF2B5EF4-FFF2-40B4-BE49-F238E27FC236}">
                <a16:creationId xmlns:a16="http://schemas.microsoft.com/office/drawing/2014/main" id="{BC138044-0493-45CD-9D65-1BB8522EE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34187" name="AutoShape 11">
            <a:extLst>
              <a:ext uri="{FF2B5EF4-FFF2-40B4-BE49-F238E27FC236}">
                <a16:creationId xmlns:a16="http://schemas.microsoft.com/office/drawing/2014/main" id="{FE4EDC3B-EA51-4C02-914B-C640CD2E0EAF}"/>
              </a:ext>
            </a:extLst>
          </p:cNvPr>
          <p:cNvCxnSpPr>
            <a:cxnSpLocks noChangeShapeType="1"/>
            <a:stCxn id="434181" idx="6"/>
            <a:endCxn id="434186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188" name="Oval 12">
            <a:extLst>
              <a:ext uri="{FF2B5EF4-FFF2-40B4-BE49-F238E27FC236}">
                <a16:creationId xmlns:a16="http://schemas.microsoft.com/office/drawing/2014/main" id="{0A3F2516-3E92-4537-96F3-F72DD5400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4189" name="Oval 13">
            <a:extLst>
              <a:ext uri="{FF2B5EF4-FFF2-40B4-BE49-F238E27FC236}">
                <a16:creationId xmlns:a16="http://schemas.microsoft.com/office/drawing/2014/main" id="{521249E6-18CB-4E15-A9FE-8193424E4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4190" name="AutoShape 14">
            <a:extLst>
              <a:ext uri="{FF2B5EF4-FFF2-40B4-BE49-F238E27FC236}">
                <a16:creationId xmlns:a16="http://schemas.microsoft.com/office/drawing/2014/main" id="{4F115668-1884-487E-98E3-CC80C8FE16E8}"/>
              </a:ext>
            </a:extLst>
          </p:cNvPr>
          <p:cNvCxnSpPr>
            <a:cxnSpLocks noChangeShapeType="1"/>
            <a:stCxn id="434181" idx="4"/>
            <a:endCxn id="434182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191" name="AutoShape 15">
            <a:extLst>
              <a:ext uri="{FF2B5EF4-FFF2-40B4-BE49-F238E27FC236}">
                <a16:creationId xmlns:a16="http://schemas.microsoft.com/office/drawing/2014/main" id="{E28CB3DF-1D36-4795-8AF8-A759C7095A03}"/>
              </a:ext>
            </a:extLst>
          </p:cNvPr>
          <p:cNvCxnSpPr>
            <a:cxnSpLocks noChangeShapeType="1"/>
            <a:stCxn id="434189" idx="2"/>
            <a:endCxn id="434188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192" name="AutoShape 16">
            <a:extLst>
              <a:ext uri="{FF2B5EF4-FFF2-40B4-BE49-F238E27FC236}">
                <a16:creationId xmlns:a16="http://schemas.microsoft.com/office/drawing/2014/main" id="{DB2384F6-5618-4C38-ABC4-37626DC76EF4}"/>
              </a:ext>
            </a:extLst>
          </p:cNvPr>
          <p:cNvCxnSpPr>
            <a:cxnSpLocks noChangeShapeType="1"/>
            <a:stCxn id="434189" idx="3"/>
            <a:endCxn id="434180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193" name="AutoShape 17">
            <a:extLst>
              <a:ext uri="{FF2B5EF4-FFF2-40B4-BE49-F238E27FC236}">
                <a16:creationId xmlns:a16="http://schemas.microsoft.com/office/drawing/2014/main" id="{8A0CDE53-6B81-46F1-BC75-199B816852E3}"/>
              </a:ext>
            </a:extLst>
          </p:cNvPr>
          <p:cNvCxnSpPr>
            <a:cxnSpLocks noChangeShapeType="1"/>
            <a:stCxn id="434180" idx="7"/>
            <a:endCxn id="434188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4194" name="AutoShape 18">
            <a:extLst>
              <a:ext uri="{FF2B5EF4-FFF2-40B4-BE49-F238E27FC236}">
                <a16:creationId xmlns:a16="http://schemas.microsoft.com/office/drawing/2014/main" id="{82CE6009-589E-441D-9A96-7AF713716C24}"/>
              </a:ext>
            </a:extLst>
          </p:cNvPr>
          <p:cNvCxnSpPr>
            <a:cxnSpLocks noChangeShapeType="1"/>
            <a:stCxn id="434189" idx="7"/>
            <a:endCxn id="434186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195" name="Oval 19">
            <a:extLst>
              <a:ext uri="{FF2B5EF4-FFF2-40B4-BE49-F238E27FC236}">
                <a16:creationId xmlns:a16="http://schemas.microsoft.com/office/drawing/2014/main" id="{CBE76B6C-2ACA-4E15-B382-F26765808F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4196" name="Text Box 20">
            <a:extLst>
              <a:ext uri="{FF2B5EF4-FFF2-40B4-BE49-F238E27FC236}">
                <a16:creationId xmlns:a16="http://schemas.microsoft.com/office/drawing/2014/main" id="{FF722886-9F53-4262-8894-89D91E0A0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4197" name="Text Box 21">
            <a:extLst>
              <a:ext uri="{FF2B5EF4-FFF2-40B4-BE49-F238E27FC236}">
                <a16:creationId xmlns:a16="http://schemas.microsoft.com/office/drawing/2014/main" id="{610B00D3-3D01-4F87-B23B-C3C962D9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4198" name="Text Box 22">
            <a:extLst>
              <a:ext uri="{FF2B5EF4-FFF2-40B4-BE49-F238E27FC236}">
                <a16:creationId xmlns:a16="http://schemas.microsoft.com/office/drawing/2014/main" id="{3706CC64-0EFD-4936-A705-7ED05E440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4199" name="Text Box 23">
            <a:extLst>
              <a:ext uri="{FF2B5EF4-FFF2-40B4-BE49-F238E27FC236}">
                <a16:creationId xmlns:a16="http://schemas.microsoft.com/office/drawing/2014/main" id="{615BBB9C-7CF3-4478-BA21-6A1B8B53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4200" name="Oval 24">
            <a:extLst>
              <a:ext uri="{FF2B5EF4-FFF2-40B4-BE49-F238E27FC236}">
                <a16:creationId xmlns:a16="http://schemas.microsoft.com/office/drawing/2014/main" id="{EE5F07C6-950D-49F7-8E79-FFD98D5E2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4201" name="AutoShape 25">
            <a:extLst>
              <a:ext uri="{FF2B5EF4-FFF2-40B4-BE49-F238E27FC236}">
                <a16:creationId xmlns:a16="http://schemas.microsoft.com/office/drawing/2014/main" id="{48DA6ABC-5AA0-47F1-8077-057B07CBF31F}"/>
              </a:ext>
            </a:extLst>
          </p:cNvPr>
          <p:cNvCxnSpPr>
            <a:cxnSpLocks noChangeShapeType="1"/>
            <a:stCxn id="434195" idx="6"/>
            <a:endCxn id="434200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4202" name="Text Box 26">
            <a:extLst>
              <a:ext uri="{FF2B5EF4-FFF2-40B4-BE49-F238E27FC236}">
                <a16:creationId xmlns:a16="http://schemas.microsoft.com/office/drawing/2014/main" id="{FEF5CE3D-73E2-492F-A54F-4F0F13A0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4203" name="AutoShape 27">
            <a:extLst>
              <a:ext uri="{FF2B5EF4-FFF2-40B4-BE49-F238E27FC236}">
                <a16:creationId xmlns:a16="http://schemas.microsoft.com/office/drawing/2014/main" id="{B4DEB87F-87A5-4C1E-A030-C79930B1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4205" name="Text Box 29">
            <a:extLst>
              <a:ext uri="{FF2B5EF4-FFF2-40B4-BE49-F238E27FC236}">
                <a16:creationId xmlns:a16="http://schemas.microsoft.com/office/drawing/2014/main" id="{9F7C40C8-1683-4F3A-83FB-846D84F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4206" name="AutoShape 30">
            <a:extLst>
              <a:ext uri="{FF2B5EF4-FFF2-40B4-BE49-F238E27FC236}">
                <a16:creationId xmlns:a16="http://schemas.microsoft.com/office/drawing/2014/main" id="{ACCB5906-B827-4E5C-87C6-2A32B00F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4208" name="Text Box 32">
            <a:extLst>
              <a:ext uri="{FF2B5EF4-FFF2-40B4-BE49-F238E27FC236}">
                <a16:creationId xmlns:a16="http://schemas.microsoft.com/office/drawing/2014/main" id="{6248F1E2-072C-438B-8827-1FFA8E9A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4209" name="AutoShape 33">
            <a:extLst>
              <a:ext uri="{FF2B5EF4-FFF2-40B4-BE49-F238E27FC236}">
                <a16:creationId xmlns:a16="http://schemas.microsoft.com/office/drawing/2014/main" id="{2D02A6EA-1DF1-4B49-B0A3-C9401AFE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4210" name="AutoShape 34">
            <a:extLst>
              <a:ext uri="{FF2B5EF4-FFF2-40B4-BE49-F238E27FC236}">
                <a16:creationId xmlns:a16="http://schemas.microsoft.com/office/drawing/2014/main" id="{D4ECE724-0708-4DF6-91CD-240E3E6DBA9F}"/>
              </a:ext>
            </a:extLst>
          </p:cNvPr>
          <p:cNvCxnSpPr>
            <a:cxnSpLocks noChangeShapeType="1"/>
            <a:stCxn id="434186" idx="3"/>
            <a:endCxn id="434189" idx="7"/>
          </p:cNvCxnSpPr>
          <p:nvPr/>
        </p:nvCxnSpPr>
        <p:spPr bwMode="auto">
          <a:xfrm flipH="1">
            <a:off x="4527550" y="2684463"/>
            <a:ext cx="850900" cy="6286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34211" name="Group 35">
            <a:extLst>
              <a:ext uri="{FF2B5EF4-FFF2-40B4-BE49-F238E27FC236}">
                <a16:creationId xmlns:a16="http://schemas.microsoft.com/office/drawing/2014/main" id="{2142703D-14F5-4DEC-857F-C9EE337B425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413000"/>
            <a:ext cx="2209800" cy="609600"/>
            <a:chOff x="2688" y="2064"/>
            <a:chExt cx="1392" cy="384"/>
          </a:xfrm>
        </p:grpSpPr>
        <p:sp>
          <p:nvSpPr>
            <p:cNvPr id="434212" name="Rectangle 36">
              <a:extLst>
                <a:ext uri="{FF2B5EF4-FFF2-40B4-BE49-F238E27FC236}">
                  <a16:creationId xmlns:a16="http://schemas.microsoft.com/office/drawing/2014/main" id="{10F707B8-3580-4D9C-AD9F-043DE9A91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kumimoji="0" lang="en-US" altLang="en-US" sz="1800">
                  <a:solidFill>
                    <a:schemeClr val="tx1"/>
                  </a:solidFill>
                </a:rPr>
                <a:t>G newly discovered</a:t>
              </a:r>
            </a:p>
          </p:txBody>
        </p:sp>
        <p:sp>
          <p:nvSpPr>
            <p:cNvPr id="434213" name="Oval 37">
              <a:extLst>
                <a:ext uri="{FF2B5EF4-FFF2-40B4-BE49-F238E27FC236}">
                  <a16:creationId xmlns:a16="http://schemas.microsoft.com/office/drawing/2014/main" id="{33C9B091-DB0D-4A34-8ADF-6397306EC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kumimoji="0" lang="en-US" altLang="en-US">
                  <a:solidFill>
                    <a:schemeClr val="tx1"/>
                  </a:solidFill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9EF2C3FA-A73B-4247-8F5C-FD2A1CA0F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B873B-CC7E-4D39-AE45-D19876A2BF2D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35202" name="Text Box 2">
            <a:extLst>
              <a:ext uri="{FF2B5EF4-FFF2-40B4-BE49-F238E27FC236}">
                <a16:creationId xmlns:a16="http://schemas.microsoft.com/office/drawing/2014/main" id="{877531E3-ECBD-4FCC-9A14-252EF2F1C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A2629336-8A25-4379-AB89-8C858884E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5204" name="Oval 4">
            <a:extLst>
              <a:ext uri="{FF2B5EF4-FFF2-40B4-BE49-F238E27FC236}">
                <a16:creationId xmlns:a16="http://schemas.microsoft.com/office/drawing/2014/main" id="{D1699BEC-7AE6-45B6-9D1C-50907E249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5205" name="Oval 5">
            <a:extLst>
              <a:ext uri="{FF2B5EF4-FFF2-40B4-BE49-F238E27FC236}">
                <a16:creationId xmlns:a16="http://schemas.microsoft.com/office/drawing/2014/main" id="{99E2D1F0-965B-475D-A1A4-A8767878D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5206" name="Oval 6">
            <a:extLst>
              <a:ext uri="{FF2B5EF4-FFF2-40B4-BE49-F238E27FC236}">
                <a16:creationId xmlns:a16="http://schemas.microsoft.com/office/drawing/2014/main" id="{9B96771A-C070-4535-B21F-26180AADC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5207" name="AutoShape 7">
            <a:extLst>
              <a:ext uri="{FF2B5EF4-FFF2-40B4-BE49-F238E27FC236}">
                <a16:creationId xmlns:a16="http://schemas.microsoft.com/office/drawing/2014/main" id="{91253615-4AB7-4BCE-BB97-7CF9398CCD88}"/>
              </a:ext>
            </a:extLst>
          </p:cNvPr>
          <p:cNvCxnSpPr>
            <a:cxnSpLocks noChangeShapeType="1"/>
            <a:stCxn id="435204" idx="0"/>
            <a:endCxn id="435205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08" name="Oval 8">
            <a:extLst>
              <a:ext uri="{FF2B5EF4-FFF2-40B4-BE49-F238E27FC236}">
                <a16:creationId xmlns:a16="http://schemas.microsoft.com/office/drawing/2014/main" id="{E3C0C6F4-30D2-4716-B3A8-A90A9E46E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5209" name="AutoShape 9">
            <a:extLst>
              <a:ext uri="{FF2B5EF4-FFF2-40B4-BE49-F238E27FC236}">
                <a16:creationId xmlns:a16="http://schemas.microsoft.com/office/drawing/2014/main" id="{037F8FDA-C6F7-48F7-AF18-1F8D23682C74}"/>
              </a:ext>
            </a:extLst>
          </p:cNvPr>
          <p:cNvCxnSpPr>
            <a:cxnSpLocks noChangeShapeType="1"/>
            <a:stCxn id="435205" idx="5"/>
            <a:endCxn id="435208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10" name="Oval 10">
            <a:extLst>
              <a:ext uri="{FF2B5EF4-FFF2-40B4-BE49-F238E27FC236}">
                <a16:creationId xmlns:a16="http://schemas.microsoft.com/office/drawing/2014/main" id="{2963AF7A-DF29-40DE-AAFE-67076148C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35211" name="AutoShape 11">
            <a:extLst>
              <a:ext uri="{FF2B5EF4-FFF2-40B4-BE49-F238E27FC236}">
                <a16:creationId xmlns:a16="http://schemas.microsoft.com/office/drawing/2014/main" id="{84C8046B-83E5-4FE3-BEBA-0CE695ADF4D2}"/>
              </a:ext>
            </a:extLst>
          </p:cNvPr>
          <p:cNvCxnSpPr>
            <a:cxnSpLocks noChangeShapeType="1"/>
            <a:stCxn id="435205" idx="6"/>
            <a:endCxn id="435210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12" name="Oval 12">
            <a:extLst>
              <a:ext uri="{FF2B5EF4-FFF2-40B4-BE49-F238E27FC236}">
                <a16:creationId xmlns:a16="http://schemas.microsoft.com/office/drawing/2014/main" id="{5AD56661-7110-4C77-B63C-142A5413B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5213" name="Oval 13">
            <a:extLst>
              <a:ext uri="{FF2B5EF4-FFF2-40B4-BE49-F238E27FC236}">
                <a16:creationId xmlns:a16="http://schemas.microsoft.com/office/drawing/2014/main" id="{6354E89F-EBDF-4D65-99E9-35DBD7CA6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5214" name="AutoShape 14">
            <a:extLst>
              <a:ext uri="{FF2B5EF4-FFF2-40B4-BE49-F238E27FC236}">
                <a16:creationId xmlns:a16="http://schemas.microsoft.com/office/drawing/2014/main" id="{9FC3834D-96E4-425A-A60E-61E9D7BDE66A}"/>
              </a:ext>
            </a:extLst>
          </p:cNvPr>
          <p:cNvCxnSpPr>
            <a:cxnSpLocks noChangeShapeType="1"/>
            <a:stCxn id="435205" idx="4"/>
            <a:endCxn id="435206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5215" name="AutoShape 15">
            <a:extLst>
              <a:ext uri="{FF2B5EF4-FFF2-40B4-BE49-F238E27FC236}">
                <a16:creationId xmlns:a16="http://schemas.microsoft.com/office/drawing/2014/main" id="{DC5763C5-9FEC-4564-9FAC-0BB6AED7C675}"/>
              </a:ext>
            </a:extLst>
          </p:cNvPr>
          <p:cNvCxnSpPr>
            <a:cxnSpLocks noChangeShapeType="1"/>
            <a:stCxn id="435213" idx="2"/>
            <a:endCxn id="435212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5216" name="AutoShape 16">
            <a:extLst>
              <a:ext uri="{FF2B5EF4-FFF2-40B4-BE49-F238E27FC236}">
                <a16:creationId xmlns:a16="http://schemas.microsoft.com/office/drawing/2014/main" id="{B9388EDD-112F-4336-B7C2-51B4B5FFDC0A}"/>
              </a:ext>
            </a:extLst>
          </p:cNvPr>
          <p:cNvCxnSpPr>
            <a:cxnSpLocks noChangeShapeType="1"/>
            <a:stCxn id="435213" idx="3"/>
            <a:endCxn id="435204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5217" name="AutoShape 17">
            <a:extLst>
              <a:ext uri="{FF2B5EF4-FFF2-40B4-BE49-F238E27FC236}">
                <a16:creationId xmlns:a16="http://schemas.microsoft.com/office/drawing/2014/main" id="{A4532E2E-2AC7-4199-8704-8A784B01B7F6}"/>
              </a:ext>
            </a:extLst>
          </p:cNvPr>
          <p:cNvCxnSpPr>
            <a:cxnSpLocks noChangeShapeType="1"/>
            <a:stCxn id="435204" idx="7"/>
            <a:endCxn id="435212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5218" name="AutoShape 18">
            <a:extLst>
              <a:ext uri="{FF2B5EF4-FFF2-40B4-BE49-F238E27FC236}">
                <a16:creationId xmlns:a16="http://schemas.microsoft.com/office/drawing/2014/main" id="{EC92A8B0-5158-4E9B-BE06-B9E67453D22A}"/>
              </a:ext>
            </a:extLst>
          </p:cNvPr>
          <p:cNvCxnSpPr>
            <a:cxnSpLocks noChangeShapeType="1"/>
            <a:stCxn id="435213" idx="7"/>
            <a:endCxn id="435210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19" name="Oval 19">
            <a:extLst>
              <a:ext uri="{FF2B5EF4-FFF2-40B4-BE49-F238E27FC236}">
                <a16:creationId xmlns:a16="http://schemas.microsoft.com/office/drawing/2014/main" id="{FC21FE54-AE76-4759-A53C-4AA640DCC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5220" name="Text Box 20">
            <a:extLst>
              <a:ext uri="{FF2B5EF4-FFF2-40B4-BE49-F238E27FC236}">
                <a16:creationId xmlns:a16="http://schemas.microsoft.com/office/drawing/2014/main" id="{89D8232F-8ABB-4347-A76F-07324108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5221" name="Text Box 21">
            <a:extLst>
              <a:ext uri="{FF2B5EF4-FFF2-40B4-BE49-F238E27FC236}">
                <a16:creationId xmlns:a16="http://schemas.microsoft.com/office/drawing/2014/main" id="{3E398537-D105-4892-A293-B12BFEE5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5222" name="Text Box 22">
            <a:extLst>
              <a:ext uri="{FF2B5EF4-FFF2-40B4-BE49-F238E27FC236}">
                <a16:creationId xmlns:a16="http://schemas.microsoft.com/office/drawing/2014/main" id="{2A0FC6E6-07B6-4C82-A9CF-B3D5D18B7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5223" name="Text Box 23">
            <a:extLst>
              <a:ext uri="{FF2B5EF4-FFF2-40B4-BE49-F238E27FC236}">
                <a16:creationId xmlns:a16="http://schemas.microsoft.com/office/drawing/2014/main" id="{2953CDC3-F210-402B-91C6-92E46801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5224" name="Oval 24">
            <a:extLst>
              <a:ext uri="{FF2B5EF4-FFF2-40B4-BE49-F238E27FC236}">
                <a16:creationId xmlns:a16="http://schemas.microsoft.com/office/drawing/2014/main" id="{6B9B2281-4A43-426E-9401-AA99DAC75B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5225" name="AutoShape 25">
            <a:extLst>
              <a:ext uri="{FF2B5EF4-FFF2-40B4-BE49-F238E27FC236}">
                <a16:creationId xmlns:a16="http://schemas.microsoft.com/office/drawing/2014/main" id="{39B87C9D-00AF-43E9-8B11-1C7432B6C925}"/>
              </a:ext>
            </a:extLst>
          </p:cNvPr>
          <p:cNvCxnSpPr>
            <a:cxnSpLocks noChangeShapeType="1"/>
            <a:stCxn id="435219" idx="6"/>
            <a:endCxn id="435224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26" name="Text Box 26">
            <a:extLst>
              <a:ext uri="{FF2B5EF4-FFF2-40B4-BE49-F238E27FC236}">
                <a16:creationId xmlns:a16="http://schemas.microsoft.com/office/drawing/2014/main" id="{EF112DEA-AFD4-4B9E-B53B-5978B995B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5227" name="AutoShape 27">
            <a:extLst>
              <a:ext uri="{FF2B5EF4-FFF2-40B4-BE49-F238E27FC236}">
                <a16:creationId xmlns:a16="http://schemas.microsoft.com/office/drawing/2014/main" id="{38F373EA-CCD9-4926-BAC9-B480FC03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5228" name="Text Box 28">
            <a:extLst>
              <a:ext uri="{FF2B5EF4-FFF2-40B4-BE49-F238E27FC236}">
                <a16:creationId xmlns:a16="http://schemas.microsoft.com/office/drawing/2014/main" id="{A825F890-8A56-46C5-B218-0EB43CBD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5229" name="AutoShape 29">
            <a:extLst>
              <a:ext uri="{FF2B5EF4-FFF2-40B4-BE49-F238E27FC236}">
                <a16:creationId xmlns:a16="http://schemas.microsoft.com/office/drawing/2014/main" id="{862507FC-FDDC-4234-A122-07F1A236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5230" name="Text Box 30">
            <a:extLst>
              <a:ext uri="{FF2B5EF4-FFF2-40B4-BE49-F238E27FC236}">
                <a16:creationId xmlns:a16="http://schemas.microsoft.com/office/drawing/2014/main" id="{B3A20C4A-5409-4A2F-A005-257CA30A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5231" name="AutoShape 31">
            <a:extLst>
              <a:ext uri="{FF2B5EF4-FFF2-40B4-BE49-F238E27FC236}">
                <a16:creationId xmlns:a16="http://schemas.microsoft.com/office/drawing/2014/main" id="{395CD737-428E-4263-8081-79D7692A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5232" name="AutoShape 32">
            <a:extLst>
              <a:ext uri="{FF2B5EF4-FFF2-40B4-BE49-F238E27FC236}">
                <a16:creationId xmlns:a16="http://schemas.microsoft.com/office/drawing/2014/main" id="{B0F139B0-A4C5-4662-AFD6-56C7A9BBD5C8}"/>
              </a:ext>
            </a:extLst>
          </p:cNvPr>
          <p:cNvCxnSpPr>
            <a:cxnSpLocks noChangeShapeType="1"/>
            <a:stCxn id="435210" idx="3"/>
            <a:endCxn id="435213" idx="7"/>
          </p:cNvCxnSpPr>
          <p:nvPr/>
        </p:nvCxnSpPr>
        <p:spPr bwMode="auto">
          <a:xfrm flipH="1">
            <a:off x="4527550" y="2684463"/>
            <a:ext cx="850900" cy="6286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5233" name="Text Box 33">
            <a:extLst>
              <a:ext uri="{FF2B5EF4-FFF2-40B4-BE49-F238E27FC236}">
                <a16:creationId xmlns:a16="http://schemas.microsoft.com/office/drawing/2014/main" id="{A9FACBFA-64B0-4F7A-84DA-C3372BC1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5234" name="AutoShape 34">
            <a:extLst>
              <a:ext uri="{FF2B5EF4-FFF2-40B4-BE49-F238E27FC236}">
                <a16:creationId xmlns:a16="http://schemas.microsoft.com/office/drawing/2014/main" id="{A6BB7F78-BC51-4733-8B45-0EB17A4B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5237" name="Rectangle 37">
            <a:extLst>
              <a:ext uri="{FF2B5EF4-FFF2-40B4-BE49-F238E27FC236}">
                <a16:creationId xmlns:a16="http://schemas.microsoft.com/office/drawing/2014/main" id="{B5135882-8F79-4A94-A176-F34A7E6D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E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7083A5EB-5BDD-4798-9881-1ADF45832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6CDEC-BD7D-402F-A253-105286C483BE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36226" name="Text Box 2">
            <a:extLst>
              <a:ext uri="{FF2B5EF4-FFF2-40B4-BE49-F238E27FC236}">
                <a16:creationId xmlns:a16="http://schemas.microsoft.com/office/drawing/2014/main" id="{9DCD9561-9D8F-47E3-89D0-83C2B761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22E18192-AFD2-4C23-8CC1-88F09FB97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6228" name="Oval 4">
            <a:extLst>
              <a:ext uri="{FF2B5EF4-FFF2-40B4-BE49-F238E27FC236}">
                <a16:creationId xmlns:a16="http://schemas.microsoft.com/office/drawing/2014/main" id="{08622675-DB93-4C01-859C-7C6043267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6229" name="Oval 5">
            <a:extLst>
              <a:ext uri="{FF2B5EF4-FFF2-40B4-BE49-F238E27FC236}">
                <a16:creationId xmlns:a16="http://schemas.microsoft.com/office/drawing/2014/main" id="{07BA4C5E-0CAF-4043-ADC5-542B5CCEC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6230" name="Oval 6">
            <a:extLst>
              <a:ext uri="{FF2B5EF4-FFF2-40B4-BE49-F238E27FC236}">
                <a16:creationId xmlns:a16="http://schemas.microsoft.com/office/drawing/2014/main" id="{53C6E04D-0324-434B-BEAF-08787002B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6231" name="AutoShape 7">
            <a:extLst>
              <a:ext uri="{FF2B5EF4-FFF2-40B4-BE49-F238E27FC236}">
                <a16:creationId xmlns:a16="http://schemas.microsoft.com/office/drawing/2014/main" id="{2D15CF03-E8EC-497E-9BEC-8483EE349A65}"/>
              </a:ext>
            </a:extLst>
          </p:cNvPr>
          <p:cNvCxnSpPr>
            <a:cxnSpLocks noChangeShapeType="1"/>
            <a:stCxn id="436228" idx="0"/>
            <a:endCxn id="436229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32" name="Oval 8">
            <a:extLst>
              <a:ext uri="{FF2B5EF4-FFF2-40B4-BE49-F238E27FC236}">
                <a16:creationId xmlns:a16="http://schemas.microsoft.com/office/drawing/2014/main" id="{A60DE374-6EA8-44F0-B079-5FF665EBD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6233" name="AutoShape 9">
            <a:extLst>
              <a:ext uri="{FF2B5EF4-FFF2-40B4-BE49-F238E27FC236}">
                <a16:creationId xmlns:a16="http://schemas.microsoft.com/office/drawing/2014/main" id="{4CAA02E3-8C77-4C2E-A64D-36D3487A6329}"/>
              </a:ext>
            </a:extLst>
          </p:cNvPr>
          <p:cNvCxnSpPr>
            <a:cxnSpLocks noChangeShapeType="1"/>
            <a:stCxn id="436229" idx="5"/>
            <a:endCxn id="436232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34" name="Oval 10">
            <a:extLst>
              <a:ext uri="{FF2B5EF4-FFF2-40B4-BE49-F238E27FC236}">
                <a16:creationId xmlns:a16="http://schemas.microsoft.com/office/drawing/2014/main" id="{4B7DF274-A20A-4283-BA08-05A2709964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36235" name="AutoShape 11">
            <a:extLst>
              <a:ext uri="{FF2B5EF4-FFF2-40B4-BE49-F238E27FC236}">
                <a16:creationId xmlns:a16="http://schemas.microsoft.com/office/drawing/2014/main" id="{60F0ED29-C9DB-4E83-AC72-2F0A4D5CB6F8}"/>
              </a:ext>
            </a:extLst>
          </p:cNvPr>
          <p:cNvCxnSpPr>
            <a:cxnSpLocks noChangeShapeType="1"/>
            <a:stCxn id="436229" idx="6"/>
            <a:endCxn id="436234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36" name="Oval 12">
            <a:extLst>
              <a:ext uri="{FF2B5EF4-FFF2-40B4-BE49-F238E27FC236}">
                <a16:creationId xmlns:a16="http://schemas.microsoft.com/office/drawing/2014/main" id="{E7D95418-D0A4-4B6B-8DBA-FB760CC5C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6237" name="Oval 13">
            <a:extLst>
              <a:ext uri="{FF2B5EF4-FFF2-40B4-BE49-F238E27FC236}">
                <a16:creationId xmlns:a16="http://schemas.microsoft.com/office/drawing/2014/main" id="{2C65D0B1-4821-42AE-A5C6-B1242FDF4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6238" name="AutoShape 14">
            <a:extLst>
              <a:ext uri="{FF2B5EF4-FFF2-40B4-BE49-F238E27FC236}">
                <a16:creationId xmlns:a16="http://schemas.microsoft.com/office/drawing/2014/main" id="{53B79FE4-8A43-45F4-8077-3E444E0D1382}"/>
              </a:ext>
            </a:extLst>
          </p:cNvPr>
          <p:cNvCxnSpPr>
            <a:cxnSpLocks noChangeShapeType="1"/>
            <a:stCxn id="436229" idx="4"/>
            <a:endCxn id="436230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39" name="AutoShape 15">
            <a:extLst>
              <a:ext uri="{FF2B5EF4-FFF2-40B4-BE49-F238E27FC236}">
                <a16:creationId xmlns:a16="http://schemas.microsoft.com/office/drawing/2014/main" id="{5F41E77A-1DA0-4F9C-B88B-FD5E4D4F0376}"/>
              </a:ext>
            </a:extLst>
          </p:cNvPr>
          <p:cNvCxnSpPr>
            <a:cxnSpLocks noChangeShapeType="1"/>
            <a:stCxn id="436237" idx="2"/>
            <a:endCxn id="436236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40" name="AutoShape 16">
            <a:extLst>
              <a:ext uri="{FF2B5EF4-FFF2-40B4-BE49-F238E27FC236}">
                <a16:creationId xmlns:a16="http://schemas.microsoft.com/office/drawing/2014/main" id="{93EDEE1B-A635-4A01-BDE5-982A5DA6D6E3}"/>
              </a:ext>
            </a:extLst>
          </p:cNvPr>
          <p:cNvCxnSpPr>
            <a:cxnSpLocks noChangeShapeType="1"/>
            <a:stCxn id="436237" idx="3"/>
            <a:endCxn id="436228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41" name="AutoShape 17">
            <a:extLst>
              <a:ext uri="{FF2B5EF4-FFF2-40B4-BE49-F238E27FC236}">
                <a16:creationId xmlns:a16="http://schemas.microsoft.com/office/drawing/2014/main" id="{E9B95100-096E-4A53-BB07-D3FD54941526}"/>
              </a:ext>
            </a:extLst>
          </p:cNvPr>
          <p:cNvCxnSpPr>
            <a:cxnSpLocks noChangeShapeType="1"/>
            <a:stCxn id="436228" idx="7"/>
            <a:endCxn id="436236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42" name="AutoShape 18">
            <a:extLst>
              <a:ext uri="{FF2B5EF4-FFF2-40B4-BE49-F238E27FC236}">
                <a16:creationId xmlns:a16="http://schemas.microsoft.com/office/drawing/2014/main" id="{2793BA9B-0BBB-436E-8BCA-5FB376B8399F}"/>
              </a:ext>
            </a:extLst>
          </p:cNvPr>
          <p:cNvCxnSpPr>
            <a:cxnSpLocks noChangeShapeType="1"/>
            <a:stCxn id="436237" idx="7"/>
            <a:endCxn id="436234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43" name="Oval 19">
            <a:extLst>
              <a:ext uri="{FF2B5EF4-FFF2-40B4-BE49-F238E27FC236}">
                <a16:creationId xmlns:a16="http://schemas.microsoft.com/office/drawing/2014/main" id="{CFAD88B1-DBFD-44DC-A34F-E113B65A2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6244" name="Text Box 20">
            <a:extLst>
              <a:ext uri="{FF2B5EF4-FFF2-40B4-BE49-F238E27FC236}">
                <a16:creationId xmlns:a16="http://schemas.microsoft.com/office/drawing/2014/main" id="{33972D55-B75B-4E43-B0D1-EB2D0B855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6245" name="Text Box 21">
            <a:extLst>
              <a:ext uri="{FF2B5EF4-FFF2-40B4-BE49-F238E27FC236}">
                <a16:creationId xmlns:a16="http://schemas.microsoft.com/office/drawing/2014/main" id="{151A587D-B3C9-4E89-BD98-7E3052E3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6246" name="Text Box 22">
            <a:extLst>
              <a:ext uri="{FF2B5EF4-FFF2-40B4-BE49-F238E27FC236}">
                <a16:creationId xmlns:a16="http://schemas.microsoft.com/office/drawing/2014/main" id="{5F81A347-AED4-49A8-852F-A7E46403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6247" name="Text Box 23">
            <a:extLst>
              <a:ext uri="{FF2B5EF4-FFF2-40B4-BE49-F238E27FC236}">
                <a16:creationId xmlns:a16="http://schemas.microsoft.com/office/drawing/2014/main" id="{DCA89CDB-0506-425B-A0C6-82FBC7B7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6248" name="Oval 24">
            <a:extLst>
              <a:ext uri="{FF2B5EF4-FFF2-40B4-BE49-F238E27FC236}">
                <a16:creationId xmlns:a16="http://schemas.microsoft.com/office/drawing/2014/main" id="{B0F77223-74DE-402A-AE09-923D2BFA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6249" name="AutoShape 25">
            <a:extLst>
              <a:ext uri="{FF2B5EF4-FFF2-40B4-BE49-F238E27FC236}">
                <a16:creationId xmlns:a16="http://schemas.microsoft.com/office/drawing/2014/main" id="{00611C63-AA5E-4148-9A14-950D9E2E30B0}"/>
              </a:ext>
            </a:extLst>
          </p:cNvPr>
          <p:cNvCxnSpPr>
            <a:cxnSpLocks noChangeShapeType="1"/>
            <a:stCxn id="436243" idx="6"/>
            <a:endCxn id="436248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50" name="Text Box 26">
            <a:extLst>
              <a:ext uri="{FF2B5EF4-FFF2-40B4-BE49-F238E27FC236}">
                <a16:creationId xmlns:a16="http://schemas.microsoft.com/office/drawing/2014/main" id="{2E21A452-2DA5-45DF-B979-0A1294D6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6251" name="AutoShape 27">
            <a:extLst>
              <a:ext uri="{FF2B5EF4-FFF2-40B4-BE49-F238E27FC236}">
                <a16:creationId xmlns:a16="http://schemas.microsoft.com/office/drawing/2014/main" id="{0215BEDA-0E51-463F-ACAF-DF843809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6252" name="Text Box 28">
            <a:extLst>
              <a:ext uri="{FF2B5EF4-FFF2-40B4-BE49-F238E27FC236}">
                <a16:creationId xmlns:a16="http://schemas.microsoft.com/office/drawing/2014/main" id="{E0DE3FC2-BDCD-4DC0-9F0A-EF28AA19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6253" name="AutoShape 29">
            <a:extLst>
              <a:ext uri="{FF2B5EF4-FFF2-40B4-BE49-F238E27FC236}">
                <a16:creationId xmlns:a16="http://schemas.microsoft.com/office/drawing/2014/main" id="{25A4E968-CF29-4F8A-A0AE-72D4CD53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6254" name="Text Box 30">
            <a:extLst>
              <a:ext uri="{FF2B5EF4-FFF2-40B4-BE49-F238E27FC236}">
                <a16:creationId xmlns:a16="http://schemas.microsoft.com/office/drawing/2014/main" id="{5D0D8EE0-C4C8-41DD-9294-C97778A8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6255" name="AutoShape 31">
            <a:extLst>
              <a:ext uri="{FF2B5EF4-FFF2-40B4-BE49-F238E27FC236}">
                <a16:creationId xmlns:a16="http://schemas.microsoft.com/office/drawing/2014/main" id="{86C3B5D3-009F-4855-AE34-E56AF0D6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6256" name="AutoShape 32">
            <a:extLst>
              <a:ext uri="{FF2B5EF4-FFF2-40B4-BE49-F238E27FC236}">
                <a16:creationId xmlns:a16="http://schemas.microsoft.com/office/drawing/2014/main" id="{7AF734E8-5008-411B-85EF-BF4F761A53C1}"/>
              </a:ext>
            </a:extLst>
          </p:cNvPr>
          <p:cNvCxnSpPr>
            <a:cxnSpLocks noChangeShapeType="1"/>
            <a:stCxn id="436234" idx="1"/>
            <a:endCxn id="436229" idx="6"/>
          </p:cNvCxnSpPr>
          <p:nvPr/>
        </p:nvCxnSpPr>
        <p:spPr bwMode="auto">
          <a:xfrm flipH="1" flipV="1">
            <a:off x="2598738" y="1220788"/>
            <a:ext cx="2779712" cy="12319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57" name="Text Box 33">
            <a:extLst>
              <a:ext uri="{FF2B5EF4-FFF2-40B4-BE49-F238E27FC236}">
                <a16:creationId xmlns:a16="http://schemas.microsoft.com/office/drawing/2014/main" id="{EF99C322-B513-4485-9633-7D582953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6258" name="AutoShape 34">
            <a:extLst>
              <a:ext uri="{FF2B5EF4-FFF2-40B4-BE49-F238E27FC236}">
                <a16:creationId xmlns:a16="http://schemas.microsoft.com/office/drawing/2014/main" id="{A22F1FB9-8F70-405E-B135-F4FC84D7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35814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6261" name="Rectangle 37">
            <a:extLst>
              <a:ext uri="{FF2B5EF4-FFF2-40B4-BE49-F238E27FC236}">
                <a16:creationId xmlns:a16="http://schemas.microsoft.com/office/drawing/2014/main" id="{5A02AADD-A380-4645-A8C3-55381236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A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08DC042D-3101-422B-BFC2-389DD75C2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C7ED-4380-41C6-A09D-D5924A689DEA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37250" name="Text Box 2">
            <a:extLst>
              <a:ext uri="{FF2B5EF4-FFF2-40B4-BE49-F238E27FC236}">
                <a16:creationId xmlns:a16="http://schemas.microsoft.com/office/drawing/2014/main" id="{32B25320-6114-47D8-9A80-462D56475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40282B78-6C47-4E2E-8F98-09078AB77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7252" name="Oval 4">
            <a:extLst>
              <a:ext uri="{FF2B5EF4-FFF2-40B4-BE49-F238E27FC236}">
                <a16:creationId xmlns:a16="http://schemas.microsoft.com/office/drawing/2014/main" id="{20725D0C-7B1A-4CAC-B7D1-FE621D534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7253" name="Oval 5">
            <a:extLst>
              <a:ext uri="{FF2B5EF4-FFF2-40B4-BE49-F238E27FC236}">
                <a16:creationId xmlns:a16="http://schemas.microsoft.com/office/drawing/2014/main" id="{18F25678-BB86-4E59-8CA4-79EC6460CB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7254" name="Oval 6">
            <a:extLst>
              <a:ext uri="{FF2B5EF4-FFF2-40B4-BE49-F238E27FC236}">
                <a16:creationId xmlns:a16="http://schemas.microsoft.com/office/drawing/2014/main" id="{5293E9C2-20E0-48A9-AFB4-57BD02718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7255" name="AutoShape 7">
            <a:extLst>
              <a:ext uri="{FF2B5EF4-FFF2-40B4-BE49-F238E27FC236}">
                <a16:creationId xmlns:a16="http://schemas.microsoft.com/office/drawing/2014/main" id="{4CDBE80B-C1A3-4C2B-ADCA-824CF825CB46}"/>
              </a:ext>
            </a:extLst>
          </p:cNvPr>
          <p:cNvCxnSpPr>
            <a:cxnSpLocks noChangeShapeType="1"/>
            <a:stCxn id="437252" idx="0"/>
            <a:endCxn id="437253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256" name="Oval 8">
            <a:extLst>
              <a:ext uri="{FF2B5EF4-FFF2-40B4-BE49-F238E27FC236}">
                <a16:creationId xmlns:a16="http://schemas.microsoft.com/office/drawing/2014/main" id="{353E3FCB-A2CB-4196-9026-C7334B294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7257" name="AutoShape 9">
            <a:extLst>
              <a:ext uri="{FF2B5EF4-FFF2-40B4-BE49-F238E27FC236}">
                <a16:creationId xmlns:a16="http://schemas.microsoft.com/office/drawing/2014/main" id="{40D03FE5-6790-4A74-9D63-E3D4A165BF94}"/>
              </a:ext>
            </a:extLst>
          </p:cNvPr>
          <p:cNvCxnSpPr>
            <a:cxnSpLocks noChangeShapeType="1"/>
            <a:stCxn id="437253" idx="5"/>
            <a:endCxn id="437256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258" name="Oval 10">
            <a:extLst>
              <a:ext uri="{FF2B5EF4-FFF2-40B4-BE49-F238E27FC236}">
                <a16:creationId xmlns:a16="http://schemas.microsoft.com/office/drawing/2014/main" id="{DABA42E7-23CD-4960-B34A-D2ED822B4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37259" name="AutoShape 11">
            <a:extLst>
              <a:ext uri="{FF2B5EF4-FFF2-40B4-BE49-F238E27FC236}">
                <a16:creationId xmlns:a16="http://schemas.microsoft.com/office/drawing/2014/main" id="{C2B1763E-2E51-4573-9FDD-D34B8564CFD0}"/>
              </a:ext>
            </a:extLst>
          </p:cNvPr>
          <p:cNvCxnSpPr>
            <a:cxnSpLocks noChangeShapeType="1"/>
            <a:stCxn id="437253" idx="6"/>
            <a:endCxn id="437258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260" name="Oval 12">
            <a:extLst>
              <a:ext uri="{FF2B5EF4-FFF2-40B4-BE49-F238E27FC236}">
                <a16:creationId xmlns:a16="http://schemas.microsoft.com/office/drawing/2014/main" id="{AB0CF648-37EB-4017-B682-9890CFEDB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7261" name="Oval 13">
            <a:extLst>
              <a:ext uri="{FF2B5EF4-FFF2-40B4-BE49-F238E27FC236}">
                <a16:creationId xmlns:a16="http://schemas.microsoft.com/office/drawing/2014/main" id="{0E573F0E-B54C-4789-9A8C-C187603E6E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7262" name="AutoShape 14">
            <a:extLst>
              <a:ext uri="{FF2B5EF4-FFF2-40B4-BE49-F238E27FC236}">
                <a16:creationId xmlns:a16="http://schemas.microsoft.com/office/drawing/2014/main" id="{A320DA31-6FA8-4607-A56A-A55FAF35ADCA}"/>
              </a:ext>
            </a:extLst>
          </p:cNvPr>
          <p:cNvCxnSpPr>
            <a:cxnSpLocks noChangeShapeType="1"/>
            <a:stCxn id="437253" idx="4"/>
            <a:endCxn id="437254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7263" name="AutoShape 15">
            <a:extLst>
              <a:ext uri="{FF2B5EF4-FFF2-40B4-BE49-F238E27FC236}">
                <a16:creationId xmlns:a16="http://schemas.microsoft.com/office/drawing/2014/main" id="{ACE20EAB-D9A5-4A52-803B-3FCCC435CEC3}"/>
              </a:ext>
            </a:extLst>
          </p:cNvPr>
          <p:cNvCxnSpPr>
            <a:cxnSpLocks noChangeShapeType="1"/>
            <a:stCxn id="437261" idx="2"/>
            <a:endCxn id="437260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7264" name="AutoShape 16">
            <a:extLst>
              <a:ext uri="{FF2B5EF4-FFF2-40B4-BE49-F238E27FC236}">
                <a16:creationId xmlns:a16="http://schemas.microsoft.com/office/drawing/2014/main" id="{8FE65EAE-1790-4D92-A7E0-992D35D88114}"/>
              </a:ext>
            </a:extLst>
          </p:cNvPr>
          <p:cNvCxnSpPr>
            <a:cxnSpLocks noChangeShapeType="1"/>
            <a:stCxn id="437261" idx="3"/>
            <a:endCxn id="437252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7265" name="AutoShape 17">
            <a:extLst>
              <a:ext uri="{FF2B5EF4-FFF2-40B4-BE49-F238E27FC236}">
                <a16:creationId xmlns:a16="http://schemas.microsoft.com/office/drawing/2014/main" id="{1B732E1C-51AF-4FC7-BB24-880792BC5861}"/>
              </a:ext>
            </a:extLst>
          </p:cNvPr>
          <p:cNvCxnSpPr>
            <a:cxnSpLocks noChangeShapeType="1"/>
            <a:stCxn id="437252" idx="7"/>
            <a:endCxn id="437260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7266" name="AutoShape 18">
            <a:extLst>
              <a:ext uri="{FF2B5EF4-FFF2-40B4-BE49-F238E27FC236}">
                <a16:creationId xmlns:a16="http://schemas.microsoft.com/office/drawing/2014/main" id="{C79EC7B9-A768-4E76-991D-D56CF0097A1C}"/>
              </a:ext>
            </a:extLst>
          </p:cNvPr>
          <p:cNvCxnSpPr>
            <a:cxnSpLocks noChangeShapeType="1"/>
            <a:stCxn id="437261" idx="7"/>
            <a:endCxn id="437258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267" name="Oval 19">
            <a:extLst>
              <a:ext uri="{FF2B5EF4-FFF2-40B4-BE49-F238E27FC236}">
                <a16:creationId xmlns:a16="http://schemas.microsoft.com/office/drawing/2014/main" id="{4EBC3037-5F37-40A8-A2B6-E62F9FCEB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7268" name="Text Box 20">
            <a:extLst>
              <a:ext uri="{FF2B5EF4-FFF2-40B4-BE49-F238E27FC236}">
                <a16:creationId xmlns:a16="http://schemas.microsoft.com/office/drawing/2014/main" id="{1C2B79BB-A3CA-4723-966B-3095DF06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7269" name="Text Box 21">
            <a:extLst>
              <a:ext uri="{FF2B5EF4-FFF2-40B4-BE49-F238E27FC236}">
                <a16:creationId xmlns:a16="http://schemas.microsoft.com/office/drawing/2014/main" id="{61ABF228-F2C8-45E7-895F-EA7CCBBA0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7270" name="Text Box 22">
            <a:extLst>
              <a:ext uri="{FF2B5EF4-FFF2-40B4-BE49-F238E27FC236}">
                <a16:creationId xmlns:a16="http://schemas.microsoft.com/office/drawing/2014/main" id="{3A70B554-26F6-406C-92BD-D8BB551A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7271" name="Text Box 23">
            <a:extLst>
              <a:ext uri="{FF2B5EF4-FFF2-40B4-BE49-F238E27FC236}">
                <a16:creationId xmlns:a16="http://schemas.microsoft.com/office/drawing/2014/main" id="{5F0EE0A9-FF50-4A74-8BCF-6E6A5E28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7272" name="Oval 24">
            <a:extLst>
              <a:ext uri="{FF2B5EF4-FFF2-40B4-BE49-F238E27FC236}">
                <a16:creationId xmlns:a16="http://schemas.microsoft.com/office/drawing/2014/main" id="{36D9391D-867D-4891-A5C7-4DB96A7C0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7273" name="AutoShape 25">
            <a:extLst>
              <a:ext uri="{FF2B5EF4-FFF2-40B4-BE49-F238E27FC236}">
                <a16:creationId xmlns:a16="http://schemas.microsoft.com/office/drawing/2014/main" id="{1E690DD9-F346-4108-BF7E-1638B8423478}"/>
              </a:ext>
            </a:extLst>
          </p:cNvPr>
          <p:cNvCxnSpPr>
            <a:cxnSpLocks noChangeShapeType="1"/>
            <a:stCxn id="437267" idx="6"/>
            <a:endCxn id="437272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7274" name="Text Box 26">
            <a:extLst>
              <a:ext uri="{FF2B5EF4-FFF2-40B4-BE49-F238E27FC236}">
                <a16:creationId xmlns:a16="http://schemas.microsoft.com/office/drawing/2014/main" id="{67F5241C-51AA-4096-B03C-645EF0CD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7275" name="AutoShape 27">
            <a:extLst>
              <a:ext uri="{FF2B5EF4-FFF2-40B4-BE49-F238E27FC236}">
                <a16:creationId xmlns:a16="http://schemas.microsoft.com/office/drawing/2014/main" id="{4A58FE5B-73FF-4DC6-BA47-33BFCD05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7276" name="Text Box 28">
            <a:extLst>
              <a:ext uri="{FF2B5EF4-FFF2-40B4-BE49-F238E27FC236}">
                <a16:creationId xmlns:a16="http://schemas.microsoft.com/office/drawing/2014/main" id="{D681D61A-882F-4898-A763-8E6F8B56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7277" name="AutoShape 29">
            <a:extLst>
              <a:ext uri="{FF2B5EF4-FFF2-40B4-BE49-F238E27FC236}">
                <a16:creationId xmlns:a16="http://schemas.microsoft.com/office/drawing/2014/main" id="{3399229E-183B-4BCB-AAB7-A9F6B2D8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7278" name="Text Box 30">
            <a:extLst>
              <a:ext uri="{FF2B5EF4-FFF2-40B4-BE49-F238E27FC236}">
                <a16:creationId xmlns:a16="http://schemas.microsoft.com/office/drawing/2014/main" id="{1FEC2806-5ED1-417A-A6CA-79542610C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7279" name="AutoShape 31">
            <a:extLst>
              <a:ext uri="{FF2B5EF4-FFF2-40B4-BE49-F238E27FC236}">
                <a16:creationId xmlns:a16="http://schemas.microsoft.com/office/drawing/2014/main" id="{14B2722B-BB4C-498E-83B1-4035E70E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7281" name="Text Box 33">
            <a:extLst>
              <a:ext uri="{FF2B5EF4-FFF2-40B4-BE49-F238E27FC236}">
                <a16:creationId xmlns:a16="http://schemas.microsoft.com/office/drawing/2014/main" id="{39DCC3C7-416A-4DFB-B261-2965E8C62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7282" name="AutoShape 34">
            <a:extLst>
              <a:ext uri="{FF2B5EF4-FFF2-40B4-BE49-F238E27FC236}">
                <a16:creationId xmlns:a16="http://schemas.microsoft.com/office/drawing/2014/main" id="{DE720A1B-B0F9-4720-BF1B-5E90E771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35814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7284" name="AutoShape 36">
            <a:extLst>
              <a:ext uri="{FF2B5EF4-FFF2-40B4-BE49-F238E27FC236}">
                <a16:creationId xmlns:a16="http://schemas.microsoft.com/office/drawing/2014/main" id="{79626D2C-BE4C-406F-8406-8948DD51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Finished 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CCE83A33-92CD-46FB-BBD9-9E0EE3A42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859B5-241D-48EA-BAEF-94C38FA78CC2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38274" name="Text Box 2">
            <a:extLst>
              <a:ext uri="{FF2B5EF4-FFF2-40B4-BE49-F238E27FC236}">
                <a16:creationId xmlns:a16="http://schemas.microsoft.com/office/drawing/2014/main" id="{AF0A9ADA-0460-41A0-A2D5-CA1D6AE6F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0000775C-24C0-4B26-B60B-865B827EE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Undirected Depth First Search</a:t>
            </a:r>
          </a:p>
        </p:txBody>
      </p:sp>
      <p:sp>
        <p:nvSpPr>
          <p:cNvPr id="438276" name="Oval 4">
            <a:extLst>
              <a:ext uri="{FF2B5EF4-FFF2-40B4-BE49-F238E27FC236}">
                <a16:creationId xmlns:a16="http://schemas.microsoft.com/office/drawing/2014/main" id="{1347EC3D-BAD4-4503-9041-09B2E79EA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F</a:t>
            </a:r>
          </a:p>
        </p:txBody>
      </p:sp>
      <p:sp>
        <p:nvSpPr>
          <p:cNvPr id="438277" name="Oval 5">
            <a:extLst>
              <a:ext uri="{FF2B5EF4-FFF2-40B4-BE49-F238E27FC236}">
                <a16:creationId xmlns:a16="http://schemas.microsoft.com/office/drawing/2014/main" id="{701DBABF-477D-4542-88AB-F2772807B4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A</a:t>
            </a:r>
          </a:p>
        </p:txBody>
      </p:sp>
      <p:sp>
        <p:nvSpPr>
          <p:cNvPr id="438278" name="Oval 6">
            <a:extLst>
              <a:ext uri="{FF2B5EF4-FFF2-40B4-BE49-F238E27FC236}">
                <a16:creationId xmlns:a16="http://schemas.microsoft.com/office/drawing/2014/main" id="{FD1E3034-9E22-4A9E-B806-FFAFB8C9D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8279" name="AutoShape 7">
            <a:extLst>
              <a:ext uri="{FF2B5EF4-FFF2-40B4-BE49-F238E27FC236}">
                <a16:creationId xmlns:a16="http://schemas.microsoft.com/office/drawing/2014/main" id="{E9E5C615-3DCB-4E3D-B531-43DC61525143}"/>
              </a:ext>
            </a:extLst>
          </p:cNvPr>
          <p:cNvCxnSpPr>
            <a:cxnSpLocks noChangeShapeType="1"/>
            <a:stCxn id="438276" idx="0"/>
            <a:endCxn id="438277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280" name="Oval 8">
            <a:extLst>
              <a:ext uri="{FF2B5EF4-FFF2-40B4-BE49-F238E27FC236}">
                <a16:creationId xmlns:a16="http://schemas.microsoft.com/office/drawing/2014/main" id="{9D36E888-F6F9-4377-A639-BF44FBCBE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38281" name="AutoShape 9">
            <a:extLst>
              <a:ext uri="{FF2B5EF4-FFF2-40B4-BE49-F238E27FC236}">
                <a16:creationId xmlns:a16="http://schemas.microsoft.com/office/drawing/2014/main" id="{1B2BE2B8-D0E5-491B-BFEF-67ADE765900B}"/>
              </a:ext>
            </a:extLst>
          </p:cNvPr>
          <p:cNvCxnSpPr>
            <a:cxnSpLocks noChangeShapeType="1"/>
            <a:stCxn id="438277" idx="5"/>
            <a:endCxn id="438280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282" name="Oval 10">
            <a:extLst>
              <a:ext uri="{FF2B5EF4-FFF2-40B4-BE49-F238E27FC236}">
                <a16:creationId xmlns:a16="http://schemas.microsoft.com/office/drawing/2014/main" id="{F01336BA-E43C-4567-B26B-B12932CAD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G</a:t>
            </a:r>
          </a:p>
        </p:txBody>
      </p:sp>
      <p:cxnSp>
        <p:nvCxnSpPr>
          <p:cNvPr id="438283" name="AutoShape 11">
            <a:extLst>
              <a:ext uri="{FF2B5EF4-FFF2-40B4-BE49-F238E27FC236}">
                <a16:creationId xmlns:a16="http://schemas.microsoft.com/office/drawing/2014/main" id="{6DF1068E-52EF-40E1-BE47-06E07EFA62DC}"/>
              </a:ext>
            </a:extLst>
          </p:cNvPr>
          <p:cNvCxnSpPr>
            <a:cxnSpLocks noChangeShapeType="1"/>
            <a:stCxn id="438277" idx="6"/>
            <a:endCxn id="438282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284" name="Oval 12">
            <a:extLst>
              <a:ext uri="{FF2B5EF4-FFF2-40B4-BE49-F238E27FC236}">
                <a16:creationId xmlns:a16="http://schemas.microsoft.com/office/drawing/2014/main" id="{39F05C6E-E239-41DA-AD18-148952481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8285" name="Oval 13">
            <a:extLst>
              <a:ext uri="{FF2B5EF4-FFF2-40B4-BE49-F238E27FC236}">
                <a16:creationId xmlns:a16="http://schemas.microsoft.com/office/drawing/2014/main" id="{0A055178-5D2A-44D3-85B9-7BE3B5B7B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E</a:t>
            </a:r>
          </a:p>
        </p:txBody>
      </p:sp>
      <p:cxnSp>
        <p:nvCxnSpPr>
          <p:cNvPr id="438286" name="AutoShape 14">
            <a:extLst>
              <a:ext uri="{FF2B5EF4-FFF2-40B4-BE49-F238E27FC236}">
                <a16:creationId xmlns:a16="http://schemas.microsoft.com/office/drawing/2014/main" id="{5AD7EAE5-50E7-4F38-AF0E-3D80B49F3F8E}"/>
              </a:ext>
            </a:extLst>
          </p:cNvPr>
          <p:cNvCxnSpPr>
            <a:cxnSpLocks noChangeShapeType="1"/>
            <a:stCxn id="438277" idx="4"/>
            <a:endCxn id="438278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8287" name="AutoShape 15">
            <a:extLst>
              <a:ext uri="{FF2B5EF4-FFF2-40B4-BE49-F238E27FC236}">
                <a16:creationId xmlns:a16="http://schemas.microsoft.com/office/drawing/2014/main" id="{91AF8824-D441-4E0F-B34C-725D2EC37B14}"/>
              </a:ext>
            </a:extLst>
          </p:cNvPr>
          <p:cNvCxnSpPr>
            <a:cxnSpLocks noChangeShapeType="1"/>
            <a:stCxn id="438285" idx="2"/>
            <a:endCxn id="438284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8288" name="AutoShape 16">
            <a:extLst>
              <a:ext uri="{FF2B5EF4-FFF2-40B4-BE49-F238E27FC236}">
                <a16:creationId xmlns:a16="http://schemas.microsoft.com/office/drawing/2014/main" id="{EFE2221B-03CB-428F-9F29-465379F76791}"/>
              </a:ext>
            </a:extLst>
          </p:cNvPr>
          <p:cNvCxnSpPr>
            <a:cxnSpLocks noChangeShapeType="1"/>
            <a:stCxn id="438285" idx="3"/>
            <a:endCxn id="43827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8289" name="AutoShape 17">
            <a:extLst>
              <a:ext uri="{FF2B5EF4-FFF2-40B4-BE49-F238E27FC236}">
                <a16:creationId xmlns:a16="http://schemas.microsoft.com/office/drawing/2014/main" id="{D0A61A66-08E6-4612-9731-B25155E0664A}"/>
              </a:ext>
            </a:extLst>
          </p:cNvPr>
          <p:cNvCxnSpPr>
            <a:cxnSpLocks noChangeShapeType="1"/>
            <a:stCxn id="438276" idx="7"/>
            <a:endCxn id="438284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8290" name="AutoShape 18">
            <a:extLst>
              <a:ext uri="{FF2B5EF4-FFF2-40B4-BE49-F238E27FC236}">
                <a16:creationId xmlns:a16="http://schemas.microsoft.com/office/drawing/2014/main" id="{32AF5AB1-3E3C-429E-85D7-B5EF18DCBFA0}"/>
              </a:ext>
            </a:extLst>
          </p:cNvPr>
          <p:cNvCxnSpPr>
            <a:cxnSpLocks noChangeShapeType="1"/>
            <a:stCxn id="438285" idx="7"/>
            <a:endCxn id="438282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291" name="Oval 19">
            <a:extLst>
              <a:ext uri="{FF2B5EF4-FFF2-40B4-BE49-F238E27FC236}">
                <a16:creationId xmlns:a16="http://schemas.microsoft.com/office/drawing/2014/main" id="{26D958C1-30A8-42A5-BAB3-3677C9BFC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013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8292" name="Text Box 20">
            <a:extLst>
              <a:ext uri="{FF2B5EF4-FFF2-40B4-BE49-F238E27FC236}">
                <a16:creationId xmlns:a16="http://schemas.microsoft.com/office/drawing/2014/main" id="{5439E668-5DD0-4783-8C24-B522862C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</a:rPr>
              <a:t>Undiscovered</a:t>
            </a:r>
          </a:p>
        </p:txBody>
      </p:sp>
      <p:sp>
        <p:nvSpPr>
          <p:cNvPr id="438293" name="Text Box 21">
            <a:extLst>
              <a:ext uri="{FF2B5EF4-FFF2-40B4-BE49-F238E27FC236}">
                <a16:creationId xmlns:a16="http://schemas.microsoft.com/office/drawing/2014/main" id="{9E6BBA59-3110-42AC-97AD-E2A3888C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Marked</a:t>
            </a:r>
          </a:p>
        </p:txBody>
      </p:sp>
      <p:sp>
        <p:nvSpPr>
          <p:cNvPr id="438294" name="Text Box 22">
            <a:extLst>
              <a:ext uri="{FF2B5EF4-FFF2-40B4-BE49-F238E27FC236}">
                <a16:creationId xmlns:a16="http://schemas.microsoft.com/office/drawing/2014/main" id="{3ACC1C31-7132-4A79-95EA-5302E0D2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Finished</a:t>
            </a:r>
          </a:p>
        </p:txBody>
      </p:sp>
      <p:sp>
        <p:nvSpPr>
          <p:cNvPr id="438295" name="Text Box 23">
            <a:extLst>
              <a:ext uri="{FF2B5EF4-FFF2-40B4-BE49-F238E27FC236}">
                <a16:creationId xmlns:a16="http://schemas.microsoft.com/office/drawing/2014/main" id="{F171EFFE-660F-4478-91D9-7C3134B8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/>
          <a:p>
            <a:pPr>
              <a:spcBef>
                <a:spcPct val="50000"/>
              </a:spcBef>
            </a:pPr>
            <a:r>
              <a:rPr lang="en-US" altLang="en-US" sz="1800"/>
              <a:t>Active</a:t>
            </a:r>
          </a:p>
        </p:txBody>
      </p:sp>
      <p:sp>
        <p:nvSpPr>
          <p:cNvPr id="438296" name="Oval 24">
            <a:extLst>
              <a:ext uri="{FF2B5EF4-FFF2-40B4-BE49-F238E27FC236}">
                <a16:creationId xmlns:a16="http://schemas.microsoft.com/office/drawing/2014/main" id="{DE69B690-D4C0-4373-95A6-47C1E8480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0450" y="120015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8297" name="AutoShape 25">
            <a:extLst>
              <a:ext uri="{FF2B5EF4-FFF2-40B4-BE49-F238E27FC236}">
                <a16:creationId xmlns:a16="http://schemas.microsoft.com/office/drawing/2014/main" id="{97D39B6F-C276-44D1-A0CC-6B009B7859D0}"/>
              </a:ext>
            </a:extLst>
          </p:cNvPr>
          <p:cNvCxnSpPr>
            <a:cxnSpLocks noChangeShapeType="1"/>
            <a:stCxn id="438291" idx="6"/>
            <a:endCxn id="438296" idx="2"/>
          </p:cNvCxnSpPr>
          <p:nvPr/>
        </p:nvCxnSpPr>
        <p:spPr bwMode="auto">
          <a:xfrm>
            <a:off x="5619750" y="1352550"/>
            <a:ext cx="5127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298" name="Text Box 26">
            <a:extLst>
              <a:ext uri="{FF2B5EF4-FFF2-40B4-BE49-F238E27FC236}">
                <a16:creationId xmlns:a16="http://schemas.microsoft.com/office/drawing/2014/main" id="{B450AD50-F825-4153-A92C-A686FFD2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20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38299" name="AutoShape 27">
            <a:extLst>
              <a:ext uri="{FF2B5EF4-FFF2-40B4-BE49-F238E27FC236}">
                <a16:creationId xmlns:a16="http://schemas.microsoft.com/office/drawing/2014/main" id="{8552EDF4-1820-40C6-A8AD-E6BE48BA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300" name="Text Box 28">
            <a:extLst>
              <a:ext uri="{FF2B5EF4-FFF2-40B4-BE49-F238E27FC236}">
                <a16:creationId xmlns:a16="http://schemas.microsoft.com/office/drawing/2014/main" id="{D6B91B0B-3815-4C27-830A-E46C6CCF3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8301" name="AutoShape 29">
            <a:extLst>
              <a:ext uri="{FF2B5EF4-FFF2-40B4-BE49-F238E27FC236}">
                <a16:creationId xmlns:a16="http://schemas.microsoft.com/office/drawing/2014/main" id="{9A703A92-9135-4AF7-9315-8028189E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8302" name="Text Box 30">
            <a:extLst>
              <a:ext uri="{FF2B5EF4-FFF2-40B4-BE49-F238E27FC236}">
                <a16:creationId xmlns:a16="http://schemas.microsoft.com/office/drawing/2014/main" id="{1F3C8892-F2FB-4A8D-918B-CA149B3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br>
              <a:rPr kumimoji="0" lang="en-US" altLang="en-US">
                <a:solidFill>
                  <a:schemeClr val="accent1"/>
                </a:solidFill>
              </a:rPr>
            </a:br>
            <a:r>
              <a:rPr kumimoji="0" lang="en-US" altLang="en-US" sz="1800">
                <a:solidFill>
                  <a:schemeClr val="accent1"/>
                </a:solidFill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bg2"/>
                </a:solidFill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en-US" sz="1800" b="0">
              <a:solidFill>
                <a:schemeClr val="bg2"/>
              </a:solidFill>
            </a:endParaRPr>
          </a:p>
        </p:txBody>
      </p:sp>
      <p:sp>
        <p:nvSpPr>
          <p:cNvPr id="438303" name="AutoShape 31">
            <a:extLst>
              <a:ext uri="{FF2B5EF4-FFF2-40B4-BE49-F238E27FC236}">
                <a16:creationId xmlns:a16="http://schemas.microsoft.com/office/drawing/2014/main" id="{3624C2AD-DFE0-48F1-8C0C-456A38B3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38307" name="AutoShape 35">
            <a:extLst>
              <a:ext uri="{FF2B5EF4-FFF2-40B4-BE49-F238E27FC236}">
                <a16:creationId xmlns:a16="http://schemas.microsoft.com/office/drawing/2014/main" id="{AC28D1E7-734A-43CD-A810-0436749D7214}"/>
              </a:ext>
            </a:extLst>
          </p:cNvPr>
          <p:cNvCxnSpPr>
            <a:cxnSpLocks noChangeShapeType="1"/>
            <a:stCxn id="438285" idx="3"/>
            <a:endCxn id="438276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309" name="Rectangle 37">
            <a:extLst>
              <a:ext uri="{FF2B5EF4-FFF2-40B4-BE49-F238E27FC236}">
                <a16:creationId xmlns:a16="http://schemas.microsoft.com/office/drawing/2014/main" id="{1137DF50-7F6C-4D63-8832-316674F6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en-US" altLang="en-US" sz="1800">
                <a:solidFill>
                  <a:schemeClr val="tx1"/>
                </a:solidFill>
              </a:rPr>
              <a:t>F already</a:t>
            </a:r>
            <a:br>
              <a:rPr kumimoji="0" lang="en-US" altLang="en-US" sz="1800">
                <a:solidFill>
                  <a:schemeClr val="tx1"/>
                </a:solidFill>
              </a:rPr>
            </a:br>
            <a:r>
              <a:rPr kumimoji="0" lang="en-US" altLang="en-US" sz="1800">
                <a:solidFill>
                  <a:schemeClr val="tx1"/>
                </a:solidFill>
              </a:rPr>
              <a:t>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9" grpId="0" animBg="1" autoUpdateAnimBg="0"/>
    </p:bldLst>
  </p:timing>
</p:sld>
</file>

<file path=ppt/theme/theme1.xml><?xml version="1.0" encoding="utf-8"?>
<a:theme xmlns:a="http://schemas.openxmlformats.org/drawingml/2006/main" name="cs126-cos104">
  <a:themeElements>
    <a:clrScheme name="">
      <a:dk1>
        <a:srgbClr val="000000"/>
      </a:dk1>
      <a:lt1>
        <a:srgbClr val="FFFFFF"/>
      </a:lt1>
      <a:dk2>
        <a:srgbClr val="80808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126-cos104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s126-cos1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26-cos1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7">
        <a:dk1>
          <a:srgbClr val="000000"/>
        </a:dk1>
        <a:lt1>
          <a:srgbClr val="FFFFFF"/>
        </a:lt1>
        <a:dk2>
          <a:srgbClr val="969696"/>
        </a:dk2>
        <a:lt2>
          <a:srgbClr val="010000"/>
        </a:lt2>
        <a:accent1>
          <a:srgbClr val="A50021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8" ma:contentTypeDescription="Create a new document." ma:contentTypeScope="" ma:versionID="9e0f2cbbe44ff4a238933f0390941863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c86db84c444b19122c61ba13fc22fab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39C62-9E8A-4972-B4A0-9D2BCBD1F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b0f24-08d8-4edb-bd43-4c9b8d234f39"/>
    <ds:schemaRef ds:uri="e88a3939-53e8-4fe4-a153-578d3936af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D302B7-C4E7-4FF4-BE3B-F02D6298E0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C:\COS 423\cs126-cos104.pot</Template>
  <TotalTime>6509</TotalTime>
  <Words>1139</Words>
  <Application>Microsoft Office PowerPoint</Application>
  <PresentationFormat>On-screen Show (4:3)</PresentationFormat>
  <Paragraphs>669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cs126-cos104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Kevin Wayne</cp:lastModifiedBy>
  <cp:revision>607</cp:revision>
  <dcterms:created xsi:type="dcterms:W3CDTF">1999-12-31T01:41:01Z</dcterms:created>
  <dcterms:modified xsi:type="dcterms:W3CDTF">2021-04-06T06:40:18Z</dcterms:modified>
</cp:coreProperties>
</file>