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9" r:id="rId5"/>
    <p:sldId id="285" r:id="rId6"/>
    <p:sldId id="276" r:id="rId7"/>
    <p:sldId id="289" r:id="rId8"/>
    <p:sldId id="261" r:id="rId9"/>
    <p:sldId id="287" r:id="rId10"/>
    <p:sldId id="288" r:id="rId11"/>
    <p:sldId id="290" r:id="rId12"/>
    <p:sldId id="262" r:id="rId13"/>
    <p:sldId id="280" r:id="rId14"/>
    <p:sldId id="283" r:id="rId15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9" autoAdjust="0"/>
  </p:normalViewPr>
  <p:slideViewPr>
    <p:cSldViewPr>
      <p:cViewPr varScale="1">
        <p:scale>
          <a:sx n="112" d="100"/>
          <a:sy n="112" d="100"/>
        </p:scale>
        <p:origin x="792" y="96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074D6-6DE4-45FC-8632-CBD686B566C0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2D5B29-3CA6-42AC-BCF1-3290B40FDC6A}">
      <dgm:prSet phldrT="[文本]"/>
      <dgm:spPr/>
      <dgm:t>
        <a:bodyPr/>
        <a:lstStyle/>
        <a:p>
          <a:r>
            <a:rPr lang="en-US" altLang="zh-CN" sz="19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9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模块设计</a:t>
          </a:r>
          <a:endParaRPr lang="zh-CN" altLang="en-US" sz="19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55DA5-AD3D-4422-BE57-5A58B1B7777E}" type="parTrans" cxnId="{1FD23412-54CD-4266-ACC6-EDFF2C898EF0}">
      <dgm:prSet/>
      <dgm:spPr/>
      <dgm:t>
        <a:bodyPr/>
        <a:lstStyle/>
        <a:p>
          <a:endParaRPr lang="zh-CN" altLang="en-US"/>
        </a:p>
      </dgm:t>
    </dgm:pt>
    <dgm:pt modelId="{F24DFD82-8594-4435-BBE0-11E64CEDF2AA}" type="sibTrans" cxnId="{1FD23412-54CD-4266-ACC6-EDFF2C898EF0}">
      <dgm:prSet/>
      <dgm:spPr/>
      <dgm:t>
        <a:bodyPr/>
        <a:lstStyle/>
        <a:p>
          <a:endParaRPr lang="zh-CN" altLang="en-US"/>
        </a:p>
      </dgm:t>
    </dgm:pt>
    <dgm:pt modelId="{78B50A79-3044-45ED-ADA3-5E43BA2CD9F2}">
      <dgm:prSet phldrT="[文本]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更加友好的界面设计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73F95D-AFE8-401E-BAB6-862792145EF4}" type="parTrans" cxnId="{1A806479-2702-40EC-BB75-BE91AB4534EC}">
      <dgm:prSet/>
      <dgm:spPr/>
      <dgm:t>
        <a:bodyPr/>
        <a:lstStyle/>
        <a:p>
          <a:endParaRPr lang="zh-CN" altLang="en-US"/>
        </a:p>
      </dgm:t>
    </dgm:pt>
    <dgm:pt modelId="{D65DA911-555E-4105-AC78-C3DFD65AF0BB}" type="sibTrans" cxnId="{1A806479-2702-40EC-BB75-BE91AB4534EC}">
      <dgm:prSet/>
      <dgm:spPr/>
      <dgm:t>
        <a:bodyPr/>
        <a:lstStyle/>
        <a:p>
          <a:endParaRPr lang="zh-CN" altLang="en-US"/>
        </a:p>
      </dgm:t>
    </dgm:pt>
    <dgm:pt modelId="{9761B316-C09B-4F4A-AB64-C510E0F3D91D}">
      <dgm:prSet phldrT="[文本]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主要设计模块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8FF73E-6456-4EAD-9484-5B3EEC72485D}" type="parTrans" cxnId="{94016F2D-11F9-40D8-85CF-34FB0EC79C3F}">
      <dgm:prSet/>
      <dgm:spPr/>
      <dgm:t>
        <a:bodyPr/>
        <a:lstStyle/>
        <a:p>
          <a:endParaRPr lang="zh-CN" altLang="en-US"/>
        </a:p>
      </dgm:t>
    </dgm:pt>
    <dgm:pt modelId="{C73D5909-F4BB-4304-9DF3-324303268C78}" type="sibTrans" cxnId="{94016F2D-11F9-40D8-85CF-34FB0EC79C3F}">
      <dgm:prSet/>
      <dgm:spPr/>
      <dgm:t>
        <a:bodyPr/>
        <a:lstStyle/>
        <a:p>
          <a:endParaRPr lang="zh-CN" altLang="en-US"/>
        </a:p>
      </dgm:t>
    </dgm:pt>
    <dgm:pt modelId="{4D844663-B3E8-40C8-92F9-3B2CB9F889BA}">
      <dgm:prSet phldrT="[文本]" custT="1"/>
      <dgm:spPr/>
      <dgm:t>
        <a:bodyPr/>
        <a:lstStyle/>
        <a:p>
          <a:r>
            <a:rPr lang="zh-CN" altLang="en-US" sz="1400" dirty="0" smtClean="0"/>
            <a:t>游戏手柄</a:t>
          </a:r>
          <a:endParaRPr lang="zh-CN" altLang="en-US" sz="1400" dirty="0"/>
        </a:p>
      </dgm:t>
    </dgm:pt>
    <dgm:pt modelId="{25AA9B99-86AD-40EE-A09F-8B0ACE3F7A2E}" type="parTrans" cxnId="{3EE581C8-DA7E-44B5-AFD7-7E096B63D763}">
      <dgm:prSet/>
      <dgm:spPr/>
      <dgm:t>
        <a:bodyPr/>
        <a:lstStyle/>
        <a:p>
          <a:endParaRPr lang="zh-CN" altLang="en-US"/>
        </a:p>
      </dgm:t>
    </dgm:pt>
    <dgm:pt modelId="{D0375591-E3D9-4C9B-B314-C656C70CB712}" type="sibTrans" cxnId="{3EE581C8-DA7E-44B5-AFD7-7E096B63D763}">
      <dgm:prSet/>
      <dgm:spPr/>
      <dgm:t>
        <a:bodyPr/>
        <a:lstStyle/>
        <a:p>
          <a:endParaRPr lang="zh-CN" altLang="en-US"/>
        </a:p>
      </dgm:t>
    </dgm:pt>
    <dgm:pt modelId="{477287E7-1061-4F18-A60F-50ED4021F044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更加清晰明朗的按钮风格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6A67EA-D05B-4964-9425-1F0E8EFCA7A5}" type="parTrans" cxnId="{F883E82C-0FF0-40AF-B12B-F492B8B39C57}">
      <dgm:prSet/>
      <dgm:spPr/>
      <dgm:t>
        <a:bodyPr/>
        <a:lstStyle/>
        <a:p>
          <a:endParaRPr lang="zh-CN" altLang="en-US"/>
        </a:p>
      </dgm:t>
    </dgm:pt>
    <dgm:pt modelId="{E75461F3-33D2-4ED4-BE20-77D2B679051B}" type="sibTrans" cxnId="{F883E82C-0FF0-40AF-B12B-F492B8B39C57}">
      <dgm:prSet/>
      <dgm:spPr/>
      <dgm:t>
        <a:bodyPr/>
        <a:lstStyle/>
        <a:p>
          <a:endParaRPr lang="zh-CN" altLang="en-US"/>
        </a:p>
      </dgm:t>
    </dgm:pt>
    <dgm:pt modelId="{45F28236-D755-4A69-9EB1-E13E1BE50A6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更加明确的反馈的信息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33C43-5791-4C92-B360-1C88B7C90039}" type="parTrans" cxnId="{CF63897A-B5F6-4B99-B40A-9A2FBD0394BD}">
      <dgm:prSet/>
      <dgm:spPr/>
      <dgm:t>
        <a:bodyPr/>
        <a:lstStyle/>
        <a:p>
          <a:endParaRPr lang="zh-CN" altLang="en-US"/>
        </a:p>
      </dgm:t>
    </dgm:pt>
    <dgm:pt modelId="{AEEC607F-36A5-489C-9138-79B87C96E4C5}" type="sibTrans" cxnId="{CF63897A-B5F6-4B99-B40A-9A2FBD0394BD}">
      <dgm:prSet/>
      <dgm:spPr/>
      <dgm:t>
        <a:bodyPr/>
        <a:lstStyle/>
        <a:p>
          <a:endParaRPr lang="zh-CN" altLang="en-US"/>
        </a:p>
      </dgm:t>
    </dgm:pt>
    <dgm:pt modelId="{AE14F99A-8964-4E10-B31E-D065DE110C34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视频遥控器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D81ED-383E-4751-A129-5E5323F0C0C4}" type="parTrans" cxnId="{A06BCEBD-248B-4D22-86E4-6CB2B57CE9AB}">
      <dgm:prSet/>
      <dgm:spPr/>
      <dgm:t>
        <a:bodyPr/>
        <a:lstStyle/>
        <a:p>
          <a:endParaRPr lang="zh-CN" altLang="en-US"/>
        </a:p>
      </dgm:t>
    </dgm:pt>
    <dgm:pt modelId="{88DB007B-5801-442F-ACE5-47855326DFF1}" type="sibTrans" cxnId="{A06BCEBD-248B-4D22-86E4-6CB2B57CE9AB}">
      <dgm:prSet/>
      <dgm:spPr/>
      <dgm:t>
        <a:bodyPr/>
        <a:lstStyle/>
        <a:p>
          <a:endParaRPr lang="zh-CN" altLang="en-US"/>
        </a:p>
      </dgm:t>
    </dgm:pt>
    <dgm:pt modelId="{58AF2B0D-A4AF-479F-8607-F731B07C9960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自定义操作按键模块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7200C0-2A82-4989-AFE3-DC2A7D8C41D0}" type="parTrans" cxnId="{12534AFC-5BD7-42B6-A48C-D5424088A4D2}">
      <dgm:prSet/>
      <dgm:spPr/>
      <dgm:t>
        <a:bodyPr/>
        <a:lstStyle/>
        <a:p>
          <a:endParaRPr lang="zh-CN" altLang="en-US"/>
        </a:p>
      </dgm:t>
    </dgm:pt>
    <dgm:pt modelId="{AF18AE41-F88C-42DE-964C-DC487412595B}" type="sibTrans" cxnId="{12534AFC-5BD7-42B6-A48C-D5424088A4D2}">
      <dgm:prSet/>
      <dgm:spPr/>
      <dgm:t>
        <a:bodyPr/>
        <a:lstStyle/>
        <a:p>
          <a:endParaRPr lang="zh-CN" altLang="en-US"/>
        </a:p>
      </dgm:t>
    </dgm:pt>
    <dgm:pt modelId="{39BFB6E0-15E7-455A-85C4-52BA43454EE8}">
      <dgm:prSet custT="1"/>
      <dgm:spPr/>
      <dgm:t>
        <a:bodyPr/>
        <a:lstStyle/>
        <a:p>
          <a:r>
            <a:rPr lang="en-US" altLang="zh-CN" sz="1200" i="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200" i="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遥控器</a:t>
          </a:r>
          <a:endParaRPr lang="en-US" altLang="zh-CN" sz="1200" i="0" dirty="0" smtClean="0">
            <a:solidFill>
              <a:schemeClr val="bg1">
                <a:lumMod val="8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6A1B8B-2B96-493E-BE27-2202EBAC65C3}" type="parTrans" cxnId="{B03148E2-A75E-4BC2-902F-70B93DC9B14B}">
      <dgm:prSet/>
      <dgm:spPr/>
      <dgm:t>
        <a:bodyPr/>
        <a:lstStyle/>
        <a:p>
          <a:endParaRPr lang="zh-CN" altLang="en-US"/>
        </a:p>
      </dgm:t>
    </dgm:pt>
    <dgm:pt modelId="{AC73CCE4-0D6B-48CD-AEFD-1DA07111DDF0}" type="sibTrans" cxnId="{B03148E2-A75E-4BC2-902F-70B93DC9B14B}">
      <dgm:prSet/>
      <dgm:spPr/>
      <dgm:t>
        <a:bodyPr/>
        <a:lstStyle/>
        <a:p>
          <a:endParaRPr lang="zh-CN" altLang="en-US"/>
        </a:p>
      </dgm:t>
    </dgm:pt>
    <dgm:pt modelId="{1611B2E7-1E42-462A-8EA2-1B6B781CDEF1}" type="pres">
      <dgm:prSet presAssocID="{2D1074D6-6DE4-45FC-8632-CBD686B566C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7CF792-BB3E-4132-B00C-40D05BBCC885}" type="pres">
      <dgm:prSet presAssocID="{F02D5B29-3CA6-42AC-BCF1-3290B40FDC6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A39EC7-F67C-4EA5-A35E-F907C6B03E1B}" type="pres">
      <dgm:prSet presAssocID="{F24DFD82-8594-4435-BBE0-11E64CEDF2AA}" presName="sibTrans" presStyleCnt="0"/>
      <dgm:spPr/>
    </dgm:pt>
    <dgm:pt modelId="{390ABD91-C339-4F32-A9E4-E644E1CD380E}" type="pres">
      <dgm:prSet presAssocID="{9761B316-C09B-4F4A-AB64-C510E0F3D91D}" presName="node" presStyleLbl="node1" presStyleIdx="1" presStyleCnt="2" custLinFactNeighborX="88472" custLinFactNeighborY="-8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6BCEBD-248B-4D22-86E4-6CB2B57CE9AB}" srcId="{9761B316-C09B-4F4A-AB64-C510E0F3D91D}" destId="{AE14F99A-8964-4E10-B31E-D065DE110C34}" srcOrd="1" destOrd="0" parTransId="{BD7D81ED-383E-4751-A129-5E5323F0C0C4}" sibTransId="{88DB007B-5801-442F-ACE5-47855326DFF1}"/>
    <dgm:cxn modelId="{85EE3129-C03A-4EF4-8E5F-F588FA8B78F3}" type="presOf" srcId="{F02D5B29-3CA6-42AC-BCF1-3290B40FDC6A}" destId="{927CF792-BB3E-4132-B00C-40D05BBCC885}" srcOrd="0" destOrd="0" presId="urn:microsoft.com/office/officeart/2005/8/layout/hList6"/>
    <dgm:cxn modelId="{CBC2DB84-DE1F-4103-8954-677B3A689713}" type="presOf" srcId="{58AF2B0D-A4AF-479F-8607-F731B07C9960}" destId="{390ABD91-C339-4F32-A9E4-E644E1CD380E}" srcOrd="0" destOrd="4" presId="urn:microsoft.com/office/officeart/2005/8/layout/hList6"/>
    <dgm:cxn modelId="{C2FB9D34-B52E-4F56-8CC3-0D1324C614B9}" type="presOf" srcId="{2D1074D6-6DE4-45FC-8632-CBD686B566C0}" destId="{1611B2E7-1E42-462A-8EA2-1B6B781CDEF1}" srcOrd="0" destOrd="0" presId="urn:microsoft.com/office/officeart/2005/8/layout/hList6"/>
    <dgm:cxn modelId="{CF63897A-B5F6-4B99-B40A-9A2FBD0394BD}" srcId="{F02D5B29-3CA6-42AC-BCF1-3290B40FDC6A}" destId="{45F28236-D755-4A69-9EB1-E13E1BE50A64}" srcOrd="2" destOrd="0" parTransId="{82633C43-5791-4C92-B360-1C88B7C90039}" sibTransId="{AEEC607F-36A5-489C-9138-79B87C96E4C5}"/>
    <dgm:cxn modelId="{4D72EFAC-4981-4811-B552-90B538F6305D}" type="presOf" srcId="{45F28236-D755-4A69-9EB1-E13E1BE50A64}" destId="{927CF792-BB3E-4132-B00C-40D05BBCC885}" srcOrd="0" destOrd="3" presId="urn:microsoft.com/office/officeart/2005/8/layout/hList6"/>
    <dgm:cxn modelId="{1A806479-2702-40EC-BB75-BE91AB4534EC}" srcId="{F02D5B29-3CA6-42AC-BCF1-3290B40FDC6A}" destId="{78B50A79-3044-45ED-ADA3-5E43BA2CD9F2}" srcOrd="0" destOrd="0" parTransId="{3073F95D-AFE8-401E-BAB6-862792145EF4}" sibTransId="{D65DA911-555E-4105-AC78-C3DFD65AF0BB}"/>
    <dgm:cxn modelId="{F883E82C-0FF0-40AF-B12B-F492B8B39C57}" srcId="{F02D5B29-3CA6-42AC-BCF1-3290B40FDC6A}" destId="{477287E7-1061-4F18-A60F-50ED4021F044}" srcOrd="1" destOrd="0" parTransId="{8E6A67EA-D05B-4964-9425-1F0E8EFCA7A5}" sibTransId="{E75461F3-33D2-4ED4-BE20-77D2B679051B}"/>
    <dgm:cxn modelId="{3EE581C8-DA7E-44B5-AFD7-7E096B63D763}" srcId="{9761B316-C09B-4F4A-AB64-C510E0F3D91D}" destId="{4D844663-B3E8-40C8-92F9-3B2CB9F889BA}" srcOrd="0" destOrd="0" parTransId="{25AA9B99-86AD-40EE-A09F-8B0ACE3F7A2E}" sibTransId="{D0375591-E3D9-4C9B-B314-C656C70CB712}"/>
    <dgm:cxn modelId="{94016F2D-11F9-40D8-85CF-34FB0EC79C3F}" srcId="{2D1074D6-6DE4-45FC-8632-CBD686B566C0}" destId="{9761B316-C09B-4F4A-AB64-C510E0F3D91D}" srcOrd="1" destOrd="0" parTransId="{2E8FF73E-6456-4EAD-9484-5B3EEC72485D}" sibTransId="{C73D5909-F4BB-4304-9DF3-324303268C78}"/>
    <dgm:cxn modelId="{F35C2E63-93FC-400C-BC24-DC3F2A2E4874}" type="presOf" srcId="{78B50A79-3044-45ED-ADA3-5E43BA2CD9F2}" destId="{927CF792-BB3E-4132-B00C-40D05BBCC885}" srcOrd="0" destOrd="1" presId="urn:microsoft.com/office/officeart/2005/8/layout/hList6"/>
    <dgm:cxn modelId="{BF54D157-2C20-4443-8FDC-70C452DA273C}" type="presOf" srcId="{39BFB6E0-15E7-455A-85C4-52BA43454EE8}" destId="{390ABD91-C339-4F32-A9E4-E644E1CD380E}" srcOrd="0" destOrd="3" presId="urn:microsoft.com/office/officeart/2005/8/layout/hList6"/>
    <dgm:cxn modelId="{6518EB87-614A-4052-B1B5-751C1D0624DF}" type="presOf" srcId="{477287E7-1061-4F18-A60F-50ED4021F044}" destId="{927CF792-BB3E-4132-B00C-40D05BBCC885}" srcOrd="0" destOrd="2" presId="urn:microsoft.com/office/officeart/2005/8/layout/hList6"/>
    <dgm:cxn modelId="{8A1018D6-FB51-4D6D-AA84-0DCC6FED9C47}" type="presOf" srcId="{4D844663-B3E8-40C8-92F9-3B2CB9F889BA}" destId="{390ABD91-C339-4F32-A9E4-E644E1CD380E}" srcOrd="0" destOrd="1" presId="urn:microsoft.com/office/officeart/2005/8/layout/hList6"/>
    <dgm:cxn modelId="{B03148E2-A75E-4BC2-902F-70B93DC9B14B}" srcId="{9761B316-C09B-4F4A-AB64-C510E0F3D91D}" destId="{39BFB6E0-15E7-455A-85C4-52BA43454EE8}" srcOrd="2" destOrd="0" parTransId="{DF6A1B8B-2B96-493E-BE27-2202EBAC65C3}" sibTransId="{AC73CCE4-0D6B-48CD-AEFD-1DA07111DDF0}"/>
    <dgm:cxn modelId="{1FD23412-54CD-4266-ACC6-EDFF2C898EF0}" srcId="{2D1074D6-6DE4-45FC-8632-CBD686B566C0}" destId="{F02D5B29-3CA6-42AC-BCF1-3290B40FDC6A}" srcOrd="0" destOrd="0" parTransId="{43955DA5-AD3D-4422-BE57-5A58B1B7777E}" sibTransId="{F24DFD82-8594-4435-BBE0-11E64CEDF2AA}"/>
    <dgm:cxn modelId="{A4622A05-105B-4C61-BD89-8089B3982AEC}" type="presOf" srcId="{AE14F99A-8964-4E10-B31E-D065DE110C34}" destId="{390ABD91-C339-4F32-A9E4-E644E1CD380E}" srcOrd="0" destOrd="2" presId="urn:microsoft.com/office/officeart/2005/8/layout/hList6"/>
    <dgm:cxn modelId="{12534AFC-5BD7-42B6-A48C-D5424088A4D2}" srcId="{9761B316-C09B-4F4A-AB64-C510E0F3D91D}" destId="{58AF2B0D-A4AF-479F-8607-F731B07C9960}" srcOrd="3" destOrd="0" parTransId="{A57200C0-2A82-4989-AFE3-DC2A7D8C41D0}" sibTransId="{AF18AE41-F88C-42DE-964C-DC487412595B}"/>
    <dgm:cxn modelId="{AD5621C5-CAE2-4AD7-A29E-E190C822D48E}" type="presOf" srcId="{9761B316-C09B-4F4A-AB64-C510E0F3D91D}" destId="{390ABD91-C339-4F32-A9E4-E644E1CD380E}" srcOrd="0" destOrd="0" presId="urn:microsoft.com/office/officeart/2005/8/layout/hList6"/>
    <dgm:cxn modelId="{EC3CC04C-8E4A-4274-8A26-1D7B9F72ACBC}" type="presParOf" srcId="{1611B2E7-1E42-462A-8EA2-1B6B781CDEF1}" destId="{927CF792-BB3E-4132-B00C-40D05BBCC885}" srcOrd="0" destOrd="0" presId="urn:microsoft.com/office/officeart/2005/8/layout/hList6"/>
    <dgm:cxn modelId="{1B060961-9F6A-40F8-A272-67DE371FF58F}" type="presParOf" srcId="{1611B2E7-1E42-462A-8EA2-1B6B781CDEF1}" destId="{8EA39EC7-F67C-4EA5-A35E-F907C6B03E1B}" srcOrd="1" destOrd="0" presId="urn:microsoft.com/office/officeart/2005/8/layout/hList6"/>
    <dgm:cxn modelId="{4443BF8A-F923-487C-874F-2B80328F3CC6}" type="presParOf" srcId="{1611B2E7-1E42-462A-8EA2-1B6B781CDEF1}" destId="{390ABD91-C339-4F32-A9E4-E644E1CD380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C4B02-AEEA-4DB2-9673-E4CFDA0E0B9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B76B8F-ADEE-48EC-A2F5-F0F45E5D6551}">
      <dgm:prSet phldrT="[文本]" custT="1"/>
      <dgm:spPr/>
      <dgm:t>
        <a:bodyPr/>
        <a:lstStyle/>
        <a:p>
          <a:r>
            <a:rPr lang="zh-CN" altLang="en-US" sz="1400" dirty="0" smtClean="0"/>
            <a:t>待扩展模块</a:t>
          </a:r>
          <a:endParaRPr lang="zh-CN" altLang="en-US" sz="1400" dirty="0"/>
        </a:p>
      </dgm:t>
    </dgm:pt>
    <dgm:pt modelId="{4A671CA8-F3F6-43F0-847C-C5C023B1DEBE}" type="parTrans" cxnId="{29227D90-DAAE-4599-8A78-1F316273416B}">
      <dgm:prSet/>
      <dgm:spPr/>
      <dgm:t>
        <a:bodyPr/>
        <a:lstStyle/>
        <a:p>
          <a:endParaRPr lang="zh-CN" altLang="en-US"/>
        </a:p>
      </dgm:t>
    </dgm:pt>
    <dgm:pt modelId="{7EE838CC-36F7-45CE-A0B3-2963267ACBE2}" type="sibTrans" cxnId="{29227D90-DAAE-4599-8A78-1F316273416B}">
      <dgm:prSet/>
      <dgm:spPr/>
      <dgm:t>
        <a:bodyPr/>
        <a:lstStyle/>
        <a:p>
          <a:endParaRPr lang="zh-CN" altLang="en-US"/>
        </a:p>
      </dgm:t>
    </dgm:pt>
    <dgm:pt modelId="{AE0F757B-146B-45E4-8024-4E7760F3B25A}">
      <dgm:prSet phldrT="[文本]"/>
      <dgm:spPr/>
      <dgm:t>
        <a:bodyPr/>
        <a:lstStyle/>
        <a:p>
          <a:r>
            <a:rPr lang="en-US" altLang="zh-CN" sz="1200" dirty="0" smtClean="0"/>
            <a:t>…</a:t>
          </a:r>
          <a:endParaRPr lang="zh-CN" altLang="en-US" sz="1200" dirty="0"/>
        </a:p>
      </dgm:t>
    </dgm:pt>
    <dgm:pt modelId="{3D60D017-59DE-4D21-AC85-8BBCC2C020F0}" type="parTrans" cxnId="{E0F6C076-9D58-4049-9D54-F51F903FF696}">
      <dgm:prSet/>
      <dgm:spPr/>
      <dgm:t>
        <a:bodyPr/>
        <a:lstStyle/>
        <a:p>
          <a:endParaRPr lang="zh-CN" altLang="en-US"/>
        </a:p>
      </dgm:t>
    </dgm:pt>
    <dgm:pt modelId="{D7F8ECDE-F9AF-4EE4-B227-EC4C11AB3800}" type="sibTrans" cxnId="{E0F6C076-9D58-4049-9D54-F51F903FF696}">
      <dgm:prSet/>
      <dgm:spPr/>
      <dgm:t>
        <a:bodyPr/>
        <a:lstStyle/>
        <a:p>
          <a:endParaRPr lang="zh-CN" altLang="en-US"/>
        </a:p>
      </dgm:t>
    </dgm:pt>
    <dgm:pt modelId="{237FE9D9-003F-4BE9-861E-F41CE14075D8}">
      <dgm:prSet phldrT="[文本]"/>
      <dgm:spPr/>
      <dgm:t>
        <a:bodyPr/>
        <a:lstStyle/>
        <a:p>
          <a:r>
            <a:rPr lang="en-US" altLang="zh-CN" sz="1200" dirty="0" smtClean="0"/>
            <a:t>…</a:t>
          </a:r>
          <a:endParaRPr lang="zh-CN" altLang="en-US" sz="1200" dirty="0"/>
        </a:p>
      </dgm:t>
    </dgm:pt>
    <dgm:pt modelId="{76C10EE6-B653-4E1F-8DFA-B3723E17F3AE}" type="parTrans" cxnId="{6B7A33B1-F354-485F-8C43-BF3A30692C05}">
      <dgm:prSet/>
      <dgm:spPr/>
      <dgm:t>
        <a:bodyPr/>
        <a:lstStyle/>
        <a:p>
          <a:endParaRPr lang="zh-CN" altLang="en-US"/>
        </a:p>
      </dgm:t>
    </dgm:pt>
    <dgm:pt modelId="{9E44C2A4-4D1D-4464-B03B-AD9064182F05}" type="sibTrans" cxnId="{6B7A33B1-F354-485F-8C43-BF3A30692C05}">
      <dgm:prSet/>
      <dgm:spPr/>
      <dgm:t>
        <a:bodyPr/>
        <a:lstStyle/>
        <a:p>
          <a:endParaRPr lang="zh-CN" altLang="en-US"/>
        </a:p>
      </dgm:t>
    </dgm:pt>
    <dgm:pt modelId="{1C6B7611-AF84-4A96-96A1-FE897ABE4A8E}" type="pres">
      <dgm:prSet presAssocID="{286C4B02-AEEA-4DB2-9673-E4CFDA0E0B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760898-12D4-4FE2-BC5D-A033757A7FC3}" type="pres">
      <dgm:prSet presAssocID="{91B76B8F-ADEE-48EC-A2F5-F0F45E5D655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511D34-F9B9-46DC-AE18-AC793F1528A1}" type="presOf" srcId="{237FE9D9-003F-4BE9-861E-F41CE14075D8}" destId="{6A760898-12D4-4FE2-BC5D-A033757A7FC3}" srcOrd="0" destOrd="2" presId="urn:microsoft.com/office/officeart/2005/8/layout/hList6"/>
    <dgm:cxn modelId="{BF4F4266-5B71-4B6B-A468-146897951A7C}" type="presOf" srcId="{286C4B02-AEEA-4DB2-9673-E4CFDA0E0B90}" destId="{1C6B7611-AF84-4A96-96A1-FE897ABE4A8E}" srcOrd="0" destOrd="0" presId="urn:microsoft.com/office/officeart/2005/8/layout/hList6"/>
    <dgm:cxn modelId="{C4B505B5-B1A6-4297-A5F2-B9A7BD4FF622}" type="presOf" srcId="{91B76B8F-ADEE-48EC-A2F5-F0F45E5D6551}" destId="{6A760898-12D4-4FE2-BC5D-A033757A7FC3}" srcOrd="0" destOrd="0" presId="urn:microsoft.com/office/officeart/2005/8/layout/hList6"/>
    <dgm:cxn modelId="{A60765A9-97F1-4E17-A9A5-078C57437A5B}" type="presOf" srcId="{AE0F757B-146B-45E4-8024-4E7760F3B25A}" destId="{6A760898-12D4-4FE2-BC5D-A033757A7FC3}" srcOrd="0" destOrd="1" presId="urn:microsoft.com/office/officeart/2005/8/layout/hList6"/>
    <dgm:cxn modelId="{6B7A33B1-F354-485F-8C43-BF3A30692C05}" srcId="{91B76B8F-ADEE-48EC-A2F5-F0F45E5D6551}" destId="{237FE9D9-003F-4BE9-861E-F41CE14075D8}" srcOrd="1" destOrd="0" parTransId="{76C10EE6-B653-4E1F-8DFA-B3723E17F3AE}" sibTransId="{9E44C2A4-4D1D-4464-B03B-AD9064182F05}"/>
    <dgm:cxn modelId="{29227D90-DAAE-4599-8A78-1F316273416B}" srcId="{286C4B02-AEEA-4DB2-9673-E4CFDA0E0B90}" destId="{91B76B8F-ADEE-48EC-A2F5-F0F45E5D6551}" srcOrd="0" destOrd="0" parTransId="{4A671CA8-F3F6-43F0-847C-C5C023B1DEBE}" sibTransId="{7EE838CC-36F7-45CE-A0B3-2963267ACBE2}"/>
    <dgm:cxn modelId="{E0F6C076-9D58-4049-9D54-F51F903FF696}" srcId="{91B76B8F-ADEE-48EC-A2F5-F0F45E5D6551}" destId="{AE0F757B-146B-45E4-8024-4E7760F3B25A}" srcOrd="0" destOrd="0" parTransId="{3D60D017-59DE-4D21-AC85-8BBCC2C020F0}" sibTransId="{D7F8ECDE-F9AF-4EE4-B227-EC4C11AB3800}"/>
    <dgm:cxn modelId="{29FAB4CC-7382-4FD4-B3C0-6D1865AEBD57}" type="presParOf" srcId="{1C6B7611-AF84-4A96-96A1-FE897ABE4A8E}" destId="{6A760898-12D4-4FE2-BC5D-A033757A7FC3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383332-534D-45A6-A350-DEDDC472E0D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87575CA-1A49-4B54-A81F-C3ECEFD7D700}">
      <dgm:prSet phldrT="[文本]"/>
      <dgm:spPr>
        <a:solidFill>
          <a:srgbClr val="0070C0"/>
        </a:solidFill>
      </dgm:spPr>
      <dgm:t>
        <a:bodyPr vert="vert"/>
        <a:lstStyle/>
        <a:p>
          <a:r>
            <a:rPr lang="zh-CN" altLang="en-US"/>
            <a:t>手机端</a:t>
          </a:r>
        </a:p>
      </dgm:t>
    </dgm:pt>
    <dgm:pt modelId="{8D66D490-D64C-4D27-B560-50C63B47137A}" type="parTrans" cxnId="{4038D80F-D69C-4859-A238-8E6425A52B8B}">
      <dgm:prSet/>
      <dgm:spPr/>
      <dgm:t>
        <a:bodyPr/>
        <a:lstStyle/>
        <a:p>
          <a:endParaRPr lang="zh-CN" altLang="en-US"/>
        </a:p>
      </dgm:t>
    </dgm:pt>
    <dgm:pt modelId="{0A4CB4C7-D6A3-4337-B095-A17F0235F136}" type="sibTrans" cxnId="{4038D80F-D69C-4859-A238-8E6425A52B8B}">
      <dgm:prSet/>
      <dgm:spPr/>
      <dgm:t>
        <a:bodyPr/>
        <a:lstStyle/>
        <a:p>
          <a:endParaRPr lang="zh-CN" altLang="en-US"/>
        </a:p>
      </dgm:t>
    </dgm:pt>
    <dgm:pt modelId="{253C032F-FB7D-4458-97D0-F6EAB6E01F2D}">
      <dgm:prSet phldrT="[文本]"/>
      <dgm:spPr/>
      <dgm:t>
        <a:bodyPr/>
        <a:lstStyle/>
        <a:p>
          <a:r>
            <a:rPr lang="zh-CN" altLang="en-US"/>
            <a:t>设置模块</a:t>
          </a:r>
        </a:p>
      </dgm:t>
    </dgm:pt>
    <dgm:pt modelId="{B36C7CE1-43D5-4F07-B6A6-13919C27A2DE}" type="parTrans" cxnId="{A5C1FCD7-C296-4761-B052-D89C901D4F4A}">
      <dgm:prSet/>
      <dgm:spPr/>
      <dgm:t>
        <a:bodyPr/>
        <a:lstStyle/>
        <a:p>
          <a:endParaRPr lang="zh-CN" altLang="en-US"/>
        </a:p>
      </dgm:t>
    </dgm:pt>
    <dgm:pt modelId="{1A57166D-777A-49EC-8D14-4C68124F7915}" type="sibTrans" cxnId="{A5C1FCD7-C296-4761-B052-D89C901D4F4A}">
      <dgm:prSet/>
      <dgm:spPr/>
      <dgm:t>
        <a:bodyPr/>
        <a:lstStyle/>
        <a:p>
          <a:endParaRPr lang="zh-CN" altLang="en-US"/>
        </a:p>
      </dgm:t>
    </dgm:pt>
    <dgm:pt modelId="{8F481DED-CC3B-40BF-AD26-990FC3B9618C}">
      <dgm:prSet phldrT="[文本]"/>
      <dgm:spPr/>
      <dgm:t>
        <a:bodyPr/>
        <a:lstStyle/>
        <a:p>
          <a:r>
            <a:rPr lang="zh-CN" altLang="en-US" dirty="0"/>
            <a:t>主题</a:t>
          </a:r>
        </a:p>
      </dgm:t>
    </dgm:pt>
    <dgm:pt modelId="{7B7A2077-C6C9-47C0-AB2C-335847B25568}" type="parTrans" cxnId="{A5CEE934-80C7-4C25-88FD-F3650D5D3325}">
      <dgm:prSet/>
      <dgm:spPr/>
      <dgm:t>
        <a:bodyPr/>
        <a:lstStyle/>
        <a:p>
          <a:endParaRPr lang="zh-CN" altLang="en-US"/>
        </a:p>
      </dgm:t>
    </dgm:pt>
    <dgm:pt modelId="{7A8FB186-73ED-4EA4-80CC-8D3EF9CC126C}" type="sibTrans" cxnId="{A5CEE934-80C7-4C25-88FD-F3650D5D3325}">
      <dgm:prSet/>
      <dgm:spPr/>
      <dgm:t>
        <a:bodyPr/>
        <a:lstStyle/>
        <a:p>
          <a:endParaRPr lang="zh-CN" altLang="en-US"/>
        </a:p>
      </dgm:t>
    </dgm:pt>
    <dgm:pt modelId="{587114AD-3F88-475B-A671-BC892D4F0359}">
      <dgm:prSet phldrT="[文本]"/>
      <dgm:spPr/>
      <dgm:t>
        <a:bodyPr/>
        <a:lstStyle/>
        <a:p>
          <a:r>
            <a:rPr lang="zh-CN" altLang="en-US" dirty="0"/>
            <a:t>关于（版本更新等）</a:t>
          </a:r>
        </a:p>
      </dgm:t>
    </dgm:pt>
    <dgm:pt modelId="{2E05ED47-74AC-4F7A-83B0-206C15F42F2E}" type="parTrans" cxnId="{2972825E-C583-49C5-99CE-74BA0527B572}">
      <dgm:prSet/>
      <dgm:spPr/>
      <dgm:t>
        <a:bodyPr/>
        <a:lstStyle/>
        <a:p>
          <a:endParaRPr lang="zh-CN" altLang="en-US"/>
        </a:p>
      </dgm:t>
    </dgm:pt>
    <dgm:pt modelId="{41651BE0-3A5E-4EF0-9FDB-D70C86FE8A12}" type="sibTrans" cxnId="{2972825E-C583-49C5-99CE-74BA0527B572}">
      <dgm:prSet/>
      <dgm:spPr/>
      <dgm:t>
        <a:bodyPr/>
        <a:lstStyle/>
        <a:p>
          <a:endParaRPr lang="zh-CN" altLang="en-US"/>
        </a:p>
      </dgm:t>
    </dgm:pt>
    <dgm:pt modelId="{96980912-A8F4-4056-90B5-55083F96F1FD}">
      <dgm:prSet phldrT="[文本]"/>
      <dgm:spPr/>
      <dgm:t>
        <a:bodyPr/>
        <a:lstStyle/>
        <a:p>
          <a:r>
            <a:rPr lang="zh-CN" altLang="en-US"/>
            <a:t>模式模块</a:t>
          </a:r>
        </a:p>
      </dgm:t>
    </dgm:pt>
    <dgm:pt modelId="{DB42A12D-FD42-4078-951B-560B9C02384D}" type="parTrans" cxnId="{7A3A1FE6-7E4A-4F82-BD00-1EC7367333C7}">
      <dgm:prSet/>
      <dgm:spPr/>
      <dgm:t>
        <a:bodyPr/>
        <a:lstStyle/>
        <a:p>
          <a:endParaRPr lang="zh-CN" altLang="en-US"/>
        </a:p>
      </dgm:t>
    </dgm:pt>
    <dgm:pt modelId="{3CEDD789-5554-4EED-BE85-0FBE60F36068}" type="sibTrans" cxnId="{7A3A1FE6-7E4A-4F82-BD00-1EC7367333C7}">
      <dgm:prSet/>
      <dgm:spPr/>
      <dgm:t>
        <a:bodyPr/>
        <a:lstStyle/>
        <a:p>
          <a:endParaRPr lang="zh-CN" altLang="en-US"/>
        </a:p>
      </dgm:t>
    </dgm:pt>
    <dgm:pt modelId="{8E563DDA-8AD9-4314-868A-4AD078FBB52F}">
      <dgm:prSet phldrT="[文本]"/>
      <dgm:spPr/>
      <dgm:t>
        <a:bodyPr/>
        <a:lstStyle/>
        <a:p>
          <a:r>
            <a:rPr lang="zh-CN" altLang="en-US"/>
            <a:t>使用系统已定义模式</a:t>
          </a:r>
        </a:p>
      </dgm:t>
    </dgm:pt>
    <dgm:pt modelId="{C4013C4C-BCE0-4A6E-93C6-69A389D59C29}" type="parTrans" cxnId="{74BAF728-3B79-4211-8D87-563938BC484F}">
      <dgm:prSet/>
      <dgm:spPr/>
      <dgm:t>
        <a:bodyPr/>
        <a:lstStyle/>
        <a:p>
          <a:endParaRPr lang="zh-CN" altLang="en-US"/>
        </a:p>
      </dgm:t>
    </dgm:pt>
    <dgm:pt modelId="{FFA13E87-293C-41D9-BC0F-161EDBC04ED8}" type="sibTrans" cxnId="{74BAF728-3B79-4211-8D87-563938BC484F}">
      <dgm:prSet/>
      <dgm:spPr/>
      <dgm:t>
        <a:bodyPr/>
        <a:lstStyle/>
        <a:p>
          <a:endParaRPr lang="zh-CN" altLang="en-US"/>
        </a:p>
      </dgm:t>
    </dgm:pt>
    <dgm:pt modelId="{DB761B4E-9F62-4236-8204-4711F9ACDBA5}">
      <dgm:prSet phldrT="[文本]"/>
      <dgm:spPr/>
      <dgm:t>
        <a:bodyPr/>
        <a:lstStyle/>
        <a:p>
          <a:r>
            <a:rPr lang="zh-CN" altLang="en-US" dirty="0"/>
            <a:t>设定默认模式</a:t>
          </a:r>
        </a:p>
      </dgm:t>
    </dgm:pt>
    <dgm:pt modelId="{ED163EDC-2DB4-4085-A3E9-230E3527DA7D}" type="parTrans" cxnId="{54D14A13-D2FE-4561-BCF8-07B3D63EE927}">
      <dgm:prSet/>
      <dgm:spPr/>
      <dgm:t>
        <a:bodyPr/>
        <a:lstStyle/>
        <a:p>
          <a:endParaRPr lang="zh-CN" altLang="en-US"/>
        </a:p>
      </dgm:t>
    </dgm:pt>
    <dgm:pt modelId="{1F6A70FD-D56C-4079-9D95-C45880BA66DA}" type="sibTrans" cxnId="{54D14A13-D2FE-4561-BCF8-07B3D63EE927}">
      <dgm:prSet/>
      <dgm:spPr/>
      <dgm:t>
        <a:bodyPr/>
        <a:lstStyle/>
        <a:p>
          <a:endParaRPr lang="zh-CN" altLang="en-US"/>
        </a:p>
      </dgm:t>
    </dgm:pt>
    <dgm:pt modelId="{8580901A-9472-4063-8A42-39178D4DFE10}">
      <dgm:prSet phldrT="[文本]"/>
      <dgm:spPr/>
      <dgm:t>
        <a:bodyPr/>
        <a:lstStyle/>
        <a:p>
          <a:r>
            <a:rPr lang="zh-CN" altLang="en-US"/>
            <a:t>自定义临时模式</a:t>
          </a:r>
        </a:p>
      </dgm:t>
    </dgm:pt>
    <dgm:pt modelId="{9ACFFEBA-F484-4038-B7AC-CE70B8355023}" type="parTrans" cxnId="{DE3AD337-0D63-4237-8440-AAFFE0392EDC}">
      <dgm:prSet/>
      <dgm:spPr/>
      <dgm:t>
        <a:bodyPr/>
        <a:lstStyle/>
        <a:p>
          <a:endParaRPr lang="zh-CN" altLang="en-US"/>
        </a:p>
      </dgm:t>
    </dgm:pt>
    <dgm:pt modelId="{FC75B420-F20F-4B5F-8229-D201E9E2A972}" type="sibTrans" cxnId="{DE3AD337-0D63-4237-8440-AAFFE0392EDC}">
      <dgm:prSet/>
      <dgm:spPr/>
      <dgm:t>
        <a:bodyPr/>
        <a:lstStyle/>
        <a:p>
          <a:endParaRPr lang="zh-CN" altLang="en-US"/>
        </a:p>
      </dgm:t>
    </dgm:pt>
    <dgm:pt modelId="{D6A6B8FD-BA14-490E-8CF5-0CE27ABD160D}">
      <dgm:prSet phldrT="[文本]"/>
      <dgm:spPr/>
      <dgm:t>
        <a:bodyPr/>
        <a:lstStyle/>
        <a:p>
          <a:r>
            <a:rPr lang="zh-CN" altLang="en-US"/>
            <a:t>修改已有模式</a:t>
          </a:r>
        </a:p>
      </dgm:t>
    </dgm:pt>
    <dgm:pt modelId="{40CB7735-4273-4E4B-8F13-FBA1B735532E}" type="parTrans" cxnId="{B37B2B8B-0A25-4265-9FDD-47E086F5B0DA}">
      <dgm:prSet/>
      <dgm:spPr/>
      <dgm:t>
        <a:bodyPr/>
        <a:lstStyle/>
        <a:p>
          <a:endParaRPr lang="zh-CN" altLang="en-US"/>
        </a:p>
      </dgm:t>
    </dgm:pt>
    <dgm:pt modelId="{255C5042-3707-4A08-830E-494C081FF814}" type="sibTrans" cxnId="{B37B2B8B-0A25-4265-9FDD-47E086F5B0DA}">
      <dgm:prSet/>
      <dgm:spPr/>
      <dgm:t>
        <a:bodyPr/>
        <a:lstStyle/>
        <a:p>
          <a:endParaRPr lang="zh-CN" altLang="en-US"/>
        </a:p>
      </dgm:t>
    </dgm:pt>
    <dgm:pt modelId="{FD2FD132-E86E-4B07-AE6E-A38B6941B7F4}">
      <dgm:prSet phldrT="[文本]"/>
      <dgm:spPr/>
      <dgm:t>
        <a:bodyPr/>
        <a:lstStyle/>
        <a:p>
          <a:r>
            <a:rPr lang="zh-CN" altLang="en-US"/>
            <a:t>删除已有模式</a:t>
          </a:r>
        </a:p>
      </dgm:t>
    </dgm:pt>
    <dgm:pt modelId="{99803086-E111-4C02-81DC-C25CDA6AA14B}" type="parTrans" cxnId="{07366CC4-C59D-4258-89A7-4CEF4A9B6493}">
      <dgm:prSet/>
      <dgm:spPr/>
      <dgm:t>
        <a:bodyPr/>
        <a:lstStyle/>
        <a:p>
          <a:endParaRPr lang="zh-CN" altLang="en-US"/>
        </a:p>
      </dgm:t>
    </dgm:pt>
    <dgm:pt modelId="{908E6178-E67B-4AB9-AF1B-FC8F8A986B92}" type="sibTrans" cxnId="{07366CC4-C59D-4258-89A7-4CEF4A9B6493}">
      <dgm:prSet/>
      <dgm:spPr/>
      <dgm:t>
        <a:bodyPr/>
        <a:lstStyle/>
        <a:p>
          <a:endParaRPr lang="zh-CN" altLang="en-US"/>
        </a:p>
      </dgm:t>
    </dgm:pt>
    <dgm:pt modelId="{7F1B6571-2481-4797-BD13-781B0518CD58}">
      <dgm:prSet phldrT="[文本]"/>
      <dgm:spPr/>
      <dgm:t>
        <a:bodyPr/>
        <a:lstStyle/>
        <a:p>
          <a:r>
            <a:rPr lang="zh-CN" altLang="en-US"/>
            <a:t>保存临时模式</a:t>
          </a:r>
        </a:p>
      </dgm:t>
    </dgm:pt>
    <dgm:pt modelId="{15722FCA-CC84-43F6-81A7-903A800C3F94}" type="parTrans" cxnId="{BC9AEAB2-C348-46CE-A6AF-17A86DC45B8D}">
      <dgm:prSet/>
      <dgm:spPr/>
      <dgm:t>
        <a:bodyPr/>
        <a:lstStyle/>
        <a:p>
          <a:endParaRPr lang="zh-CN" altLang="en-US"/>
        </a:p>
      </dgm:t>
    </dgm:pt>
    <dgm:pt modelId="{93C7FDB9-2756-4830-94DC-3E94B40658E0}" type="sibTrans" cxnId="{BC9AEAB2-C348-46CE-A6AF-17A86DC45B8D}">
      <dgm:prSet/>
      <dgm:spPr/>
      <dgm:t>
        <a:bodyPr/>
        <a:lstStyle/>
        <a:p>
          <a:endParaRPr lang="zh-CN" altLang="en-US"/>
        </a:p>
      </dgm:t>
    </dgm:pt>
    <dgm:pt modelId="{E7072E92-FE85-48B1-B86B-6AE967CB0B74}">
      <dgm:prSet phldrT="[文本]"/>
      <dgm:spPr/>
      <dgm:t>
        <a:bodyPr/>
        <a:lstStyle/>
        <a:p>
          <a:r>
            <a:rPr lang="zh-CN" altLang="en-US"/>
            <a:t>通信模块</a:t>
          </a:r>
        </a:p>
      </dgm:t>
    </dgm:pt>
    <dgm:pt modelId="{DF92FBA4-FABA-4D79-B8D0-1441F6323AB9}" type="parTrans" cxnId="{43395E50-E8C2-44D4-ACA3-C0C836416CF7}">
      <dgm:prSet/>
      <dgm:spPr/>
      <dgm:t>
        <a:bodyPr/>
        <a:lstStyle/>
        <a:p>
          <a:endParaRPr lang="zh-CN" altLang="en-US"/>
        </a:p>
      </dgm:t>
    </dgm:pt>
    <dgm:pt modelId="{016C8138-6637-4726-967B-18865ADFA159}" type="sibTrans" cxnId="{43395E50-E8C2-44D4-ACA3-C0C836416CF7}">
      <dgm:prSet/>
      <dgm:spPr/>
      <dgm:t>
        <a:bodyPr/>
        <a:lstStyle/>
        <a:p>
          <a:endParaRPr lang="zh-CN" altLang="en-US"/>
        </a:p>
      </dgm:t>
    </dgm:pt>
    <dgm:pt modelId="{AF90578D-5B3C-4C80-9601-42C684092B40}">
      <dgm:prSet phldrT="[文本]"/>
      <dgm:spPr/>
      <dgm:t>
        <a:bodyPr/>
        <a:lstStyle/>
        <a:p>
          <a:r>
            <a:rPr lang="zh-CN" altLang="en-US"/>
            <a:t>简历连接</a:t>
          </a:r>
        </a:p>
      </dgm:t>
    </dgm:pt>
    <dgm:pt modelId="{D13E32F7-EA41-4331-B5D0-7B5E4AFD63C0}" type="parTrans" cxnId="{43268FB3-39CD-4F0C-978D-61C4E9679C3F}">
      <dgm:prSet/>
      <dgm:spPr/>
      <dgm:t>
        <a:bodyPr/>
        <a:lstStyle/>
        <a:p>
          <a:endParaRPr lang="zh-CN" altLang="en-US"/>
        </a:p>
      </dgm:t>
    </dgm:pt>
    <dgm:pt modelId="{5044B442-8DCE-4819-B748-924DAC5C37FA}" type="sibTrans" cxnId="{43268FB3-39CD-4F0C-978D-61C4E9679C3F}">
      <dgm:prSet/>
      <dgm:spPr/>
      <dgm:t>
        <a:bodyPr/>
        <a:lstStyle/>
        <a:p>
          <a:endParaRPr lang="zh-CN" altLang="en-US"/>
        </a:p>
      </dgm:t>
    </dgm:pt>
    <dgm:pt modelId="{7373D618-20D8-49C3-A179-5214024977FE}">
      <dgm:prSet phldrT="[文本]"/>
      <dgm:spPr/>
      <dgm:t>
        <a:bodyPr/>
        <a:lstStyle/>
        <a:p>
          <a:r>
            <a:rPr lang="zh-CN" altLang="en-US"/>
            <a:t>发送映射按键的信息</a:t>
          </a:r>
        </a:p>
      </dgm:t>
    </dgm:pt>
    <dgm:pt modelId="{3BFB5782-A8D4-4783-BB3F-8344D68E437D}" type="parTrans" cxnId="{5E36C829-1787-4EB7-A818-A9CFADEBB150}">
      <dgm:prSet/>
      <dgm:spPr/>
      <dgm:t>
        <a:bodyPr/>
        <a:lstStyle/>
        <a:p>
          <a:endParaRPr lang="zh-CN" altLang="en-US"/>
        </a:p>
      </dgm:t>
    </dgm:pt>
    <dgm:pt modelId="{E7ACD5AE-C568-4928-BBAC-28198FE6A42C}" type="sibTrans" cxnId="{5E36C829-1787-4EB7-A818-A9CFADEBB150}">
      <dgm:prSet/>
      <dgm:spPr/>
      <dgm:t>
        <a:bodyPr/>
        <a:lstStyle/>
        <a:p>
          <a:endParaRPr lang="zh-CN" altLang="en-US"/>
        </a:p>
      </dgm:t>
    </dgm:pt>
    <dgm:pt modelId="{640ECE3E-1B7B-4361-9669-FE40DF66C01F}">
      <dgm:prSet phldrT="[文本]"/>
      <dgm:spPr/>
      <dgm:t>
        <a:bodyPr/>
        <a:lstStyle/>
        <a:p>
          <a:r>
            <a:rPr lang="zh-CN" altLang="en-US"/>
            <a:t>通信异常</a:t>
          </a:r>
        </a:p>
      </dgm:t>
    </dgm:pt>
    <dgm:pt modelId="{2857A6E7-9E02-4CF5-B806-3C10E0BF3E9E}" type="parTrans" cxnId="{C230ED47-EA47-43A2-94AF-FF88EE8A0BA4}">
      <dgm:prSet/>
      <dgm:spPr/>
      <dgm:t>
        <a:bodyPr/>
        <a:lstStyle/>
        <a:p>
          <a:endParaRPr lang="zh-CN" altLang="en-US"/>
        </a:p>
      </dgm:t>
    </dgm:pt>
    <dgm:pt modelId="{5928BC87-EF29-477E-9676-C30368B7AD9D}" type="sibTrans" cxnId="{C230ED47-EA47-43A2-94AF-FF88EE8A0BA4}">
      <dgm:prSet/>
      <dgm:spPr/>
      <dgm:t>
        <a:bodyPr/>
        <a:lstStyle/>
        <a:p>
          <a:endParaRPr lang="zh-CN" altLang="en-US"/>
        </a:p>
      </dgm:t>
    </dgm:pt>
    <dgm:pt modelId="{BC71D104-5C29-4149-8E8F-5CE9D5B5F77A}">
      <dgm:prSet phldrT="[文本]"/>
      <dgm:spPr/>
      <dgm:t>
        <a:bodyPr/>
        <a:lstStyle/>
        <a:p>
          <a:r>
            <a:rPr lang="zh-CN" altLang="en-US"/>
            <a:t>游戏反馈</a:t>
          </a:r>
        </a:p>
      </dgm:t>
    </dgm:pt>
    <dgm:pt modelId="{39780754-2568-4314-A229-36F03C1348F7}" type="parTrans" cxnId="{BA8A1078-A301-4047-B1EA-A44B589429C7}">
      <dgm:prSet/>
      <dgm:spPr/>
      <dgm:t>
        <a:bodyPr/>
        <a:lstStyle/>
        <a:p>
          <a:endParaRPr lang="zh-CN" altLang="en-US"/>
        </a:p>
      </dgm:t>
    </dgm:pt>
    <dgm:pt modelId="{D560B0E1-35F9-4C21-909B-025B65B7BF29}" type="sibTrans" cxnId="{BA8A1078-A301-4047-B1EA-A44B589429C7}">
      <dgm:prSet/>
      <dgm:spPr/>
      <dgm:t>
        <a:bodyPr/>
        <a:lstStyle/>
        <a:p>
          <a:endParaRPr lang="zh-CN" altLang="en-US"/>
        </a:p>
      </dgm:t>
    </dgm:pt>
    <dgm:pt modelId="{CD7662A4-0B0E-4408-A401-1C8DC39E565F}">
      <dgm:prSet phldrT="[文本]"/>
      <dgm:spPr/>
      <dgm:t>
        <a:bodyPr/>
        <a:lstStyle/>
        <a:p>
          <a:r>
            <a:rPr lang="zh-CN" altLang="en-US"/>
            <a:t>日志模块</a:t>
          </a:r>
        </a:p>
      </dgm:t>
    </dgm:pt>
    <dgm:pt modelId="{7E3A24F8-5BF3-40CD-A5F2-D4334AECA3C5}" type="parTrans" cxnId="{684D621D-D9A5-479E-A0EA-AB274419A07E}">
      <dgm:prSet/>
      <dgm:spPr/>
      <dgm:t>
        <a:bodyPr/>
        <a:lstStyle/>
        <a:p>
          <a:endParaRPr lang="zh-CN" altLang="en-US"/>
        </a:p>
      </dgm:t>
    </dgm:pt>
    <dgm:pt modelId="{3049E937-C238-46FA-82D3-E42E94098664}" type="sibTrans" cxnId="{684D621D-D9A5-479E-A0EA-AB274419A07E}">
      <dgm:prSet/>
      <dgm:spPr/>
      <dgm:t>
        <a:bodyPr/>
        <a:lstStyle/>
        <a:p>
          <a:endParaRPr lang="zh-CN" altLang="en-US"/>
        </a:p>
      </dgm:t>
    </dgm:pt>
    <dgm:pt modelId="{D61693E4-F775-45D3-AC8C-2F5CF30458DF}">
      <dgm:prSet phldrT="[文本]"/>
      <dgm:spPr/>
      <dgm:t>
        <a:bodyPr/>
        <a:lstStyle/>
        <a:p>
          <a:r>
            <a:rPr lang="zh-CN" altLang="en-US" smtClean="0"/>
            <a:t>虚拟按键设置</a:t>
          </a:r>
          <a:endParaRPr lang="zh-CN" altLang="en-US" dirty="0"/>
        </a:p>
      </dgm:t>
    </dgm:pt>
    <dgm:pt modelId="{793F65F4-A78D-4771-9D93-3523A1832841}" type="parTrans" cxnId="{0C26554B-A672-4AD5-8EA6-7B81FF564F31}">
      <dgm:prSet/>
      <dgm:spPr/>
      <dgm:t>
        <a:bodyPr/>
        <a:lstStyle/>
        <a:p>
          <a:endParaRPr lang="zh-CN" altLang="en-US"/>
        </a:p>
      </dgm:t>
    </dgm:pt>
    <dgm:pt modelId="{DC8C8758-67EE-4787-8183-7DCDCAA95F15}" type="sibTrans" cxnId="{0C26554B-A672-4AD5-8EA6-7B81FF564F31}">
      <dgm:prSet/>
      <dgm:spPr/>
      <dgm:t>
        <a:bodyPr/>
        <a:lstStyle/>
        <a:p>
          <a:endParaRPr lang="zh-CN" altLang="en-US"/>
        </a:p>
      </dgm:t>
    </dgm:pt>
    <dgm:pt modelId="{D664E680-A3F7-418A-8587-BEA06C5C804E}">
      <dgm:prSet phldrT="[文本]"/>
      <dgm:spPr/>
      <dgm:t>
        <a:bodyPr/>
        <a:lstStyle/>
        <a:p>
          <a:r>
            <a:rPr lang="zh-CN" altLang="en-US" dirty="0"/>
            <a:t>按键位置</a:t>
          </a:r>
        </a:p>
      </dgm:t>
    </dgm:pt>
    <dgm:pt modelId="{012DA8DD-B28A-4416-88EA-1F9F31C93344}" type="parTrans" cxnId="{C291BF39-BEC3-474F-ACBB-EE50B336100A}">
      <dgm:prSet/>
      <dgm:spPr/>
      <dgm:t>
        <a:bodyPr/>
        <a:lstStyle/>
        <a:p>
          <a:endParaRPr lang="zh-CN" altLang="en-US"/>
        </a:p>
      </dgm:t>
    </dgm:pt>
    <dgm:pt modelId="{5A064BA5-9E81-46DA-BE1A-F7C72BAE61E1}" type="sibTrans" cxnId="{C291BF39-BEC3-474F-ACBB-EE50B336100A}">
      <dgm:prSet/>
      <dgm:spPr/>
      <dgm:t>
        <a:bodyPr/>
        <a:lstStyle/>
        <a:p>
          <a:endParaRPr lang="zh-CN" altLang="en-US"/>
        </a:p>
      </dgm:t>
    </dgm:pt>
    <dgm:pt modelId="{F417EDBB-C43E-48FD-A737-B2ED91DEB3E2}">
      <dgm:prSet phldrT="[文本]"/>
      <dgm:spPr/>
      <dgm:t>
        <a:bodyPr/>
        <a:lstStyle/>
        <a:p>
          <a:r>
            <a:rPr lang="zh-CN" altLang="en-US" dirty="0"/>
            <a:t>按键大小</a:t>
          </a:r>
        </a:p>
      </dgm:t>
    </dgm:pt>
    <dgm:pt modelId="{A8CCAEC0-19F9-4FB5-A516-2F1599057CAF}" type="parTrans" cxnId="{B6D2A95E-C2D2-48E5-96A5-AA39E6FBD7E0}">
      <dgm:prSet/>
      <dgm:spPr/>
      <dgm:t>
        <a:bodyPr/>
        <a:lstStyle/>
        <a:p>
          <a:endParaRPr lang="zh-CN" altLang="en-US"/>
        </a:p>
      </dgm:t>
    </dgm:pt>
    <dgm:pt modelId="{587AA7D7-662A-4C9D-BF2D-AAA54A26BBE1}" type="sibTrans" cxnId="{B6D2A95E-C2D2-48E5-96A5-AA39E6FBD7E0}">
      <dgm:prSet/>
      <dgm:spPr/>
      <dgm:t>
        <a:bodyPr/>
        <a:lstStyle/>
        <a:p>
          <a:endParaRPr lang="zh-CN" altLang="en-US"/>
        </a:p>
      </dgm:t>
    </dgm:pt>
    <dgm:pt modelId="{B5A20714-128F-4528-A5E3-40BF1BF94F4D}">
      <dgm:prSet phldrT="[文本]"/>
      <dgm:spPr/>
      <dgm:t>
        <a:bodyPr/>
        <a:lstStyle/>
        <a:p>
          <a:r>
            <a:rPr lang="zh-CN" altLang="en-US" dirty="0"/>
            <a:t>按键声音</a:t>
          </a:r>
        </a:p>
      </dgm:t>
    </dgm:pt>
    <dgm:pt modelId="{33261AD4-2F4C-423F-8C1D-B9CB1325A8B7}" type="parTrans" cxnId="{AFC075C8-EEF1-487E-957D-2AC8CD2A3631}">
      <dgm:prSet/>
      <dgm:spPr/>
      <dgm:t>
        <a:bodyPr/>
        <a:lstStyle/>
        <a:p>
          <a:endParaRPr lang="zh-CN" altLang="en-US"/>
        </a:p>
      </dgm:t>
    </dgm:pt>
    <dgm:pt modelId="{45DD6D9D-AA5D-443B-8B47-995EE4C1C5CA}" type="sibTrans" cxnId="{AFC075C8-EEF1-487E-957D-2AC8CD2A3631}">
      <dgm:prSet/>
      <dgm:spPr/>
      <dgm:t>
        <a:bodyPr/>
        <a:lstStyle/>
        <a:p>
          <a:endParaRPr lang="zh-CN" altLang="en-US"/>
        </a:p>
      </dgm:t>
    </dgm:pt>
    <dgm:pt modelId="{09567921-334F-45A7-882E-D05A0B84933C}">
      <dgm:prSet phldrT="[文本]"/>
      <dgm:spPr/>
      <dgm:t>
        <a:bodyPr/>
        <a:lstStyle/>
        <a:p>
          <a:r>
            <a:rPr lang="zh-CN" altLang="en-US" dirty="0"/>
            <a:t>按键振动</a:t>
          </a:r>
        </a:p>
      </dgm:t>
    </dgm:pt>
    <dgm:pt modelId="{38ECD25E-EF65-494C-919E-E6B10401DC2A}" type="parTrans" cxnId="{74C77F8C-577A-457D-861F-E1DCD0E9413C}">
      <dgm:prSet/>
      <dgm:spPr/>
      <dgm:t>
        <a:bodyPr/>
        <a:lstStyle/>
        <a:p>
          <a:endParaRPr lang="zh-CN" altLang="en-US"/>
        </a:p>
      </dgm:t>
    </dgm:pt>
    <dgm:pt modelId="{B75B7E5E-CB68-4AA1-A43E-CD28EB2D9CB6}" type="sibTrans" cxnId="{74C77F8C-577A-457D-861F-E1DCD0E9413C}">
      <dgm:prSet/>
      <dgm:spPr/>
      <dgm:t>
        <a:bodyPr/>
        <a:lstStyle/>
        <a:p>
          <a:endParaRPr lang="zh-CN" altLang="en-US"/>
        </a:p>
      </dgm:t>
    </dgm:pt>
    <dgm:pt modelId="{5F06065B-F540-4DF0-9E27-673BAEA261C0}" type="pres">
      <dgm:prSet presAssocID="{4E383332-534D-45A6-A350-DEDDC472E0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DEC316-2FA8-48DE-AD4D-5F240987D69C}" type="pres">
      <dgm:prSet presAssocID="{187575CA-1A49-4B54-A81F-C3ECEFD7D700}" presName="root1" presStyleCnt="0"/>
      <dgm:spPr/>
    </dgm:pt>
    <dgm:pt modelId="{6D5C232C-ACAA-4BA8-8FD8-A9E5E2A0CD25}" type="pres">
      <dgm:prSet presAssocID="{187575CA-1A49-4B54-A81F-C3ECEFD7D700}" presName="LevelOneTextNode" presStyleLbl="node0" presStyleIdx="0" presStyleCnt="1" custLinFactX="-100000" custLinFactNeighborX="-193523" custLinFactNeighborY="-3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DB5222-DFA4-4CC0-8D1B-956AFDE84F00}" type="pres">
      <dgm:prSet presAssocID="{187575CA-1A49-4B54-A81F-C3ECEFD7D700}" presName="level2hierChild" presStyleCnt="0"/>
      <dgm:spPr/>
    </dgm:pt>
    <dgm:pt modelId="{F2BE141D-17F2-4641-A827-2DEBEF18CEE6}" type="pres">
      <dgm:prSet presAssocID="{B36C7CE1-43D5-4F07-B6A6-13919C27A2D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79DB6252-1EEF-4038-B0C9-D499F783F78A}" type="pres">
      <dgm:prSet presAssocID="{B36C7CE1-43D5-4F07-B6A6-13919C27A2D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0ED15841-E123-4E4D-B1B8-8CEBFBB25FF0}" type="pres">
      <dgm:prSet presAssocID="{253C032F-FB7D-4458-97D0-F6EAB6E01F2D}" presName="root2" presStyleCnt="0"/>
      <dgm:spPr/>
    </dgm:pt>
    <dgm:pt modelId="{7CC61EB7-3D76-465E-906A-FDF6B3D2BAEE}" type="pres">
      <dgm:prSet presAssocID="{253C032F-FB7D-4458-97D0-F6EAB6E01F2D}" presName="LevelTwoTextNode" presStyleLbl="node2" presStyleIdx="0" presStyleCnt="4" custLinFactNeighborX="-447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A70988-B53F-4DFC-87EF-4C488FC9B026}" type="pres">
      <dgm:prSet presAssocID="{253C032F-FB7D-4458-97D0-F6EAB6E01F2D}" presName="level3hierChild" presStyleCnt="0"/>
      <dgm:spPr/>
    </dgm:pt>
    <dgm:pt modelId="{683805E4-4EAE-48CA-A320-DED73F447BB6}" type="pres">
      <dgm:prSet presAssocID="{7B7A2077-C6C9-47C0-AB2C-335847B25568}" presName="conn2-1" presStyleLbl="parChTrans1D3" presStyleIdx="0" presStyleCnt="13"/>
      <dgm:spPr/>
      <dgm:t>
        <a:bodyPr/>
        <a:lstStyle/>
        <a:p>
          <a:endParaRPr lang="zh-CN" altLang="en-US"/>
        </a:p>
      </dgm:t>
    </dgm:pt>
    <dgm:pt modelId="{89A6AA9E-C0DC-453A-AFFF-5377D00FF320}" type="pres">
      <dgm:prSet presAssocID="{7B7A2077-C6C9-47C0-AB2C-335847B25568}" presName="connTx" presStyleLbl="parChTrans1D3" presStyleIdx="0" presStyleCnt="13"/>
      <dgm:spPr/>
      <dgm:t>
        <a:bodyPr/>
        <a:lstStyle/>
        <a:p>
          <a:endParaRPr lang="zh-CN" altLang="en-US"/>
        </a:p>
      </dgm:t>
    </dgm:pt>
    <dgm:pt modelId="{415402BD-A52B-4E8B-AD41-2ADC0E6377F3}" type="pres">
      <dgm:prSet presAssocID="{8F481DED-CC3B-40BF-AD26-990FC3B9618C}" presName="root2" presStyleCnt="0"/>
      <dgm:spPr/>
    </dgm:pt>
    <dgm:pt modelId="{5F30D928-B693-4568-A1CA-280826FC70D5}" type="pres">
      <dgm:prSet presAssocID="{8F481DED-CC3B-40BF-AD26-990FC3B9618C}" presName="LevelTwoTextNode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1D41E4-BA96-4587-9570-ED6404DD3EED}" type="pres">
      <dgm:prSet presAssocID="{8F481DED-CC3B-40BF-AD26-990FC3B9618C}" presName="level3hierChild" presStyleCnt="0"/>
      <dgm:spPr/>
    </dgm:pt>
    <dgm:pt modelId="{6370142D-8503-4A59-9D96-D15A2AFBF721}" type="pres">
      <dgm:prSet presAssocID="{2E05ED47-74AC-4F7A-83B0-206C15F42F2E}" presName="conn2-1" presStyleLbl="parChTrans1D3" presStyleIdx="1" presStyleCnt="13"/>
      <dgm:spPr/>
      <dgm:t>
        <a:bodyPr/>
        <a:lstStyle/>
        <a:p>
          <a:endParaRPr lang="zh-CN" altLang="en-US"/>
        </a:p>
      </dgm:t>
    </dgm:pt>
    <dgm:pt modelId="{D7FDE0DB-199F-44B9-BA6C-F21E5A15C4F7}" type="pres">
      <dgm:prSet presAssocID="{2E05ED47-74AC-4F7A-83B0-206C15F42F2E}" presName="connTx" presStyleLbl="parChTrans1D3" presStyleIdx="1" presStyleCnt="13"/>
      <dgm:spPr/>
      <dgm:t>
        <a:bodyPr/>
        <a:lstStyle/>
        <a:p>
          <a:endParaRPr lang="zh-CN" altLang="en-US"/>
        </a:p>
      </dgm:t>
    </dgm:pt>
    <dgm:pt modelId="{20FCD874-E503-4BFA-9871-3D6F461DBD9D}" type="pres">
      <dgm:prSet presAssocID="{587114AD-3F88-475B-A671-BC892D4F0359}" presName="root2" presStyleCnt="0"/>
      <dgm:spPr/>
    </dgm:pt>
    <dgm:pt modelId="{A9A13ADE-4A2B-4E94-ABF0-B35BAFC40CF2}" type="pres">
      <dgm:prSet presAssocID="{587114AD-3F88-475B-A671-BC892D4F0359}" presName="LevelTwoTextNode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27BC04-A043-40F3-98AA-7CDE605FCF85}" type="pres">
      <dgm:prSet presAssocID="{587114AD-3F88-475B-A671-BC892D4F0359}" presName="level3hierChild" presStyleCnt="0"/>
      <dgm:spPr/>
    </dgm:pt>
    <dgm:pt modelId="{7A3F0B7F-C2BF-4C53-836B-D12BEE7BED57}" type="pres">
      <dgm:prSet presAssocID="{793F65F4-A78D-4771-9D93-3523A1832841}" presName="conn2-1" presStyleLbl="parChTrans1D3" presStyleIdx="2" presStyleCnt="13"/>
      <dgm:spPr/>
      <dgm:t>
        <a:bodyPr/>
        <a:lstStyle/>
        <a:p>
          <a:endParaRPr lang="zh-CN" altLang="en-US"/>
        </a:p>
      </dgm:t>
    </dgm:pt>
    <dgm:pt modelId="{FDB5086F-3B87-43B2-B143-ABA9FD99C16D}" type="pres">
      <dgm:prSet presAssocID="{793F65F4-A78D-4771-9D93-3523A1832841}" presName="connTx" presStyleLbl="parChTrans1D3" presStyleIdx="2" presStyleCnt="13"/>
      <dgm:spPr/>
      <dgm:t>
        <a:bodyPr/>
        <a:lstStyle/>
        <a:p>
          <a:endParaRPr lang="zh-CN" altLang="en-US"/>
        </a:p>
      </dgm:t>
    </dgm:pt>
    <dgm:pt modelId="{1FB65680-3616-48B0-90AA-25B2678FEEF5}" type="pres">
      <dgm:prSet presAssocID="{D61693E4-F775-45D3-AC8C-2F5CF30458DF}" presName="root2" presStyleCnt="0"/>
      <dgm:spPr/>
    </dgm:pt>
    <dgm:pt modelId="{6CEC962D-7C2B-4F1D-B3FD-0D18297BC433}" type="pres">
      <dgm:prSet presAssocID="{D61693E4-F775-45D3-AC8C-2F5CF30458DF}" presName="LevelTwoTextNode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933D5B-60E3-4BB7-9257-81E0626BEBF8}" type="pres">
      <dgm:prSet presAssocID="{D61693E4-F775-45D3-AC8C-2F5CF30458DF}" presName="level3hierChild" presStyleCnt="0"/>
      <dgm:spPr/>
    </dgm:pt>
    <dgm:pt modelId="{407D44C4-39B6-49BC-ACCF-11C41CA29120}" type="pres">
      <dgm:prSet presAssocID="{012DA8DD-B28A-4416-88EA-1F9F31C93344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BD56365C-CC10-4527-929D-8107A0DB0BED}" type="pres">
      <dgm:prSet presAssocID="{012DA8DD-B28A-4416-88EA-1F9F31C93344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A6F77A60-B620-4598-8BDF-6A9F8FA28515}" type="pres">
      <dgm:prSet presAssocID="{D664E680-A3F7-418A-8587-BEA06C5C804E}" presName="root2" presStyleCnt="0"/>
      <dgm:spPr/>
    </dgm:pt>
    <dgm:pt modelId="{06FA60F4-C1B1-401C-B1CF-A6BD38327260}" type="pres">
      <dgm:prSet presAssocID="{D664E680-A3F7-418A-8587-BEA06C5C804E}" presName="LevelTwoTextNode" presStyleLbl="node4" presStyleIdx="0" presStyleCnt="4" custLinFactNeighborX="539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FF8F98-C503-4AC9-82B5-0D3EABFBBF18}" type="pres">
      <dgm:prSet presAssocID="{D664E680-A3F7-418A-8587-BEA06C5C804E}" presName="level3hierChild" presStyleCnt="0"/>
      <dgm:spPr/>
    </dgm:pt>
    <dgm:pt modelId="{CDA9FF81-E4E7-47AC-9186-14BE9020478B}" type="pres">
      <dgm:prSet presAssocID="{A8CCAEC0-19F9-4FB5-A516-2F1599057CAF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4049D070-4746-4C4C-B155-36F673A9DCDF}" type="pres">
      <dgm:prSet presAssocID="{A8CCAEC0-19F9-4FB5-A516-2F1599057CAF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9C06652A-333F-4053-B017-965D565F8F5C}" type="pres">
      <dgm:prSet presAssocID="{F417EDBB-C43E-48FD-A737-B2ED91DEB3E2}" presName="root2" presStyleCnt="0"/>
      <dgm:spPr/>
    </dgm:pt>
    <dgm:pt modelId="{FE37E236-8BEF-424A-82DC-E0DB23209970}" type="pres">
      <dgm:prSet presAssocID="{F417EDBB-C43E-48FD-A737-B2ED91DEB3E2}" presName="LevelTwoTextNode" presStyleLbl="node4" presStyleIdx="1" presStyleCnt="4" custLinFactNeighborX="539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79FCBA-E843-47B6-A815-5C5AE8FA9CD2}" type="pres">
      <dgm:prSet presAssocID="{F417EDBB-C43E-48FD-A737-B2ED91DEB3E2}" presName="level3hierChild" presStyleCnt="0"/>
      <dgm:spPr/>
    </dgm:pt>
    <dgm:pt modelId="{4456B083-2FF3-453C-B3C0-5501BB3E5513}" type="pres">
      <dgm:prSet presAssocID="{33261AD4-2F4C-423F-8C1D-B9CB1325A8B7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983BF3A0-4A4C-4670-8DFE-D13B56210D20}" type="pres">
      <dgm:prSet presAssocID="{33261AD4-2F4C-423F-8C1D-B9CB1325A8B7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F3F89538-E94E-423D-849E-7C8496358C6B}" type="pres">
      <dgm:prSet presAssocID="{B5A20714-128F-4528-A5E3-40BF1BF94F4D}" presName="root2" presStyleCnt="0"/>
      <dgm:spPr/>
    </dgm:pt>
    <dgm:pt modelId="{6E366785-1312-4B00-88D5-45B24C0CA8DA}" type="pres">
      <dgm:prSet presAssocID="{B5A20714-128F-4528-A5E3-40BF1BF94F4D}" presName="LevelTwoTextNode" presStyleLbl="node4" presStyleIdx="2" presStyleCnt="4" custLinFactNeighborX="539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1BFEA6-D826-419E-BCF7-CEA32472DDE7}" type="pres">
      <dgm:prSet presAssocID="{B5A20714-128F-4528-A5E3-40BF1BF94F4D}" presName="level3hierChild" presStyleCnt="0"/>
      <dgm:spPr/>
    </dgm:pt>
    <dgm:pt modelId="{2158AF2F-F118-4644-A381-2C6E361A9347}" type="pres">
      <dgm:prSet presAssocID="{38ECD25E-EF65-494C-919E-E6B10401DC2A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47EE5D90-7A95-4C44-8B09-734F0043768C}" type="pres">
      <dgm:prSet presAssocID="{38ECD25E-EF65-494C-919E-E6B10401DC2A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737DBA69-1A6B-4C58-8840-B287B3333498}" type="pres">
      <dgm:prSet presAssocID="{09567921-334F-45A7-882E-D05A0B84933C}" presName="root2" presStyleCnt="0"/>
      <dgm:spPr/>
    </dgm:pt>
    <dgm:pt modelId="{7AED4444-0DA9-477E-A066-1D22A0DC1CF6}" type="pres">
      <dgm:prSet presAssocID="{09567921-334F-45A7-882E-D05A0B84933C}" presName="LevelTwoTextNode" presStyleLbl="node4" presStyleIdx="3" presStyleCnt="4" custLinFactNeighborX="539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80D6C-046A-44F3-91E7-3B75108525BE}" type="pres">
      <dgm:prSet presAssocID="{09567921-334F-45A7-882E-D05A0B84933C}" presName="level3hierChild" presStyleCnt="0"/>
      <dgm:spPr/>
    </dgm:pt>
    <dgm:pt modelId="{B9E816D6-60C0-4AAB-BFC9-F6F356291CBD}" type="pres">
      <dgm:prSet presAssocID="{DB42A12D-FD42-4078-951B-560B9C02384D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5A530D43-C837-4FD2-AC32-67C1D9640167}" type="pres">
      <dgm:prSet presAssocID="{DB42A12D-FD42-4078-951B-560B9C02384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F285E28-5802-4340-A35F-8187617D65F4}" type="pres">
      <dgm:prSet presAssocID="{96980912-A8F4-4056-90B5-55083F96F1FD}" presName="root2" presStyleCnt="0"/>
      <dgm:spPr/>
    </dgm:pt>
    <dgm:pt modelId="{0653C56F-895B-4999-916E-FB552D73C7BB}" type="pres">
      <dgm:prSet presAssocID="{96980912-A8F4-4056-90B5-55083F96F1FD}" presName="LevelTwoTextNode" presStyleLbl="node2" presStyleIdx="1" presStyleCnt="4" custLinFactNeighborX="-447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2203D3-B204-493F-BD48-64C432E6A1ED}" type="pres">
      <dgm:prSet presAssocID="{96980912-A8F4-4056-90B5-55083F96F1FD}" presName="level3hierChild" presStyleCnt="0"/>
      <dgm:spPr/>
    </dgm:pt>
    <dgm:pt modelId="{C730D9C6-A9C3-4DAF-8F52-41895B2BBFE0}" type="pres">
      <dgm:prSet presAssocID="{C4013C4C-BCE0-4A6E-93C6-69A389D59C29}" presName="conn2-1" presStyleLbl="parChTrans1D3" presStyleIdx="3" presStyleCnt="13"/>
      <dgm:spPr/>
      <dgm:t>
        <a:bodyPr/>
        <a:lstStyle/>
        <a:p>
          <a:endParaRPr lang="zh-CN" altLang="en-US"/>
        </a:p>
      </dgm:t>
    </dgm:pt>
    <dgm:pt modelId="{CF8BBEBB-7B67-41BC-BF41-779EDB0E218C}" type="pres">
      <dgm:prSet presAssocID="{C4013C4C-BCE0-4A6E-93C6-69A389D59C29}" presName="connTx" presStyleLbl="parChTrans1D3" presStyleIdx="3" presStyleCnt="13"/>
      <dgm:spPr/>
      <dgm:t>
        <a:bodyPr/>
        <a:lstStyle/>
        <a:p>
          <a:endParaRPr lang="zh-CN" altLang="en-US"/>
        </a:p>
      </dgm:t>
    </dgm:pt>
    <dgm:pt modelId="{08CFC673-3569-488D-BDEA-F4594053C609}" type="pres">
      <dgm:prSet presAssocID="{8E563DDA-8AD9-4314-868A-4AD078FBB52F}" presName="root2" presStyleCnt="0"/>
      <dgm:spPr/>
    </dgm:pt>
    <dgm:pt modelId="{833D689D-4C63-49F3-B838-CC7D7C4D1E2C}" type="pres">
      <dgm:prSet presAssocID="{8E563DDA-8AD9-4314-868A-4AD078FBB52F}" presName="LevelTwoTextNode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EF3599-D12C-4124-A651-57221E940F68}" type="pres">
      <dgm:prSet presAssocID="{8E563DDA-8AD9-4314-868A-4AD078FBB52F}" presName="level3hierChild" presStyleCnt="0"/>
      <dgm:spPr/>
    </dgm:pt>
    <dgm:pt modelId="{7AA97463-9DFB-48AC-8904-951B39E1B62E}" type="pres">
      <dgm:prSet presAssocID="{ED163EDC-2DB4-4085-A3E9-230E3527DA7D}" presName="conn2-1" presStyleLbl="parChTrans1D3" presStyleIdx="4" presStyleCnt="13"/>
      <dgm:spPr/>
      <dgm:t>
        <a:bodyPr/>
        <a:lstStyle/>
        <a:p>
          <a:endParaRPr lang="zh-CN" altLang="en-US"/>
        </a:p>
      </dgm:t>
    </dgm:pt>
    <dgm:pt modelId="{A1EDE863-2365-49CF-B268-A7B64B92A1DB}" type="pres">
      <dgm:prSet presAssocID="{ED163EDC-2DB4-4085-A3E9-230E3527DA7D}" presName="connTx" presStyleLbl="parChTrans1D3" presStyleIdx="4" presStyleCnt="13"/>
      <dgm:spPr/>
      <dgm:t>
        <a:bodyPr/>
        <a:lstStyle/>
        <a:p>
          <a:endParaRPr lang="zh-CN" altLang="en-US"/>
        </a:p>
      </dgm:t>
    </dgm:pt>
    <dgm:pt modelId="{73B4D85D-1CD3-4280-8CAE-CFC50BCA2A44}" type="pres">
      <dgm:prSet presAssocID="{DB761B4E-9F62-4236-8204-4711F9ACDBA5}" presName="root2" presStyleCnt="0"/>
      <dgm:spPr/>
    </dgm:pt>
    <dgm:pt modelId="{6D61285C-6003-4178-BE7C-610792DBFC99}" type="pres">
      <dgm:prSet presAssocID="{DB761B4E-9F62-4236-8204-4711F9ACDBA5}" presName="LevelTwoTextNode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E6E2E8-2C98-423A-9B1E-9C7E6B6BAC47}" type="pres">
      <dgm:prSet presAssocID="{DB761B4E-9F62-4236-8204-4711F9ACDBA5}" presName="level3hierChild" presStyleCnt="0"/>
      <dgm:spPr/>
    </dgm:pt>
    <dgm:pt modelId="{3DF04191-4D56-414A-B380-49B0AEB5925A}" type="pres">
      <dgm:prSet presAssocID="{9ACFFEBA-F484-4038-B7AC-CE70B8355023}" presName="conn2-1" presStyleLbl="parChTrans1D3" presStyleIdx="5" presStyleCnt="13"/>
      <dgm:spPr/>
      <dgm:t>
        <a:bodyPr/>
        <a:lstStyle/>
        <a:p>
          <a:endParaRPr lang="zh-CN" altLang="en-US"/>
        </a:p>
      </dgm:t>
    </dgm:pt>
    <dgm:pt modelId="{9B7533CE-8B15-4234-84B3-6BD68C0C0273}" type="pres">
      <dgm:prSet presAssocID="{9ACFFEBA-F484-4038-B7AC-CE70B8355023}" presName="connTx" presStyleLbl="parChTrans1D3" presStyleIdx="5" presStyleCnt="13"/>
      <dgm:spPr/>
      <dgm:t>
        <a:bodyPr/>
        <a:lstStyle/>
        <a:p>
          <a:endParaRPr lang="zh-CN" altLang="en-US"/>
        </a:p>
      </dgm:t>
    </dgm:pt>
    <dgm:pt modelId="{0C4F3757-1158-4A4D-9E97-BA30A10A6F74}" type="pres">
      <dgm:prSet presAssocID="{8580901A-9472-4063-8A42-39178D4DFE10}" presName="root2" presStyleCnt="0"/>
      <dgm:spPr/>
    </dgm:pt>
    <dgm:pt modelId="{DD04FE56-2420-434E-97BC-27BD546AA9C6}" type="pres">
      <dgm:prSet presAssocID="{8580901A-9472-4063-8A42-39178D4DFE10}" presName="LevelTwoTextNode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68DC4F-56F4-4119-818D-0651A2A46A58}" type="pres">
      <dgm:prSet presAssocID="{8580901A-9472-4063-8A42-39178D4DFE10}" presName="level3hierChild" presStyleCnt="0"/>
      <dgm:spPr/>
    </dgm:pt>
    <dgm:pt modelId="{8EC26566-739B-4E29-A29D-DBC99793DF75}" type="pres">
      <dgm:prSet presAssocID="{40CB7735-4273-4E4B-8F13-FBA1B735532E}" presName="conn2-1" presStyleLbl="parChTrans1D3" presStyleIdx="6" presStyleCnt="13"/>
      <dgm:spPr/>
      <dgm:t>
        <a:bodyPr/>
        <a:lstStyle/>
        <a:p>
          <a:endParaRPr lang="zh-CN" altLang="en-US"/>
        </a:p>
      </dgm:t>
    </dgm:pt>
    <dgm:pt modelId="{ED16E7CC-7012-42F1-B60A-8F94B95BFC95}" type="pres">
      <dgm:prSet presAssocID="{40CB7735-4273-4E4B-8F13-FBA1B735532E}" presName="connTx" presStyleLbl="parChTrans1D3" presStyleIdx="6" presStyleCnt="13"/>
      <dgm:spPr/>
      <dgm:t>
        <a:bodyPr/>
        <a:lstStyle/>
        <a:p>
          <a:endParaRPr lang="zh-CN" altLang="en-US"/>
        </a:p>
      </dgm:t>
    </dgm:pt>
    <dgm:pt modelId="{3343BF4B-22C4-4C59-A0E1-512250D2F6EC}" type="pres">
      <dgm:prSet presAssocID="{D6A6B8FD-BA14-490E-8CF5-0CE27ABD160D}" presName="root2" presStyleCnt="0"/>
      <dgm:spPr/>
    </dgm:pt>
    <dgm:pt modelId="{929C2DBA-612D-440F-A527-2E73A94FDC7F}" type="pres">
      <dgm:prSet presAssocID="{D6A6B8FD-BA14-490E-8CF5-0CE27ABD160D}" presName="LevelTwoTextNode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1C1670-B071-4DC5-99F4-AD02536E1FDD}" type="pres">
      <dgm:prSet presAssocID="{D6A6B8FD-BA14-490E-8CF5-0CE27ABD160D}" presName="level3hierChild" presStyleCnt="0"/>
      <dgm:spPr/>
    </dgm:pt>
    <dgm:pt modelId="{E8EC6265-FC45-4E47-9C8B-05ABA258F1BE}" type="pres">
      <dgm:prSet presAssocID="{99803086-E111-4C02-81DC-C25CDA6AA14B}" presName="conn2-1" presStyleLbl="parChTrans1D3" presStyleIdx="7" presStyleCnt="13"/>
      <dgm:spPr/>
      <dgm:t>
        <a:bodyPr/>
        <a:lstStyle/>
        <a:p>
          <a:endParaRPr lang="zh-CN" altLang="en-US"/>
        </a:p>
      </dgm:t>
    </dgm:pt>
    <dgm:pt modelId="{857F1495-FDD6-4684-8325-B8F46A519EB7}" type="pres">
      <dgm:prSet presAssocID="{99803086-E111-4C02-81DC-C25CDA6AA14B}" presName="connTx" presStyleLbl="parChTrans1D3" presStyleIdx="7" presStyleCnt="13"/>
      <dgm:spPr/>
      <dgm:t>
        <a:bodyPr/>
        <a:lstStyle/>
        <a:p>
          <a:endParaRPr lang="zh-CN" altLang="en-US"/>
        </a:p>
      </dgm:t>
    </dgm:pt>
    <dgm:pt modelId="{A6A3C1E0-A1CC-45B6-AC5D-83F6FE20105E}" type="pres">
      <dgm:prSet presAssocID="{FD2FD132-E86E-4B07-AE6E-A38B6941B7F4}" presName="root2" presStyleCnt="0"/>
      <dgm:spPr/>
    </dgm:pt>
    <dgm:pt modelId="{4EEA09A8-A881-4C9A-9248-213E9011E86C}" type="pres">
      <dgm:prSet presAssocID="{FD2FD132-E86E-4B07-AE6E-A38B6941B7F4}" presName="LevelTwoTextNode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A80CE1-79AD-4510-92BC-2BE07726E214}" type="pres">
      <dgm:prSet presAssocID="{FD2FD132-E86E-4B07-AE6E-A38B6941B7F4}" presName="level3hierChild" presStyleCnt="0"/>
      <dgm:spPr/>
    </dgm:pt>
    <dgm:pt modelId="{23B894E2-8002-4905-BA3B-61C3E7B65EC7}" type="pres">
      <dgm:prSet presAssocID="{15722FCA-CC84-43F6-81A7-903A800C3F94}" presName="conn2-1" presStyleLbl="parChTrans1D3" presStyleIdx="8" presStyleCnt="13"/>
      <dgm:spPr/>
      <dgm:t>
        <a:bodyPr/>
        <a:lstStyle/>
        <a:p>
          <a:endParaRPr lang="zh-CN" altLang="en-US"/>
        </a:p>
      </dgm:t>
    </dgm:pt>
    <dgm:pt modelId="{ED716CE3-2D87-4476-8877-9F8600394884}" type="pres">
      <dgm:prSet presAssocID="{15722FCA-CC84-43F6-81A7-903A800C3F94}" presName="connTx" presStyleLbl="parChTrans1D3" presStyleIdx="8" presStyleCnt="13"/>
      <dgm:spPr/>
      <dgm:t>
        <a:bodyPr/>
        <a:lstStyle/>
        <a:p>
          <a:endParaRPr lang="zh-CN" altLang="en-US"/>
        </a:p>
      </dgm:t>
    </dgm:pt>
    <dgm:pt modelId="{7EE16F41-A583-4FBB-99E0-08B4F598504C}" type="pres">
      <dgm:prSet presAssocID="{7F1B6571-2481-4797-BD13-781B0518CD58}" presName="root2" presStyleCnt="0"/>
      <dgm:spPr/>
    </dgm:pt>
    <dgm:pt modelId="{5260C24D-84B7-4711-BD91-CC898C9EEBAF}" type="pres">
      <dgm:prSet presAssocID="{7F1B6571-2481-4797-BD13-781B0518CD58}" presName="LevelTwoTextNode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645E43-377C-4C09-B372-7DBF8E92DB6C}" type="pres">
      <dgm:prSet presAssocID="{7F1B6571-2481-4797-BD13-781B0518CD58}" presName="level3hierChild" presStyleCnt="0"/>
      <dgm:spPr/>
    </dgm:pt>
    <dgm:pt modelId="{962A5281-3205-4B78-80B5-6F5C85C7C902}" type="pres">
      <dgm:prSet presAssocID="{DF92FBA4-FABA-4D79-B8D0-1441F6323AB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6631DCFC-E422-4C3B-ACCC-B963610377AE}" type="pres">
      <dgm:prSet presAssocID="{DF92FBA4-FABA-4D79-B8D0-1441F6323AB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E94E6D5-61A1-4AAE-A256-C359C80055DA}" type="pres">
      <dgm:prSet presAssocID="{E7072E92-FE85-48B1-B86B-6AE967CB0B74}" presName="root2" presStyleCnt="0"/>
      <dgm:spPr/>
    </dgm:pt>
    <dgm:pt modelId="{67A8AC2F-E706-40AB-ABA9-2199FBEA1613}" type="pres">
      <dgm:prSet presAssocID="{E7072E92-FE85-48B1-B86B-6AE967CB0B74}" presName="LevelTwoTextNode" presStyleLbl="node2" presStyleIdx="2" presStyleCnt="4" custLinFactNeighborX="-447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7F665D-3F8C-470E-AE4E-FEEAFCF668AB}" type="pres">
      <dgm:prSet presAssocID="{E7072E92-FE85-48B1-B86B-6AE967CB0B74}" presName="level3hierChild" presStyleCnt="0"/>
      <dgm:spPr/>
    </dgm:pt>
    <dgm:pt modelId="{93C83346-E189-421B-9DFB-AE536AE022E2}" type="pres">
      <dgm:prSet presAssocID="{D13E32F7-EA41-4331-B5D0-7B5E4AFD63C0}" presName="conn2-1" presStyleLbl="parChTrans1D3" presStyleIdx="9" presStyleCnt="13"/>
      <dgm:spPr/>
      <dgm:t>
        <a:bodyPr/>
        <a:lstStyle/>
        <a:p>
          <a:endParaRPr lang="zh-CN" altLang="en-US"/>
        </a:p>
      </dgm:t>
    </dgm:pt>
    <dgm:pt modelId="{A6E373FA-2C7F-4B44-8987-9D7A1E7EA74B}" type="pres">
      <dgm:prSet presAssocID="{D13E32F7-EA41-4331-B5D0-7B5E4AFD63C0}" presName="connTx" presStyleLbl="parChTrans1D3" presStyleIdx="9" presStyleCnt="13"/>
      <dgm:spPr/>
      <dgm:t>
        <a:bodyPr/>
        <a:lstStyle/>
        <a:p>
          <a:endParaRPr lang="zh-CN" altLang="en-US"/>
        </a:p>
      </dgm:t>
    </dgm:pt>
    <dgm:pt modelId="{B84482A0-4EDF-4D46-9A22-A02241EE9697}" type="pres">
      <dgm:prSet presAssocID="{AF90578D-5B3C-4C80-9601-42C684092B40}" presName="root2" presStyleCnt="0"/>
      <dgm:spPr/>
    </dgm:pt>
    <dgm:pt modelId="{7A4562B8-A41C-476C-9FCD-B812B31FECBB}" type="pres">
      <dgm:prSet presAssocID="{AF90578D-5B3C-4C80-9601-42C684092B40}" presName="LevelTwoTextNode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29EF1A-B49A-48F4-AA51-D2237D9CE9ED}" type="pres">
      <dgm:prSet presAssocID="{AF90578D-5B3C-4C80-9601-42C684092B40}" presName="level3hierChild" presStyleCnt="0"/>
      <dgm:spPr/>
    </dgm:pt>
    <dgm:pt modelId="{DC6AF01F-365D-4446-A0B7-B69A8A5A1E0C}" type="pres">
      <dgm:prSet presAssocID="{3BFB5782-A8D4-4783-BB3F-8344D68E437D}" presName="conn2-1" presStyleLbl="parChTrans1D3" presStyleIdx="10" presStyleCnt="13"/>
      <dgm:spPr/>
      <dgm:t>
        <a:bodyPr/>
        <a:lstStyle/>
        <a:p>
          <a:endParaRPr lang="zh-CN" altLang="en-US"/>
        </a:p>
      </dgm:t>
    </dgm:pt>
    <dgm:pt modelId="{4CCC158B-64D0-41EC-9CD7-0DDD5963797F}" type="pres">
      <dgm:prSet presAssocID="{3BFB5782-A8D4-4783-BB3F-8344D68E437D}" presName="connTx" presStyleLbl="parChTrans1D3" presStyleIdx="10" presStyleCnt="13"/>
      <dgm:spPr/>
      <dgm:t>
        <a:bodyPr/>
        <a:lstStyle/>
        <a:p>
          <a:endParaRPr lang="zh-CN" altLang="en-US"/>
        </a:p>
      </dgm:t>
    </dgm:pt>
    <dgm:pt modelId="{15CEC8D9-7341-44C1-8EB4-7EC2BC6D0D5A}" type="pres">
      <dgm:prSet presAssocID="{7373D618-20D8-49C3-A179-5214024977FE}" presName="root2" presStyleCnt="0"/>
      <dgm:spPr/>
    </dgm:pt>
    <dgm:pt modelId="{410CE4F0-BF56-449F-B397-A4A6CD9AB9E8}" type="pres">
      <dgm:prSet presAssocID="{7373D618-20D8-49C3-A179-5214024977FE}" presName="LevelTwoTextNode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9C6C80-7E5F-4C0C-895D-CDF93C289483}" type="pres">
      <dgm:prSet presAssocID="{7373D618-20D8-49C3-A179-5214024977FE}" presName="level3hierChild" presStyleCnt="0"/>
      <dgm:spPr/>
    </dgm:pt>
    <dgm:pt modelId="{870F00EC-A7D8-4C5B-AF43-88758FD0E281}" type="pres">
      <dgm:prSet presAssocID="{2857A6E7-9E02-4CF5-B806-3C10E0BF3E9E}" presName="conn2-1" presStyleLbl="parChTrans1D3" presStyleIdx="11" presStyleCnt="13"/>
      <dgm:spPr/>
      <dgm:t>
        <a:bodyPr/>
        <a:lstStyle/>
        <a:p>
          <a:endParaRPr lang="zh-CN" altLang="en-US"/>
        </a:p>
      </dgm:t>
    </dgm:pt>
    <dgm:pt modelId="{FF66F3E5-3C0E-4639-82D4-3CEBF2EAEF48}" type="pres">
      <dgm:prSet presAssocID="{2857A6E7-9E02-4CF5-B806-3C10E0BF3E9E}" presName="connTx" presStyleLbl="parChTrans1D3" presStyleIdx="11" presStyleCnt="13"/>
      <dgm:spPr/>
      <dgm:t>
        <a:bodyPr/>
        <a:lstStyle/>
        <a:p>
          <a:endParaRPr lang="zh-CN" altLang="en-US"/>
        </a:p>
      </dgm:t>
    </dgm:pt>
    <dgm:pt modelId="{14DEA7D4-5F8E-410F-99AC-92B19AC9491C}" type="pres">
      <dgm:prSet presAssocID="{640ECE3E-1B7B-4361-9669-FE40DF66C01F}" presName="root2" presStyleCnt="0"/>
      <dgm:spPr/>
    </dgm:pt>
    <dgm:pt modelId="{6626F524-92C8-443D-8540-31E49FBC58C4}" type="pres">
      <dgm:prSet presAssocID="{640ECE3E-1B7B-4361-9669-FE40DF66C01F}" presName="LevelTwoTextNode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0FF4DB-F065-4CAE-8788-41AF1BA3BFE0}" type="pres">
      <dgm:prSet presAssocID="{640ECE3E-1B7B-4361-9669-FE40DF66C01F}" presName="level3hierChild" presStyleCnt="0"/>
      <dgm:spPr/>
    </dgm:pt>
    <dgm:pt modelId="{E1A4CD3F-4F49-4ED8-8CAD-6F17FF8BE3F6}" type="pres">
      <dgm:prSet presAssocID="{39780754-2568-4314-A229-36F03C1348F7}" presName="conn2-1" presStyleLbl="parChTrans1D3" presStyleIdx="12" presStyleCnt="13"/>
      <dgm:spPr/>
      <dgm:t>
        <a:bodyPr/>
        <a:lstStyle/>
        <a:p>
          <a:endParaRPr lang="zh-CN" altLang="en-US"/>
        </a:p>
      </dgm:t>
    </dgm:pt>
    <dgm:pt modelId="{59FDEEB8-4C50-4085-ABC8-D97162D933D0}" type="pres">
      <dgm:prSet presAssocID="{39780754-2568-4314-A229-36F03C1348F7}" presName="connTx" presStyleLbl="parChTrans1D3" presStyleIdx="12" presStyleCnt="13"/>
      <dgm:spPr/>
      <dgm:t>
        <a:bodyPr/>
        <a:lstStyle/>
        <a:p>
          <a:endParaRPr lang="zh-CN" altLang="en-US"/>
        </a:p>
      </dgm:t>
    </dgm:pt>
    <dgm:pt modelId="{62535D85-7C81-4138-AF87-A7DECD7B9700}" type="pres">
      <dgm:prSet presAssocID="{BC71D104-5C29-4149-8E8F-5CE9D5B5F77A}" presName="root2" presStyleCnt="0"/>
      <dgm:spPr/>
    </dgm:pt>
    <dgm:pt modelId="{DD36F552-C2DD-436C-A9AE-ED40D1FC4DE3}" type="pres">
      <dgm:prSet presAssocID="{BC71D104-5C29-4149-8E8F-5CE9D5B5F77A}" presName="LevelTwoTextNode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F1BFD5-053C-4958-87BA-3A6F897379A8}" type="pres">
      <dgm:prSet presAssocID="{BC71D104-5C29-4149-8E8F-5CE9D5B5F77A}" presName="level3hierChild" presStyleCnt="0"/>
      <dgm:spPr/>
    </dgm:pt>
    <dgm:pt modelId="{03A75232-1482-4ACC-9DF5-E0A09F7EE335}" type="pres">
      <dgm:prSet presAssocID="{7E3A24F8-5BF3-40CD-A5F2-D4334AECA3C5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C4AD6051-1E78-4297-BF46-68113AAE1656}" type="pres">
      <dgm:prSet presAssocID="{7E3A24F8-5BF3-40CD-A5F2-D4334AECA3C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1A62C697-94A1-4778-8500-C13267DEBCF5}" type="pres">
      <dgm:prSet presAssocID="{CD7662A4-0B0E-4408-A401-1C8DC39E565F}" presName="root2" presStyleCnt="0"/>
      <dgm:spPr/>
    </dgm:pt>
    <dgm:pt modelId="{F1B45993-829C-452A-93F7-26AF0428BD1A}" type="pres">
      <dgm:prSet presAssocID="{CD7662A4-0B0E-4408-A401-1C8DC39E565F}" presName="LevelTwoTextNode" presStyleLbl="node2" presStyleIdx="3" presStyleCnt="4" custLinFactNeighborX="-447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2F4782-92D1-4FB2-801F-F052716C0A67}" type="pres">
      <dgm:prSet presAssocID="{CD7662A4-0B0E-4408-A401-1C8DC39E565F}" presName="level3hierChild" presStyleCnt="0"/>
      <dgm:spPr/>
    </dgm:pt>
  </dgm:ptLst>
  <dgm:cxnLst>
    <dgm:cxn modelId="{66C8896E-884A-45FA-A136-DC7DC507CE18}" type="presOf" srcId="{A8CCAEC0-19F9-4FB5-A516-2F1599057CAF}" destId="{CDA9FF81-E4E7-47AC-9186-14BE9020478B}" srcOrd="0" destOrd="0" presId="urn:microsoft.com/office/officeart/2008/layout/HorizontalMultiLevelHierarchy"/>
    <dgm:cxn modelId="{9BC5E1E9-9A0F-4F6B-A8B7-DBA32D1EA075}" type="presOf" srcId="{3BFB5782-A8D4-4783-BB3F-8344D68E437D}" destId="{4CCC158B-64D0-41EC-9CD7-0DDD5963797F}" srcOrd="1" destOrd="0" presId="urn:microsoft.com/office/officeart/2008/layout/HorizontalMultiLevelHierarchy"/>
    <dgm:cxn modelId="{0A8BB25B-A0FE-48BC-AD1F-318C5D509D15}" type="presOf" srcId="{012DA8DD-B28A-4416-88EA-1F9F31C93344}" destId="{407D44C4-39B6-49BC-ACCF-11C41CA29120}" srcOrd="0" destOrd="0" presId="urn:microsoft.com/office/officeart/2008/layout/HorizontalMultiLevelHierarchy"/>
    <dgm:cxn modelId="{94489404-4DF8-4D3C-8C56-DFD585BD4AFA}" type="presOf" srcId="{ED163EDC-2DB4-4085-A3E9-230E3527DA7D}" destId="{A1EDE863-2365-49CF-B268-A7B64B92A1DB}" srcOrd="1" destOrd="0" presId="urn:microsoft.com/office/officeart/2008/layout/HorizontalMultiLevelHierarchy"/>
    <dgm:cxn modelId="{07580659-2857-476B-91F8-399193568947}" type="presOf" srcId="{99803086-E111-4C02-81DC-C25CDA6AA14B}" destId="{857F1495-FDD6-4684-8325-B8F46A519EB7}" srcOrd="1" destOrd="0" presId="urn:microsoft.com/office/officeart/2008/layout/HorizontalMultiLevelHierarchy"/>
    <dgm:cxn modelId="{AF67B9F1-EA05-4882-91AF-CC81E468EDD3}" type="presOf" srcId="{40CB7735-4273-4E4B-8F13-FBA1B735532E}" destId="{ED16E7CC-7012-42F1-B60A-8F94B95BFC95}" srcOrd="1" destOrd="0" presId="urn:microsoft.com/office/officeart/2008/layout/HorizontalMultiLevelHierarchy"/>
    <dgm:cxn modelId="{90D8E3AC-FA82-4419-8954-35A152653CC5}" type="presOf" srcId="{D61693E4-F775-45D3-AC8C-2F5CF30458DF}" destId="{6CEC962D-7C2B-4F1D-B3FD-0D18297BC433}" srcOrd="0" destOrd="0" presId="urn:microsoft.com/office/officeart/2008/layout/HorizontalMultiLevelHierarchy"/>
    <dgm:cxn modelId="{BC9AEAB2-C348-46CE-A6AF-17A86DC45B8D}" srcId="{96980912-A8F4-4056-90B5-55083F96F1FD}" destId="{7F1B6571-2481-4797-BD13-781B0518CD58}" srcOrd="5" destOrd="0" parTransId="{15722FCA-CC84-43F6-81A7-903A800C3F94}" sibTransId="{93C7FDB9-2756-4830-94DC-3E94B40658E0}"/>
    <dgm:cxn modelId="{3E6B66EF-54B9-4454-98BF-545532CCCFFA}" type="presOf" srcId="{38ECD25E-EF65-494C-919E-E6B10401DC2A}" destId="{47EE5D90-7A95-4C44-8B09-734F0043768C}" srcOrd="1" destOrd="0" presId="urn:microsoft.com/office/officeart/2008/layout/HorizontalMultiLevelHierarchy"/>
    <dgm:cxn modelId="{CC89BECA-482B-456F-A81D-4B6711EBCE3A}" type="presOf" srcId="{B5A20714-128F-4528-A5E3-40BF1BF94F4D}" destId="{6E366785-1312-4B00-88D5-45B24C0CA8DA}" srcOrd="0" destOrd="0" presId="urn:microsoft.com/office/officeart/2008/layout/HorizontalMultiLevelHierarchy"/>
    <dgm:cxn modelId="{BA8A1078-A301-4047-B1EA-A44B589429C7}" srcId="{E7072E92-FE85-48B1-B86B-6AE967CB0B74}" destId="{BC71D104-5C29-4149-8E8F-5CE9D5B5F77A}" srcOrd="3" destOrd="0" parTransId="{39780754-2568-4314-A229-36F03C1348F7}" sibTransId="{D560B0E1-35F9-4C21-909B-025B65B7BF29}"/>
    <dgm:cxn modelId="{C291BF39-BEC3-474F-ACBB-EE50B336100A}" srcId="{D61693E4-F775-45D3-AC8C-2F5CF30458DF}" destId="{D664E680-A3F7-418A-8587-BEA06C5C804E}" srcOrd="0" destOrd="0" parTransId="{012DA8DD-B28A-4416-88EA-1F9F31C93344}" sibTransId="{5A064BA5-9E81-46DA-BE1A-F7C72BAE61E1}"/>
    <dgm:cxn modelId="{082C187F-66BC-4770-9ADF-6C1067351AFA}" type="presOf" srcId="{D6A6B8FD-BA14-490E-8CF5-0CE27ABD160D}" destId="{929C2DBA-612D-440F-A527-2E73A94FDC7F}" srcOrd="0" destOrd="0" presId="urn:microsoft.com/office/officeart/2008/layout/HorizontalMultiLevelHierarchy"/>
    <dgm:cxn modelId="{1DAFF334-4E18-4964-8DCA-67DF0E6C819D}" type="presOf" srcId="{2E05ED47-74AC-4F7A-83B0-206C15F42F2E}" destId="{D7FDE0DB-199F-44B9-BA6C-F21E5A15C4F7}" srcOrd="1" destOrd="0" presId="urn:microsoft.com/office/officeart/2008/layout/HorizontalMultiLevelHierarchy"/>
    <dgm:cxn modelId="{4004BB3B-CC4D-447E-8A7A-3907EC62AE7B}" type="presOf" srcId="{7B7A2077-C6C9-47C0-AB2C-335847B25568}" destId="{683805E4-4EAE-48CA-A320-DED73F447BB6}" srcOrd="0" destOrd="0" presId="urn:microsoft.com/office/officeart/2008/layout/HorizontalMultiLevelHierarchy"/>
    <dgm:cxn modelId="{9C329B4C-4D33-4192-932E-0246B5F96382}" type="presOf" srcId="{F417EDBB-C43E-48FD-A737-B2ED91DEB3E2}" destId="{FE37E236-8BEF-424A-82DC-E0DB23209970}" srcOrd="0" destOrd="0" presId="urn:microsoft.com/office/officeart/2008/layout/HorizontalMultiLevelHierarchy"/>
    <dgm:cxn modelId="{4038D80F-D69C-4859-A238-8E6425A52B8B}" srcId="{4E383332-534D-45A6-A350-DEDDC472E0DC}" destId="{187575CA-1A49-4B54-A81F-C3ECEFD7D700}" srcOrd="0" destOrd="0" parTransId="{8D66D490-D64C-4D27-B560-50C63B47137A}" sibTransId="{0A4CB4C7-D6A3-4337-B095-A17F0235F136}"/>
    <dgm:cxn modelId="{D8971937-4167-4A79-B257-B58194E03258}" type="presOf" srcId="{3BFB5782-A8D4-4783-BB3F-8344D68E437D}" destId="{DC6AF01F-365D-4446-A0B7-B69A8A5A1E0C}" srcOrd="0" destOrd="0" presId="urn:microsoft.com/office/officeart/2008/layout/HorizontalMultiLevelHierarchy"/>
    <dgm:cxn modelId="{BDF3BE9A-98EE-40B1-AB2B-748C648F6F19}" type="presOf" srcId="{DF92FBA4-FABA-4D79-B8D0-1441F6323AB9}" destId="{962A5281-3205-4B78-80B5-6F5C85C7C902}" srcOrd="0" destOrd="0" presId="urn:microsoft.com/office/officeart/2008/layout/HorizontalMultiLevelHierarchy"/>
    <dgm:cxn modelId="{6DC01873-D1EA-4DA3-9265-A3F69BC736D9}" type="presOf" srcId="{D13E32F7-EA41-4331-B5D0-7B5E4AFD63C0}" destId="{A6E373FA-2C7F-4B44-8987-9D7A1E7EA74B}" srcOrd="1" destOrd="0" presId="urn:microsoft.com/office/officeart/2008/layout/HorizontalMultiLevelHierarchy"/>
    <dgm:cxn modelId="{0C26554B-A672-4AD5-8EA6-7B81FF564F31}" srcId="{253C032F-FB7D-4458-97D0-F6EAB6E01F2D}" destId="{D61693E4-F775-45D3-AC8C-2F5CF30458DF}" srcOrd="2" destOrd="0" parTransId="{793F65F4-A78D-4771-9D93-3523A1832841}" sibTransId="{DC8C8758-67EE-4787-8183-7DCDCAA95F15}"/>
    <dgm:cxn modelId="{FC0EA5FA-E3E3-4D4D-AE01-9C7C33E407E1}" type="presOf" srcId="{8580901A-9472-4063-8A42-39178D4DFE10}" destId="{DD04FE56-2420-434E-97BC-27BD546AA9C6}" srcOrd="0" destOrd="0" presId="urn:microsoft.com/office/officeart/2008/layout/HorizontalMultiLevelHierarchy"/>
    <dgm:cxn modelId="{EB6B8384-D377-47EB-A0AD-3370CF367D21}" type="presOf" srcId="{9ACFFEBA-F484-4038-B7AC-CE70B8355023}" destId="{3DF04191-4D56-414A-B380-49B0AEB5925A}" srcOrd="0" destOrd="0" presId="urn:microsoft.com/office/officeart/2008/layout/HorizontalMultiLevelHierarchy"/>
    <dgm:cxn modelId="{5DD81B55-AA1B-44DA-8FCD-0C314FDF1BC8}" type="presOf" srcId="{DF92FBA4-FABA-4D79-B8D0-1441F6323AB9}" destId="{6631DCFC-E422-4C3B-ACCC-B963610377AE}" srcOrd="1" destOrd="0" presId="urn:microsoft.com/office/officeart/2008/layout/HorizontalMultiLevelHierarchy"/>
    <dgm:cxn modelId="{C230ED47-EA47-43A2-94AF-FF88EE8A0BA4}" srcId="{E7072E92-FE85-48B1-B86B-6AE967CB0B74}" destId="{640ECE3E-1B7B-4361-9669-FE40DF66C01F}" srcOrd="2" destOrd="0" parTransId="{2857A6E7-9E02-4CF5-B806-3C10E0BF3E9E}" sibTransId="{5928BC87-EF29-477E-9676-C30368B7AD9D}"/>
    <dgm:cxn modelId="{47DC997D-6EE7-4820-8107-1E34AE6CC095}" type="presOf" srcId="{640ECE3E-1B7B-4361-9669-FE40DF66C01F}" destId="{6626F524-92C8-443D-8540-31E49FBC58C4}" srcOrd="0" destOrd="0" presId="urn:microsoft.com/office/officeart/2008/layout/HorizontalMultiLevelHierarchy"/>
    <dgm:cxn modelId="{85D20E76-C35C-42FC-AA5A-58171E0902C4}" type="presOf" srcId="{38ECD25E-EF65-494C-919E-E6B10401DC2A}" destId="{2158AF2F-F118-4644-A381-2C6E361A9347}" srcOrd="0" destOrd="0" presId="urn:microsoft.com/office/officeart/2008/layout/HorizontalMultiLevelHierarchy"/>
    <dgm:cxn modelId="{7F632A51-9D63-49C5-8C8D-ADFDFB3BA2E6}" type="presOf" srcId="{DB761B4E-9F62-4236-8204-4711F9ACDBA5}" destId="{6D61285C-6003-4178-BE7C-610792DBFC99}" srcOrd="0" destOrd="0" presId="urn:microsoft.com/office/officeart/2008/layout/HorizontalMultiLevelHierarchy"/>
    <dgm:cxn modelId="{797FA46E-CFA7-4786-8B35-BCE914223204}" type="presOf" srcId="{40CB7735-4273-4E4B-8F13-FBA1B735532E}" destId="{8EC26566-739B-4E29-A29D-DBC99793DF75}" srcOrd="0" destOrd="0" presId="urn:microsoft.com/office/officeart/2008/layout/HorizontalMultiLevelHierarchy"/>
    <dgm:cxn modelId="{450B7862-6959-4DF7-A878-A122641F9CEE}" type="presOf" srcId="{8F481DED-CC3B-40BF-AD26-990FC3B9618C}" destId="{5F30D928-B693-4568-A1CA-280826FC70D5}" srcOrd="0" destOrd="0" presId="urn:microsoft.com/office/officeart/2008/layout/HorizontalMultiLevelHierarchy"/>
    <dgm:cxn modelId="{7A3A1FE6-7E4A-4F82-BD00-1EC7367333C7}" srcId="{187575CA-1A49-4B54-A81F-C3ECEFD7D700}" destId="{96980912-A8F4-4056-90B5-55083F96F1FD}" srcOrd="1" destOrd="0" parTransId="{DB42A12D-FD42-4078-951B-560B9C02384D}" sibTransId="{3CEDD789-5554-4EED-BE85-0FBE60F36068}"/>
    <dgm:cxn modelId="{04525240-3E48-45E7-9603-28D82241BC79}" type="presOf" srcId="{B36C7CE1-43D5-4F07-B6A6-13919C27A2DE}" destId="{79DB6252-1EEF-4038-B0C9-D499F783F78A}" srcOrd="1" destOrd="0" presId="urn:microsoft.com/office/officeart/2008/layout/HorizontalMultiLevelHierarchy"/>
    <dgm:cxn modelId="{E194498A-66C6-447C-B3EB-25E4AD1B6D88}" type="presOf" srcId="{D664E680-A3F7-418A-8587-BEA06C5C804E}" destId="{06FA60F4-C1B1-401C-B1CF-A6BD38327260}" srcOrd="0" destOrd="0" presId="urn:microsoft.com/office/officeart/2008/layout/HorizontalMultiLevelHierarchy"/>
    <dgm:cxn modelId="{54D14A13-D2FE-4561-BCF8-07B3D63EE927}" srcId="{96980912-A8F4-4056-90B5-55083F96F1FD}" destId="{DB761B4E-9F62-4236-8204-4711F9ACDBA5}" srcOrd="1" destOrd="0" parTransId="{ED163EDC-2DB4-4085-A3E9-230E3527DA7D}" sibTransId="{1F6A70FD-D56C-4079-9D95-C45880BA66DA}"/>
    <dgm:cxn modelId="{17AB0CFE-D45D-4ED3-A21A-04A81EBED92A}" type="presOf" srcId="{09567921-334F-45A7-882E-D05A0B84933C}" destId="{7AED4444-0DA9-477E-A066-1D22A0DC1CF6}" srcOrd="0" destOrd="0" presId="urn:microsoft.com/office/officeart/2008/layout/HorizontalMultiLevelHierarchy"/>
    <dgm:cxn modelId="{8E2EAF44-40E0-4F46-AEDE-7150B7127198}" type="presOf" srcId="{7E3A24F8-5BF3-40CD-A5F2-D4334AECA3C5}" destId="{03A75232-1482-4ACC-9DF5-E0A09F7EE335}" srcOrd="0" destOrd="0" presId="urn:microsoft.com/office/officeart/2008/layout/HorizontalMultiLevelHierarchy"/>
    <dgm:cxn modelId="{C3A0DB04-DC17-4DE8-8D38-339E42EB2247}" type="presOf" srcId="{A8CCAEC0-19F9-4FB5-A516-2F1599057CAF}" destId="{4049D070-4746-4C4C-B155-36F673A9DCDF}" srcOrd="1" destOrd="0" presId="urn:microsoft.com/office/officeart/2008/layout/HorizontalMultiLevelHierarchy"/>
    <dgm:cxn modelId="{AFC075C8-EEF1-487E-957D-2AC8CD2A3631}" srcId="{D61693E4-F775-45D3-AC8C-2F5CF30458DF}" destId="{B5A20714-128F-4528-A5E3-40BF1BF94F4D}" srcOrd="2" destOrd="0" parTransId="{33261AD4-2F4C-423F-8C1D-B9CB1325A8B7}" sibTransId="{45DD6D9D-AA5D-443B-8B47-995EE4C1C5CA}"/>
    <dgm:cxn modelId="{684D621D-D9A5-479E-A0EA-AB274419A07E}" srcId="{187575CA-1A49-4B54-A81F-C3ECEFD7D700}" destId="{CD7662A4-0B0E-4408-A401-1C8DC39E565F}" srcOrd="3" destOrd="0" parTransId="{7E3A24F8-5BF3-40CD-A5F2-D4334AECA3C5}" sibTransId="{3049E937-C238-46FA-82D3-E42E94098664}"/>
    <dgm:cxn modelId="{6545B555-DE5C-4BF9-A209-2D0A07087F50}" type="presOf" srcId="{DB42A12D-FD42-4078-951B-560B9C02384D}" destId="{B9E816D6-60C0-4AAB-BFC9-F6F356291CBD}" srcOrd="0" destOrd="0" presId="urn:microsoft.com/office/officeart/2008/layout/HorizontalMultiLevelHierarchy"/>
    <dgm:cxn modelId="{B013467C-7AB9-4BCF-8BAE-63477A18C182}" type="presOf" srcId="{33261AD4-2F4C-423F-8C1D-B9CB1325A8B7}" destId="{983BF3A0-4A4C-4670-8DFE-D13B56210D20}" srcOrd="1" destOrd="0" presId="urn:microsoft.com/office/officeart/2008/layout/HorizontalMultiLevelHierarchy"/>
    <dgm:cxn modelId="{43F80571-5C4A-4FDD-8E68-1AA42217D93A}" type="presOf" srcId="{FD2FD132-E86E-4B07-AE6E-A38B6941B7F4}" destId="{4EEA09A8-A881-4C9A-9248-213E9011E86C}" srcOrd="0" destOrd="0" presId="urn:microsoft.com/office/officeart/2008/layout/HorizontalMultiLevelHierarchy"/>
    <dgm:cxn modelId="{7AAFC8A9-D3D9-44F9-ABE5-3C0722092523}" type="presOf" srcId="{B36C7CE1-43D5-4F07-B6A6-13919C27A2DE}" destId="{F2BE141D-17F2-4641-A827-2DEBEF18CEE6}" srcOrd="0" destOrd="0" presId="urn:microsoft.com/office/officeart/2008/layout/HorizontalMultiLevelHierarchy"/>
    <dgm:cxn modelId="{DE3AD337-0D63-4237-8440-AAFFE0392EDC}" srcId="{96980912-A8F4-4056-90B5-55083F96F1FD}" destId="{8580901A-9472-4063-8A42-39178D4DFE10}" srcOrd="2" destOrd="0" parTransId="{9ACFFEBA-F484-4038-B7AC-CE70B8355023}" sibTransId="{FC75B420-F20F-4B5F-8229-D201E9E2A972}"/>
    <dgm:cxn modelId="{975CE7F4-C06A-41E5-A7D6-D9CE9776E78B}" type="presOf" srcId="{793F65F4-A78D-4771-9D93-3523A1832841}" destId="{7A3F0B7F-C2BF-4C53-836B-D12BEE7BED57}" srcOrd="0" destOrd="0" presId="urn:microsoft.com/office/officeart/2008/layout/HorizontalMultiLevelHierarchy"/>
    <dgm:cxn modelId="{FB8E49EE-589D-45DF-8541-D5B39BFBC7E4}" type="presOf" srcId="{99803086-E111-4C02-81DC-C25CDA6AA14B}" destId="{E8EC6265-FC45-4E47-9C8B-05ABA258F1BE}" srcOrd="0" destOrd="0" presId="urn:microsoft.com/office/officeart/2008/layout/HorizontalMultiLevelHierarchy"/>
    <dgm:cxn modelId="{9012CB99-2198-4FC3-BC19-C46400E3CD6D}" type="presOf" srcId="{587114AD-3F88-475B-A671-BC892D4F0359}" destId="{A9A13ADE-4A2B-4E94-ABF0-B35BAFC40CF2}" srcOrd="0" destOrd="0" presId="urn:microsoft.com/office/officeart/2008/layout/HorizontalMultiLevelHierarchy"/>
    <dgm:cxn modelId="{5C693CCE-E3A8-443A-A382-F5B2811A7F4A}" type="presOf" srcId="{2E05ED47-74AC-4F7A-83B0-206C15F42F2E}" destId="{6370142D-8503-4A59-9D96-D15A2AFBF721}" srcOrd="0" destOrd="0" presId="urn:microsoft.com/office/officeart/2008/layout/HorizontalMultiLevelHierarchy"/>
    <dgm:cxn modelId="{7B7923AC-5AF7-4783-9891-19E3D12EEBA1}" type="presOf" srcId="{33261AD4-2F4C-423F-8C1D-B9CB1325A8B7}" destId="{4456B083-2FF3-453C-B3C0-5501BB3E5513}" srcOrd="0" destOrd="0" presId="urn:microsoft.com/office/officeart/2008/layout/HorizontalMultiLevelHierarchy"/>
    <dgm:cxn modelId="{55B15220-EBCD-49B7-B316-0DC9B09FA7AB}" type="presOf" srcId="{7E3A24F8-5BF3-40CD-A5F2-D4334AECA3C5}" destId="{C4AD6051-1E78-4297-BF46-68113AAE1656}" srcOrd="1" destOrd="0" presId="urn:microsoft.com/office/officeart/2008/layout/HorizontalMultiLevelHierarchy"/>
    <dgm:cxn modelId="{2972825E-C583-49C5-99CE-74BA0527B572}" srcId="{253C032F-FB7D-4458-97D0-F6EAB6E01F2D}" destId="{587114AD-3F88-475B-A671-BC892D4F0359}" srcOrd="1" destOrd="0" parTransId="{2E05ED47-74AC-4F7A-83B0-206C15F42F2E}" sibTransId="{41651BE0-3A5E-4EF0-9FDB-D70C86FE8A12}"/>
    <dgm:cxn modelId="{25F37E97-DE88-416B-A9A4-C35CDDFD4B6D}" type="presOf" srcId="{39780754-2568-4314-A229-36F03C1348F7}" destId="{E1A4CD3F-4F49-4ED8-8CAD-6F17FF8BE3F6}" srcOrd="0" destOrd="0" presId="urn:microsoft.com/office/officeart/2008/layout/HorizontalMultiLevelHierarchy"/>
    <dgm:cxn modelId="{07366CC4-C59D-4258-89A7-4CEF4A9B6493}" srcId="{96980912-A8F4-4056-90B5-55083F96F1FD}" destId="{FD2FD132-E86E-4B07-AE6E-A38B6941B7F4}" srcOrd="4" destOrd="0" parTransId="{99803086-E111-4C02-81DC-C25CDA6AA14B}" sibTransId="{908E6178-E67B-4AB9-AF1B-FC8F8A986B92}"/>
    <dgm:cxn modelId="{6EB26E51-D8A0-4743-BEAC-608E7027A193}" type="presOf" srcId="{187575CA-1A49-4B54-A81F-C3ECEFD7D700}" destId="{6D5C232C-ACAA-4BA8-8FD8-A9E5E2A0CD25}" srcOrd="0" destOrd="0" presId="urn:microsoft.com/office/officeart/2008/layout/HorizontalMultiLevelHierarchy"/>
    <dgm:cxn modelId="{CDC6D25F-7E32-4AAD-B660-39B679FEAB15}" type="presOf" srcId="{39780754-2568-4314-A229-36F03C1348F7}" destId="{59FDEEB8-4C50-4085-ABC8-D97162D933D0}" srcOrd="1" destOrd="0" presId="urn:microsoft.com/office/officeart/2008/layout/HorizontalMultiLevelHierarchy"/>
    <dgm:cxn modelId="{40EE2609-AEC5-4693-9E47-AA1F66B2C730}" type="presOf" srcId="{E7072E92-FE85-48B1-B86B-6AE967CB0B74}" destId="{67A8AC2F-E706-40AB-ABA9-2199FBEA1613}" srcOrd="0" destOrd="0" presId="urn:microsoft.com/office/officeart/2008/layout/HorizontalMultiLevelHierarchy"/>
    <dgm:cxn modelId="{1F7B68CA-78B1-4DFF-AE25-A9A9057E87EA}" type="presOf" srcId="{C4013C4C-BCE0-4A6E-93C6-69A389D59C29}" destId="{CF8BBEBB-7B67-41BC-BF41-779EDB0E218C}" srcOrd="1" destOrd="0" presId="urn:microsoft.com/office/officeart/2008/layout/HorizontalMultiLevelHierarchy"/>
    <dgm:cxn modelId="{3629CC0A-BE63-4E12-B214-A93DA85D2A77}" type="presOf" srcId="{9ACFFEBA-F484-4038-B7AC-CE70B8355023}" destId="{9B7533CE-8B15-4234-84B3-6BD68C0C0273}" srcOrd="1" destOrd="0" presId="urn:microsoft.com/office/officeart/2008/layout/HorizontalMultiLevelHierarchy"/>
    <dgm:cxn modelId="{332913C5-993F-4AE6-AA62-0FCFFE8DE221}" type="presOf" srcId="{7373D618-20D8-49C3-A179-5214024977FE}" destId="{410CE4F0-BF56-449F-B397-A4A6CD9AB9E8}" srcOrd="0" destOrd="0" presId="urn:microsoft.com/office/officeart/2008/layout/HorizontalMultiLevelHierarchy"/>
    <dgm:cxn modelId="{B6D2A95E-C2D2-48E5-96A5-AA39E6FBD7E0}" srcId="{D61693E4-F775-45D3-AC8C-2F5CF30458DF}" destId="{F417EDBB-C43E-48FD-A737-B2ED91DEB3E2}" srcOrd="1" destOrd="0" parTransId="{A8CCAEC0-19F9-4FB5-A516-2F1599057CAF}" sibTransId="{587AA7D7-662A-4C9D-BF2D-AAA54A26BBE1}"/>
    <dgm:cxn modelId="{B16B4F75-11E1-4481-8636-DAD31E39A8A3}" type="presOf" srcId="{4E383332-534D-45A6-A350-DEDDC472E0DC}" destId="{5F06065B-F540-4DF0-9E27-673BAEA261C0}" srcOrd="0" destOrd="0" presId="urn:microsoft.com/office/officeart/2008/layout/HorizontalMultiLevelHierarchy"/>
    <dgm:cxn modelId="{74BAF728-3B79-4211-8D87-563938BC484F}" srcId="{96980912-A8F4-4056-90B5-55083F96F1FD}" destId="{8E563DDA-8AD9-4314-868A-4AD078FBB52F}" srcOrd="0" destOrd="0" parTransId="{C4013C4C-BCE0-4A6E-93C6-69A389D59C29}" sibTransId="{FFA13E87-293C-41D9-BC0F-161EDBC04ED8}"/>
    <dgm:cxn modelId="{57D9B263-7A62-465E-8244-47DD4C71B4DC}" type="presOf" srcId="{ED163EDC-2DB4-4085-A3E9-230E3527DA7D}" destId="{7AA97463-9DFB-48AC-8904-951B39E1B62E}" srcOrd="0" destOrd="0" presId="urn:microsoft.com/office/officeart/2008/layout/HorizontalMultiLevelHierarchy"/>
    <dgm:cxn modelId="{8D0A6EFE-AF43-420D-A6C6-1E8C15B8E258}" type="presOf" srcId="{012DA8DD-B28A-4416-88EA-1F9F31C93344}" destId="{BD56365C-CC10-4527-929D-8107A0DB0BED}" srcOrd="1" destOrd="0" presId="urn:microsoft.com/office/officeart/2008/layout/HorizontalMultiLevelHierarchy"/>
    <dgm:cxn modelId="{43268FB3-39CD-4F0C-978D-61C4E9679C3F}" srcId="{E7072E92-FE85-48B1-B86B-6AE967CB0B74}" destId="{AF90578D-5B3C-4C80-9601-42C684092B40}" srcOrd="0" destOrd="0" parTransId="{D13E32F7-EA41-4331-B5D0-7B5E4AFD63C0}" sibTransId="{5044B442-8DCE-4819-B748-924DAC5C37FA}"/>
    <dgm:cxn modelId="{A0CA5B63-07BA-458F-81CB-03630E173FBC}" type="presOf" srcId="{15722FCA-CC84-43F6-81A7-903A800C3F94}" destId="{23B894E2-8002-4905-BA3B-61C3E7B65EC7}" srcOrd="0" destOrd="0" presId="urn:microsoft.com/office/officeart/2008/layout/HorizontalMultiLevelHierarchy"/>
    <dgm:cxn modelId="{A543A0A6-5763-42F0-89F0-A078FAA1EDBB}" type="presOf" srcId="{DB42A12D-FD42-4078-951B-560B9C02384D}" destId="{5A530D43-C837-4FD2-AC32-67C1D9640167}" srcOrd="1" destOrd="0" presId="urn:microsoft.com/office/officeart/2008/layout/HorizontalMultiLevelHierarchy"/>
    <dgm:cxn modelId="{717A7647-C56E-4124-8FDD-540ED278284E}" type="presOf" srcId="{AF90578D-5B3C-4C80-9601-42C684092B40}" destId="{7A4562B8-A41C-476C-9FCD-B812B31FECBB}" srcOrd="0" destOrd="0" presId="urn:microsoft.com/office/officeart/2008/layout/HorizontalMultiLevelHierarchy"/>
    <dgm:cxn modelId="{D09E0BC7-210C-4BC3-9CA5-C8465757E9F3}" type="presOf" srcId="{7B7A2077-C6C9-47C0-AB2C-335847B25568}" destId="{89A6AA9E-C0DC-453A-AFFF-5377D00FF320}" srcOrd="1" destOrd="0" presId="urn:microsoft.com/office/officeart/2008/layout/HorizontalMultiLevelHierarchy"/>
    <dgm:cxn modelId="{5E36C829-1787-4EB7-A818-A9CFADEBB150}" srcId="{E7072E92-FE85-48B1-B86B-6AE967CB0B74}" destId="{7373D618-20D8-49C3-A179-5214024977FE}" srcOrd="1" destOrd="0" parTransId="{3BFB5782-A8D4-4783-BB3F-8344D68E437D}" sibTransId="{E7ACD5AE-C568-4928-BBAC-28198FE6A42C}"/>
    <dgm:cxn modelId="{43395E50-E8C2-44D4-ACA3-C0C836416CF7}" srcId="{187575CA-1A49-4B54-A81F-C3ECEFD7D700}" destId="{E7072E92-FE85-48B1-B86B-6AE967CB0B74}" srcOrd="2" destOrd="0" parTransId="{DF92FBA4-FABA-4D79-B8D0-1441F6323AB9}" sibTransId="{016C8138-6637-4726-967B-18865ADFA159}"/>
    <dgm:cxn modelId="{61BD0FC3-81FB-4AE1-9931-CD7637D2ABE9}" type="presOf" srcId="{2857A6E7-9E02-4CF5-B806-3C10E0BF3E9E}" destId="{870F00EC-A7D8-4C5B-AF43-88758FD0E281}" srcOrd="0" destOrd="0" presId="urn:microsoft.com/office/officeart/2008/layout/HorizontalMultiLevelHierarchy"/>
    <dgm:cxn modelId="{A5CEE934-80C7-4C25-88FD-F3650D5D3325}" srcId="{253C032F-FB7D-4458-97D0-F6EAB6E01F2D}" destId="{8F481DED-CC3B-40BF-AD26-990FC3B9618C}" srcOrd="0" destOrd="0" parTransId="{7B7A2077-C6C9-47C0-AB2C-335847B25568}" sibTransId="{7A8FB186-73ED-4EA4-80CC-8D3EF9CC126C}"/>
    <dgm:cxn modelId="{199E6D4B-837C-4966-B1E9-8B34855E0427}" type="presOf" srcId="{7F1B6571-2481-4797-BD13-781B0518CD58}" destId="{5260C24D-84B7-4711-BD91-CC898C9EEBAF}" srcOrd="0" destOrd="0" presId="urn:microsoft.com/office/officeart/2008/layout/HorizontalMultiLevelHierarchy"/>
    <dgm:cxn modelId="{CB482AF8-FFB7-4DAD-B7FC-4AA11279AD02}" type="presOf" srcId="{96980912-A8F4-4056-90B5-55083F96F1FD}" destId="{0653C56F-895B-4999-916E-FB552D73C7BB}" srcOrd="0" destOrd="0" presId="urn:microsoft.com/office/officeart/2008/layout/HorizontalMultiLevelHierarchy"/>
    <dgm:cxn modelId="{A754811D-1B18-4E93-B40D-969E43852A4B}" type="presOf" srcId="{BC71D104-5C29-4149-8E8F-5CE9D5B5F77A}" destId="{DD36F552-C2DD-436C-A9AE-ED40D1FC4DE3}" srcOrd="0" destOrd="0" presId="urn:microsoft.com/office/officeart/2008/layout/HorizontalMultiLevelHierarchy"/>
    <dgm:cxn modelId="{F3DB26A8-BE39-4CCB-AB2E-D2EBF5BCB8BD}" type="presOf" srcId="{8E563DDA-8AD9-4314-868A-4AD078FBB52F}" destId="{833D689D-4C63-49F3-B838-CC7D7C4D1E2C}" srcOrd="0" destOrd="0" presId="urn:microsoft.com/office/officeart/2008/layout/HorizontalMultiLevelHierarchy"/>
    <dgm:cxn modelId="{74C77F8C-577A-457D-861F-E1DCD0E9413C}" srcId="{D61693E4-F775-45D3-AC8C-2F5CF30458DF}" destId="{09567921-334F-45A7-882E-D05A0B84933C}" srcOrd="3" destOrd="0" parTransId="{38ECD25E-EF65-494C-919E-E6B10401DC2A}" sibTransId="{B75B7E5E-CB68-4AA1-A43E-CD28EB2D9CB6}"/>
    <dgm:cxn modelId="{A5C1FCD7-C296-4761-B052-D89C901D4F4A}" srcId="{187575CA-1A49-4B54-A81F-C3ECEFD7D700}" destId="{253C032F-FB7D-4458-97D0-F6EAB6E01F2D}" srcOrd="0" destOrd="0" parTransId="{B36C7CE1-43D5-4F07-B6A6-13919C27A2DE}" sibTransId="{1A57166D-777A-49EC-8D14-4C68124F7915}"/>
    <dgm:cxn modelId="{B37B2B8B-0A25-4265-9FDD-47E086F5B0DA}" srcId="{96980912-A8F4-4056-90B5-55083F96F1FD}" destId="{D6A6B8FD-BA14-490E-8CF5-0CE27ABD160D}" srcOrd="3" destOrd="0" parTransId="{40CB7735-4273-4E4B-8F13-FBA1B735532E}" sibTransId="{255C5042-3707-4A08-830E-494C081FF814}"/>
    <dgm:cxn modelId="{6FFC48A6-18EC-4BDE-A7EC-694426ABA496}" type="presOf" srcId="{2857A6E7-9E02-4CF5-B806-3C10E0BF3E9E}" destId="{FF66F3E5-3C0E-4639-82D4-3CEBF2EAEF48}" srcOrd="1" destOrd="0" presId="urn:microsoft.com/office/officeart/2008/layout/HorizontalMultiLevelHierarchy"/>
    <dgm:cxn modelId="{9AD6CC34-F49D-46A7-9641-CB6029D45494}" type="presOf" srcId="{C4013C4C-BCE0-4A6E-93C6-69A389D59C29}" destId="{C730D9C6-A9C3-4DAF-8F52-41895B2BBFE0}" srcOrd="0" destOrd="0" presId="urn:microsoft.com/office/officeart/2008/layout/HorizontalMultiLevelHierarchy"/>
    <dgm:cxn modelId="{513E2B6D-7966-4BE2-AB02-8845A0826D90}" type="presOf" srcId="{CD7662A4-0B0E-4408-A401-1C8DC39E565F}" destId="{F1B45993-829C-452A-93F7-26AF0428BD1A}" srcOrd="0" destOrd="0" presId="urn:microsoft.com/office/officeart/2008/layout/HorizontalMultiLevelHierarchy"/>
    <dgm:cxn modelId="{F8125917-969D-4E10-9781-BCB8F26064AD}" type="presOf" srcId="{15722FCA-CC84-43F6-81A7-903A800C3F94}" destId="{ED716CE3-2D87-4476-8877-9F8600394884}" srcOrd="1" destOrd="0" presId="urn:microsoft.com/office/officeart/2008/layout/HorizontalMultiLevelHierarchy"/>
    <dgm:cxn modelId="{A5A496A9-EDEE-4359-AB42-5BFB0ADC7F0F}" type="presOf" srcId="{253C032F-FB7D-4458-97D0-F6EAB6E01F2D}" destId="{7CC61EB7-3D76-465E-906A-FDF6B3D2BAEE}" srcOrd="0" destOrd="0" presId="urn:microsoft.com/office/officeart/2008/layout/HorizontalMultiLevelHierarchy"/>
    <dgm:cxn modelId="{54FE9A02-95A5-434A-892A-828021616B48}" type="presOf" srcId="{D13E32F7-EA41-4331-B5D0-7B5E4AFD63C0}" destId="{93C83346-E189-421B-9DFB-AE536AE022E2}" srcOrd="0" destOrd="0" presId="urn:microsoft.com/office/officeart/2008/layout/HorizontalMultiLevelHierarchy"/>
    <dgm:cxn modelId="{DC431CFA-EEBE-46B3-BAB5-E47500650CDD}" type="presOf" srcId="{793F65F4-A78D-4771-9D93-3523A1832841}" destId="{FDB5086F-3B87-43B2-B143-ABA9FD99C16D}" srcOrd="1" destOrd="0" presId="urn:microsoft.com/office/officeart/2008/layout/HorizontalMultiLevelHierarchy"/>
    <dgm:cxn modelId="{D25ECB9A-17DA-45F9-A715-935CC410F72A}" type="presParOf" srcId="{5F06065B-F540-4DF0-9E27-673BAEA261C0}" destId="{EBDEC316-2FA8-48DE-AD4D-5F240987D69C}" srcOrd="0" destOrd="0" presId="urn:microsoft.com/office/officeart/2008/layout/HorizontalMultiLevelHierarchy"/>
    <dgm:cxn modelId="{C2C65B78-CF3A-473C-800C-7E0BDFCBD27C}" type="presParOf" srcId="{EBDEC316-2FA8-48DE-AD4D-5F240987D69C}" destId="{6D5C232C-ACAA-4BA8-8FD8-A9E5E2A0CD25}" srcOrd="0" destOrd="0" presId="urn:microsoft.com/office/officeart/2008/layout/HorizontalMultiLevelHierarchy"/>
    <dgm:cxn modelId="{5B85E312-1D5F-4018-85A7-08DA95809B11}" type="presParOf" srcId="{EBDEC316-2FA8-48DE-AD4D-5F240987D69C}" destId="{99DB5222-DFA4-4CC0-8D1B-956AFDE84F00}" srcOrd="1" destOrd="0" presId="urn:microsoft.com/office/officeart/2008/layout/HorizontalMultiLevelHierarchy"/>
    <dgm:cxn modelId="{89654008-FEDC-4CEA-86C3-69DEB35B318B}" type="presParOf" srcId="{99DB5222-DFA4-4CC0-8D1B-956AFDE84F00}" destId="{F2BE141D-17F2-4641-A827-2DEBEF18CEE6}" srcOrd="0" destOrd="0" presId="urn:microsoft.com/office/officeart/2008/layout/HorizontalMultiLevelHierarchy"/>
    <dgm:cxn modelId="{F0D776C3-2C1A-46C7-9458-D04E390F2A40}" type="presParOf" srcId="{F2BE141D-17F2-4641-A827-2DEBEF18CEE6}" destId="{79DB6252-1EEF-4038-B0C9-D499F783F78A}" srcOrd="0" destOrd="0" presId="urn:microsoft.com/office/officeart/2008/layout/HorizontalMultiLevelHierarchy"/>
    <dgm:cxn modelId="{977737BF-41D2-4A30-968E-D192DC204042}" type="presParOf" srcId="{99DB5222-DFA4-4CC0-8D1B-956AFDE84F00}" destId="{0ED15841-E123-4E4D-B1B8-8CEBFBB25FF0}" srcOrd="1" destOrd="0" presId="urn:microsoft.com/office/officeart/2008/layout/HorizontalMultiLevelHierarchy"/>
    <dgm:cxn modelId="{06C237B2-83DE-4D45-8E41-DFF222514AD7}" type="presParOf" srcId="{0ED15841-E123-4E4D-B1B8-8CEBFBB25FF0}" destId="{7CC61EB7-3D76-465E-906A-FDF6B3D2BAEE}" srcOrd="0" destOrd="0" presId="urn:microsoft.com/office/officeart/2008/layout/HorizontalMultiLevelHierarchy"/>
    <dgm:cxn modelId="{C2BE505F-EEE4-455A-9EE2-33B06A15C676}" type="presParOf" srcId="{0ED15841-E123-4E4D-B1B8-8CEBFBB25FF0}" destId="{E1A70988-B53F-4DFC-87EF-4C488FC9B026}" srcOrd="1" destOrd="0" presId="urn:microsoft.com/office/officeart/2008/layout/HorizontalMultiLevelHierarchy"/>
    <dgm:cxn modelId="{7A886B07-E76B-4788-9A4B-2A6FED2AFA7A}" type="presParOf" srcId="{E1A70988-B53F-4DFC-87EF-4C488FC9B026}" destId="{683805E4-4EAE-48CA-A320-DED73F447BB6}" srcOrd="0" destOrd="0" presId="urn:microsoft.com/office/officeart/2008/layout/HorizontalMultiLevelHierarchy"/>
    <dgm:cxn modelId="{1A057CFD-2178-418C-B156-7BF69F2BB87D}" type="presParOf" srcId="{683805E4-4EAE-48CA-A320-DED73F447BB6}" destId="{89A6AA9E-C0DC-453A-AFFF-5377D00FF320}" srcOrd="0" destOrd="0" presId="urn:microsoft.com/office/officeart/2008/layout/HorizontalMultiLevelHierarchy"/>
    <dgm:cxn modelId="{0E4A54D0-9EDD-499C-8ACE-0F9191543D5C}" type="presParOf" srcId="{E1A70988-B53F-4DFC-87EF-4C488FC9B026}" destId="{415402BD-A52B-4E8B-AD41-2ADC0E6377F3}" srcOrd="1" destOrd="0" presId="urn:microsoft.com/office/officeart/2008/layout/HorizontalMultiLevelHierarchy"/>
    <dgm:cxn modelId="{9C2CD99C-DA0A-4FF5-A37E-FBE6B7478AD2}" type="presParOf" srcId="{415402BD-A52B-4E8B-AD41-2ADC0E6377F3}" destId="{5F30D928-B693-4568-A1CA-280826FC70D5}" srcOrd="0" destOrd="0" presId="urn:microsoft.com/office/officeart/2008/layout/HorizontalMultiLevelHierarchy"/>
    <dgm:cxn modelId="{A8FB92F4-3071-40F0-83BE-AF873A9BC766}" type="presParOf" srcId="{415402BD-A52B-4E8B-AD41-2ADC0E6377F3}" destId="{E61D41E4-BA96-4587-9570-ED6404DD3EED}" srcOrd="1" destOrd="0" presId="urn:microsoft.com/office/officeart/2008/layout/HorizontalMultiLevelHierarchy"/>
    <dgm:cxn modelId="{E56A31CA-2043-4B80-8DFB-3CA86974D65B}" type="presParOf" srcId="{E1A70988-B53F-4DFC-87EF-4C488FC9B026}" destId="{6370142D-8503-4A59-9D96-D15A2AFBF721}" srcOrd="2" destOrd="0" presId="urn:microsoft.com/office/officeart/2008/layout/HorizontalMultiLevelHierarchy"/>
    <dgm:cxn modelId="{A0A57B1E-A1CB-4353-A363-6585229F1956}" type="presParOf" srcId="{6370142D-8503-4A59-9D96-D15A2AFBF721}" destId="{D7FDE0DB-199F-44B9-BA6C-F21E5A15C4F7}" srcOrd="0" destOrd="0" presId="urn:microsoft.com/office/officeart/2008/layout/HorizontalMultiLevelHierarchy"/>
    <dgm:cxn modelId="{926E7052-C897-4A02-9206-3DDC40747262}" type="presParOf" srcId="{E1A70988-B53F-4DFC-87EF-4C488FC9B026}" destId="{20FCD874-E503-4BFA-9871-3D6F461DBD9D}" srcOrd="3" destOrd="0" presId="urn:microsoft.com/office/officeart/2008/layout/HorizontalMultiLevelHierarchy"/>
    <dgm:cxn modelId="{D53F7E2A-4E26-436C-9296-39EC25AFEDFE}" type="presParOf" srcId="{20FCD874-E503-4BFA-9871-3D6F461DBD9D}" destId="{A9A13ADE-4A2B-4E94-ABF0-B35BAFC40CF2}" srcOrd="0" destOrd="0" presId="urn:microsoft.com/office/officeart/2008/layout/HorizontalMultiLevelHierarchy"/>
    <dgm:cxn modelId="{31212829-77F3-4FD3-AF64-B1166D561518}" type="presParOf" srcId="{20FCD874-E503-4BFA-9871-3D6F461DBD9D}" destId="{8727BC04-A043-40F3-98AA-7CDE605FCF85}" srcOrd="1" destOrd="0" presId="urn:microsoft.com/office/officeart/2008/layout/HorizontalMultiLevelHierarchy"/>
    <dgm:cxn modelId="{38F9BB33-D89F-4256-9FC4-EA475FBB44F9}" type="presParOf" srcId="{E1A70988-B53F-4DFC-87EF-4C488FC9B026}" destId="{7A3F0B7F-C2BF-4C53-836B-D12BEE7BED57}" srcOrd="4" destOrd="0" presId="urn:microsoft.com/office/officeart/2008/layout/HorizontalMultiLevelHierarchy"/>
    <dgm:cxn modelId="{BD18BBD7-F98F-4CDE-899B-E35C5112AB18}" type="presParOf" srcId="{7A3F0B7F-C2BF-4C53-836B-D12BEE7BED57}" destId="{FDB5086F-3B87-43B2-B143-ABA9FD99C16D}" srcOrd="0" destOrd="0" presId="urn:microsoft.com/office/officeart/2008/layout/HorizontalMultiLevelHierarchy"/>
    <dgm:cxn modelId="{999A7D84-13B7-455C-9E32-948DCFDD3B19}" type="presParOf" srcId="{E1A70988-B53F-4DFC-87EF-4C488FC9B026}" destId="{1FB65680-3616-48B0-90AA-25B2678FEEF5}" srcOrd="5" destOrd="0" presId="urn:microsoft.com/office/officeart/2008/layout/HorizontalMultiLevelHierarchy"/>
    <dgm:cxn modelId="{0BE2B1FC-2E44-4CB7-AE67-B8D7A50CF55B}" type="presParOf" srcId="{1FB65680-3616-48B0-90AA-25B2678FEEF5}" destId="{6CEC962D-7C2B-4F1D-B3FD-0D18297BC433}" srcOrd="0" destOrd="0" presId="urn:microsoft.com/office/officeart/2008/layout/HorizontalMultiLevelHierarchy"/>
    <dgm:cxn modelId="{81F26052-ADE1-4AD5-BA3E-C3697BD98745}" type="presParOf" srcId="{1FB65680-3616-48B0-90AA-25B2678FEEF5}" destId="{0E933D5B-60E3-4BB7-9257-81E0626BEBF8}" srcOrd="1" destOrd="0" presId="urn:microsoft.com/office/officeart/2008/layout/HorizontalMultiLevelHierarchy"/>
    <dgm:cxn modelId="{9A0B62D2-50BC-48DD-8A31-77AC8C420A0F}" type="presParOf" srcId="{0E933D5B-60E3-4BB7-9257-81E0626BEBF8}" destId="{407D44C4-39B6-49BC-ACCF-11C41CA29120}" srcOrd="0" destOrd="0" presId="urn:microsoft.com/office/officeart/2008/layout/HorizontalMultiLevelHierarchy"/>
    <dgm:cxn modelId="{C851C79C-41E8-42DB-885B-2C237DAD184F}" type="presParOf" srcId="{407D44C4-39B6-49BC-ACCF-11C41CA29120}" destId="{BD56365C-CC10-4527-929D-8107A0DB0BED}" srcOrd="0" destOrd="0" presId="urn:microsoft.com/office/officeart/2008/layout/HorizontalMultiLevelHierarchy"/>
    <dgm:cxn modelId="{61393FA2-5CBB-4326-97C3-4F12C9D571BF}" type="presParOf" srcId="{0E933D5B-60E3-4BB7-9257-81E0626BEBF8}" destId="{A6F77A60-B620-4598-8BDF-6A9F8FA28515}" srcOrd="1" destOrd="0" presId="urn:microsoft.com/office/officeart/2008/layout/HorizontalMultiLevelHierarchy"/>
    <dgm:cxn modelId="{E2823272-976C-4568-955A-E335EC90E6AF}" type="presParOf" srcId="{A6F77A60-B620-4598-8BDF-6A9F8FA28515}" destId="{06FA60F4-C1B1-401C-B1CF-A6BD38327260}" srcOrd="0" destOrd="0" presId="urn:microsoft.com/office/officeart/2008/layout/HorizontalMultiLevelHierarchy"/>
    <dgm:cxn modelId="{D5913604-BD6A-4FE2-A42B-50D747A12425}" type="presParOf" srcId="{A6F77A60-B620-4598-8BDF-6A9F8FA28515}" destId="{2BFF8F98-C503-4AC9-82B5-0D3EABFBBF18}" srcOrd="1" destOrd="0" presId="urn:microsoft.com/office/officeart/2008/layout/HorizontalMultiLevelHierarchy"/>
    <dgm:cxn modelId="{6C5C913D-E5F7-48A0-BA79-C8A0C362D62D}" type="presParOf" srcId="{0E933D5B-60E3-4BB7-9257-81E0626BEBF8}" destId="{CDA9FF81-E4E7-47AC-9186-14BE9020478B}" srcOrd="2" destOrd="0" presId="urn:microsoft.com/office/officeart/2008/layout/HorizontalMultiLevelHierarchy"/>
    <dgm:cxn modelId="{B8146FA0-2EAF-4F7B-967E-C371B86D5F9D}" type="presParOf" srcId="{CDA9FF81-E4E7-47AC-9186-14BE9020478B}" destId="{4049D070-4746-4C4C-B155-36F673A9DCDF}" srcOrd="0" destOrd="0" presId="urn:microsoft.com/office/officeart/2008/layout/HorizontalMultiLevelHierarchy"/>
    <dgm:cxn modelId="{D61CDE83-EFE3-4B1B-A27F-D81E7422F7C5}" type="presParOf" srcId="{0E933D5B-60E3-4BB7-9257-81E0626BEBF8}" destId="{9C06652A-333F-4053-B017-965D565F8F5C}" srcOrd="3" destOrd="0" presId="urn:microsoft.com/office/officeart/2008/layout/HorizontalMultiLevelHierarchy"/>
    <dgm:cxn modelId="{0EB1B3EB-9C8D-4FD6-9DCE-E4946C88E412}" type="presParOf" srcId="{9C06652A-333F-4053-B017-965D565F8F5C}" destId="{FE37E236-8BEF-424A-82DC-E0DB23209970}" srcOrd="0" destOrd="0" presId="urn:microsoft.com/office/officeart/2008/layout/HorizontalMultiLevelHierarchy"/>
    <dgm:cxn modelId="{1B161C39-F284-4982-B631-22F8FF843BA6}" type="presParOf" srcId="{9C06652A-333F-4053-B017-965D565F8F5C}" destId="{1679FCBA-E843-47B6-A815-5C5AE8FA9CD2}" srcOrd="1" destOrd="0" presId="urn:microsoft.com/office/officeart/2008/layout/HorizontalMultiLevelHierarchy"/>
    <dgm:cxn modelId="{53B64A43-A924-4A57-9783-42DAC58242E7}" type="presParOf" srcId="{0E933D5B-60E3-4BB7-9257-81E0626BEBF8}" destId="{4456B083-2FF3-453C-B3C0-5501BB3E5513}" srcOrd="4" destOrd="0" presId="urn:microsoft.com/office/officeart/2008/layout/HorizontalMultiLevelHierarchy"/>
    <dgm:cxn modelId="{CA7C6ABF-48F9-407E-961B-B3ACF1E914B6}" type="presParOf" srcId="{4456B083-2FF3-453C-B3C0-5501BB3E5513}" destId="{983BF3A0-4A4C-4670-8DFE-D13B56210D20}" srcOrd="0" destOrd="0" presId="urn:microsoft.com/office/officeart/2008/layout/HorizontalMultiLevelHierarchy"/>
    <dgm:cxn modelId="{AB1D390D-09E3-40D0-97B1-371815307A19}" type="presParOf" srcId="{0E933D5B-60E3-4BB7-9257-81E0626BEBF8}" destId="{F3F89538-E94E-423D-849E-7C8496358C6B}" srcOrd="5" destOrd="0" presId="urn:microsoft.com/office/officeart/2008/layout/HorizontalMultiLevelHierarchy"/>
    <dgm:cxn modelId="{0B0816E8-C860-4C18-8018-B8B4C0E210C1}" type="presParOf" srcId="{F3F89538-E94E-423D-849E-7C8496358C6B}" destId="{6E366785-1312-4B00-88D5-45B24C0CA8DA}" srcOrd="0" destOrd="0" presId="urn:microsoft.com/office/officeart/2008/layout/HorizontalMultiLevelHierarchy"/>
    <dgm:cxn modelId="{956ED495-C174-4718-8E61-F9CECA06CF59}" type="presParOf" srcId="{F3F89538-E94E-423D-849E-7C8496358C6B}" destId="{F81BFEA6-D826-419E-BCF7-CEA32472DDE7}" srcOrd="1" destOrd="0" presId="urn:microsoft.com/office/officeart/2008/layout/HorizontalMultiLevelHierarchy"/>
    <dgm:cxn modelId="{41F809DA-3C5B-4706-8AFC-9D6FB5E50CE6}" type="presParOf" srcId="{0E933D5B-60E3-4BB7-9257-81E0626BEBF8}" destId="{2158AF2F-F118-4644-A381-2C6E361A9347}" srcOrd="6" destOrd="0" presId="urn:microsoft.com/office/officeart/2008/layout/HorizontalMultiLevelHierarchy"/>
    <dgm:cxn modelId="{9089E417-F053-4C7A-A305-EC578CD27814}" type="presParOf" srcId="{2158AF2F-F118-4644-A381-2C6E361A9347}" destId="{47EE5D90-7A95-4C44-8B09-734F0043768C}" srcOrd="0" destOrd="0" presId="urn:microsoft.com/office/officeart/2008/layout/HorizontalMultiLevelHierarchy"/>
    <dgm:cxn modelId="{50E12647-AAC7-4D39-96AA-16AD9149E51C}" type="presParOf" srcId="{0E933D5B-60E3-4BB7-9257-81E0626BEBF8}" destId="{737DBA69-1A6B-4C58-8840-B287B3333498}" srcOrd="7" destOrd="0" presId="urn:microsoft.com/office/officeart/2008/layout/HorizontalMultiLevelHierarchy"/>
    <dgm:cxn modelId="{55AA4C4A-2BB1-4A5A-A0D6-5E0D415E291F}" type="presParOf" srcId="{737DBA69-1A6B-4C58-8840-B287B3333498}" destId="{7AED4444-0DA9-477E-A066-1D22A0DC1CF6}" srcOrd="0" destOrd="0" presId="urn:microsoft.com/office/officeart/2008/layout/HorizontalMultiLevelHierarchy"/>
    <dgm:cxn modelId="{E0A12659-E044-4B15-AA25-9F1F0066F23E}" type="presParOf" srcId="{737DBA69-1A6B-4C58-8840-B287B3333498}" destId="{55E80D6C-046A-44F3-91E7-3B75108525BE}" srcOrd="1" destOrd="0" presId="urn:microsoft.com/office/officeart/2008/layout/HorizontalMultiLevelHierarchy"/>
    <dgm:cxn modelId="{EE46C4F0-410B-467D-8977-E0B4E6E7D7C2}" type="presParOf" srcId="{99DB5222-DFA4-4CC0-8D1B-956AFDE84F00}" destId="{B9E816D6-60C0-4AAB-BFC9-F6F356291CBD}" srcOrd="2" destOrd="0" presId="urn:microsoft.com/office/officeart/2008/layout/HorizontalMultiLevelHierarchy"/>
    <dgm:cxn modelId="{736D19B5-274F-4B03-9D26-64E018F5B345}" type="presParOf" srcId="{B9E816D6-60C0-4AAB-BFC9-F6F356291CBD}" destId="{5A530D43-C837-4FD2-AC32-67C1D9640167}" srcOrd="0" destOrd="0" presId="urn:microsoft.com/office/officeart/2008/layout/HorizontalMultiLevelHierarchy"/>
    <dgm:cxn modelId="{5D32DAB1-E537-4229-8D8D-D76114300535}" type="presParOf" srcId="{99DB5222-DFA4-4CC0-8D1B-956AFDE84F00}" destId="{3F285E28-5802-4340-A35F-8187617D65F4}" srcOrd="3" destOrd="0" presId="urn:microsoft.com/office/officeart/2008/layout/HorizontalMultiLevelHierarchy"/>
    <dgm:cxn modelId="{21F58F3C-6F70-42DC-AF42-5EF382D1368B}" type="presParOf" srcId="{3F285E28-5802-4340-A35F-8187617D65F4}" destId="{0653C56F-895B-4999-916E-FB552D73C7BB}" srcOrd="0" destOrd="0" presId="urn:microsoft.com/office/officeart/2008/layout/HorizontalMultiLevelHierarchy"/>
    <dgm:cxn modelId="{1E43E05A-AB39-4015-8797-7B1263A04E3D}" type="presParOf" srcId="{3F285E28-5802-4340-A35F-8187617D65F4}" destId="{562203D3-B204-493F-BD48-64C432E6A1ED}" srcOrd="1" destOrd="0" presId="urn:microsoft.com/office/officeart/2008/layout/HorizontalMultiLevelHierarchy"/>
    <dgm:cxn modelId="{90B3C045-883E-425C-A737-6245676E6514}" type="presParOf" srcId="{562203D3-B204-493F-BD48-64C432E6A1ED}" destId="{C730D9C6-A9C3-4DAF-8F52-41895B2BBFE0}" srcOrd="0" destOrd="0" presId="urn:microsoft.com/office/officeart/2008/layout/HorizontalMultiLevelHierarchy"/>
    <dgm:cxn modelId="{39045589-D0F6-497C-BF4C-5EC9B9D3300D}" type="presParOf" srcId="{C730D9C6-A9C3-4DAF-8F52-41895B2BBFE0}" destId="{CF8BBEBB-7B67-41BC-BF41-779EDB0E218C}" srcOrd="0" destOrd="0" presId="urn:microsoft.com/office/officeart/2008/layout/HorizontalMultiLevelHierarchy"/>
    <dgm:cxn modelId="{5A37789F-7ED6-42A2-9691-173FD7041EC6}" type="presParOf" srcId="{562203D3-B204-493F-BD48-64C432E6A1ED}" destId="{08CFC673-3569-488D-BDEA-F4594053C609}" srcOrd="1" destOrd="0" presId="urn:microsoft.com/office/officeart/2008/layout/HorizontalMultiLevelHierarchy"/>
    <dgm:cxn modelId="{388B51B1-82A9-4E28-8256-DE2D154CE5FF}" type="presParOf" srcId="{08CFC673-3569-488D-BDEA-F4594053C609}" destId="{833D689D-4C63-49F3-B838-CC7D7C4D1E2C}" srcOrd="0" destOrd="0" presId="urn:microsoft.com/office/officeart/2008/layout/HorizontalMultiLevelHierarchy"/>
    <dgm:cxn modelId="{1B58688A-76D9-46A2-AACD-4235F9CEC541}" type="presParOf" srcId="{08CFC673-3569-488D-BDEA-F4594053C609}" destId="{25EF3599-D12C-4124-A651-57221E940F68}" srcOrd="1" destOrd="0" presId="urn:microsoft.com/office/officeart/2008/layout/HorizontalMultiLevelHierarchy"/>
    <dgm:cxn modelId="{7746F563-BC81-4986-9C5B-D6B95A01AA65}" type="presParOf" srcId="{562203D3-B204-493F-BD48-64C432E6A1ED}" destId="{7AA97463-9DFB-48AC-8904-951B39E1B62E}" srcOrd="2" destOrd="0" presId="urn:microsoft.com/office/officeart/2008/layout/HorizontalMultiLevelHierarchy"/>
    <dgm:cxn modelId="{6C5169B7-870D-4219-AB7E-C7B2FFB381FC}" type="presParOf" srcId="{7AA97463-9DFB-48AC-8904-951B39E1B62E}" destId="{A1EDE863-2365-49CF-B268-A7B64B92A1DB}" srcOrd="0" destOrd="0" presId="urn:microsoft.com/office/officeart/2008/layout/HorizontalMultiLevelHierarchy"/>
    <dgm:cxn modelId="{03704529-9353-4125-959A-DE158C12FBF4}" type="presParOf" srcId="{562203D3-B204-493F-BD48-64C432E6A1ED}" destId="{73B4D85D-1CD3-4280-8CAE-CFC50BCA2A44}" srcOrd="3" destOrd="0" presId="urn:microsoft.com/office/officeart/2008/layout/HorizontalMultiLevelHierarchy"/>
    <dgm:cxn modelId="{1B4265EF-B297-479E-A986-FDB39480ACAF}" type="presParOf" srcId="{73B4D85D-1CD3-4280-8CAE-CFC50BCA2A44}" destId="{6D61285C-6003-4178-BE7C-610792DBFC99}" srcOrd="0" destOrd="0" presId="urn:microsoft.com/office/officeart/2008/layout/HorizontalMultiLevelHierarchy"/>
    <dgm:cxn modelId="{7F1555EF-544F-40B6-973F-32AB4015F8FF}" type="presParOf" srcId="{73B4D85D-1CD3-4280-8CAE-CFC50BCA2A44}" destId="{E9E6E2E8-2C98-423A-9B1E-9C7E6B6BAC47}" srcOrd="1" destOrd="0" presId="urn:microsoft.com/office/officeart/2008/layout/HorizontalMultiLevelHierarchy"/>
    <dgm:cxn modelId="{C2D8CF15-B926-4484-96E8-D4F1CE6C8E9C}" type="presParOf" srcId="{562203D3-B204-493F-BD48-64C432E6A1ED}" destId="{3DF04191-4D56-414A-B380-49B0AEB5925A}" srcOrd="4" destOrd="0" presId="urn:microsoft.com/office/officeart/2008/layout/HorizontalMultiLevelHierarchy"/>
    <dgm:cxn modelId="{88712E83-5506-4AA6-8E36-605EEB7F166A}" type="presParOf" srcId="{3DF04191-4D56-414A-B380-49B0AEB5925A}" destId="{9B7533CE-8B15-4234-84B3-6BD68C0C0273}" srcOrd="0" destOrd="0" presId="urn:microsoft.com/office/officeart/2008/layout/HorizontalMultiLevelHierarchy"/>
    <dgm:cxn modelId="{50CA3169-5B45-48FB-BDCB-1B1D239187AF}" type="presParOf" srcId="{562203D3-B204-493F-BD48-64C432E6A1ED}" destId="{0C4F3757-1158-4A4D-9E97-BA30A10A6F74}" srcOrd="5" destOrd="0" presId="urn:microsoft.com/office/officeart/2008/layout/HorizontalMultiLevelHierarchy"/>
    <dgm:cxn modelId="{5D12216F-071B-41BC-A026-F41A66DEEA8F}" type="presParOf" srcId="{0C4F3757-1158-4A4D-9E97-BA30A10A6F74}" destId="{DD04FE56-2420-434E-97BC-27BD546AA9C6}" srcOrd="0" destOrd="0" presId="urn:microsoft.com/office/officeart/2008/layout/HorizontalMultiLevelHierarchy"/>
    <dgm:cxn modelId="{C261E968-2104-4B55-BE07-D4659ABD9539}" type="presParOf" srcId="{0C4F3757-1158-4A4D-9E97-BA30A10A6F74}" destId="{0068DC4F-56F4-4119-818D-0651A2A46A58}" srcOrd="1" destOrd="0" presId="urn:microsoft.com/office/officeart/2008/layout/HorizontalMultiLevelHierarchy"/>
    <dgm:cxn modelId="{5AE61239-2C44-4638-A62E-8B77829C6EFA}" type="presParOf" srcId="{562203D3-B204-493F-BD48-64C432E6A1ED}" destId="{8EC26566-739B-4E29-A29D-DBC99793DF75}" srcOrd="6" destOrd="0" presId="urn:microsoft.com/office/officeart/2008/layout/HorizontalMultiLevelHierarchy"/>
    <dgm:cxn modelId="{0D93EEF5-34F2-48CE-8FD4-1C149905A0AB}" type="presParOf" srcId="{8EC26566-739B-4E29-A29D-DBC99793DF75}" destId="{ED16E7CC-7012-42F1-B60A-8F94B95BFC95}" srcOrd="0" destOrd="0" presId="urn:microsoft.com/office/officeart/2008/layout/HorizontalMultiLevelHierarchy"/>
    <dgm:cxn modelId="{29AC45FB-4A03-4B9E-861A-12C72472C5CB}" type="presParOf" srcId="{562203D3-B204-493F-BD48-64C432E6A1ED}" destId="{3343BF4B-22C4-4C59-A0E1-512250D2F6EC}" srcOrd="7" destOrd="0" presId="urn:microsoft.com/office/officeart/2008/layout/HorizontalMultiLevelHierarchy"/>
    <dgm:cxn modelId="{08C27689-5F10-4044-817F-11B661FCD6D9}" type="presParOf" srcId="{3343BF4B-22C4-4C59-A0E1-512250D2F6EC}" destId="{929C2DBA-612D-440F-A527-2E73A94FDC7F}" srcOrd="0" destOrd="0" presId="urn:microsoft.com/office/officeart/2008/layout/HorizontalMultiLevelHierarchy"/>
    <dgm:cxn modelId="{6C0BBE2C-99DE-4FF6-A7CD-0A74870912AD}" type="presParOf" srcId="{3343BF4B-22C4-4C59-A0E1-512250D2F6EC}" destId="{FB1C1670-B071-4DC5-99F4-AD02536E1FDD}" srcOrd="1" destOrd="0" presId="urn:microsoft.com/office/officeart/2008/layout/HorizontalMultiLevelHierarchy"/>
    <dgm:cxn modelId="{E3FE4669-2FBB-48F5-A7A1-3D45CFE2A763}" type="presParOf" srcId="{562203D3-B204-493F-BD48-64C432E6A1ED}" destId="{E8EC6265-FC45-4E47-9C8B-05ABA258F1BE}" srcOrd="8" destOrd="0" presId="urn:microsoft.com/office/officeart/2008/layout/HorizontalMultiLevelHierarchy"/>
    <dgm:cxn modelId="{4FEA50FD-046C-4A29-B3CF-D44DE30B6F3B}" type="presParOf" srcId="{E8EC6265-FC45-4E47-9C8B-05ABA258F1BE}" destId="{857F1495-FDD6-4684-8325-B8F46A519EB7}" srcOrd="0" destOrd="0" presId="urn:microsoft.com/office/officeart/2008/layout/HorizontalMultiLevelHierarchy"/>
    <dgm:cxn modelId="{CB2D8B64-88D6-464C-A4C5-D5DC71AE51B5}" type="presParOf" srcId="{562203D3-B204-493F-BD48-64C432E6A1ED}" destId="{A6A3C1E0-A1CC-45B6-AC5D-83F6FE20105E}" srcOrd="9" destOrd="0" presId="urn:microsoft.com/office/officeart/2008/layout/HorizontalMultiLevelHierarchy"/>
    <dgm:cxn modelId="{ABA211E0-3685-4A42-9935-4FC3F87EA858}" type="presParOf" srcId="{A6A3C1E0-A1CC-45B6-AC5D-83F6FE20105E}" destId="{4EEA09A8-A881-4C9A-9248-213E9011E86C}" srcOrd="0" destOrd="0" presId="urn:microsoft.com/office/officeart/2008/layout/HorizontalMultiLevelHierarchy"/>
    <dgm:cxn modelId="{7C5F82A3-6C8F-4490-B7EF-6B5EF0A1DDB8}" type="presParOf" srcId="{A6A3C1E0-A1CC-45B6-AC5D-83F6FE20105E}" destId="{27A80CE1-79AD-4510-92BC-2BE07726E214}" srcOrd="1" destOrd="0" presId="urn:microsoft.com/office/officeart/2008/layout/HorizontalMultiLevelHierarchy"/>
    <dgm:cxn modelId="{71BDDC17-8608-43C7-99F1-10CB12047F01}" type="presParOf" srcId="{562203D3-B204-493F-BD48-64C432E6A1ED}" destId="{23B894E2-8002-4905-BA3B-61C3E7B65EC7}" srcOrd="10" destOrd="0" presId="urn:microsoft.com/office/officeart/2008/layout/HorizontalMultiLevelHierarchy"/>
    <dgm:cxn modelId="{ADD6566A-64BE-4B7A-A3AB-2BF642E7616C}" type="presParOf" srcId="{23B894E2-8002-4905-BA3B-61C3E7B65EC7}" destId="{ED716CE3-2D87-4476-8877-9F8600394884}" srcOrd="0" destOrd="0" presId="urn:microsoft.com/office/officeart/2008/layout/HorizontalMultiLevelHierarchy"/>
    <dgm:cxn modelId="{2613F703-EF4A-4CBE-8ABA-E3EBB440049E}" type="presParOf" srcId="{562203D3-B204-493F-BD48-64C432E6A1ED}" destId="{7EE16F41-A583-4FBB-99E0-08B4F598504C}" srcOrd="11" destOrd="0" presId="urn:microsoft.com/office/officeart/2008/layout/HorizontalMultiLevelHierarchy"/>
    <dgm:cxn modelId="{307942D9-8018-4549-BF2E-C4F989C826EF}" type="presParOf" srcId="{7EE16F41-A583-4FBB-99E0-08B4F598504C}" destId="{5260C24D-84B7-4711-BD91-CC898C9EEBAF}" srcOrd="0" destOrd="0" presId="urn:microsoft.com/office/officeart/2008/layout/HorizontalMultiLevelHierarchy"/>
    <dgm:cxn modelId="{63C1FB1C-586B-421C-B34E-C462D5F46933}" type="presParOf" srcId="{7EE16F41-A583-4FBB-99E0-08B4F598504C}" destId="{8D645E43-377C-4C09-B372-7DBF8E92DB6C}" srcOrd="1" destOrd="0" presId="urn:microsoft.com/office/officeart/2008/layout/HorizontalMultiLevelHierarchy"/>
    <dgm:cxn modelId="{8CE80A5C-5B23-44A7-A959-D80BF8F872B1}" type="presParOf" srcId="{99DB5222-DFA4-4CC0-8D1B-956AFDE84F00}" destId="{962A5281-3205-4B78-80B5-6F5C85C7C902}" srcOrd="4" destOrd="0" presId="urn:microsoft.com/office/officeart/2008/layout/HorizontalMultiLevelHierarchy"/>
    <dgm:cxn modelId="{382AEA34-87D9-4B28-8DC8-6FE7EE5290FF}" type="presParOf" srcId="{962A5281-3205-4B78-80B5-6F5C85C7C902}" destId="{6631DCFC-E422-4C3B-ACCC-B963610377AE}" srcOrd="0" destOrd="0" presId="urn:microsoft.com/office/officeart/2008/layout/HorizontalMultiLevelHierarchy"/>
    <dgm:cxn modelId="{A6FF2A4E-7F38-4F30-8CBE-2F2B6CB5F2C3}" type="presParOf" srcId="{99DB5222-DFA4-4CC0-8D1B-956AFDE84F00}" destId="{4E94E6D5-61A1-4AAE-A256-C359C80055DA}" srcOrd="5" destOrd="0" presId="urn:microsoft.com/office/officeart/2008/layout/HorizontalMultiLevelHierarchy"/>
    <dgm:cxn modelId="{08FD67F5-2524-4F0C-AACC-FCC44B6285B0}" type="presParOf" srcId="{4E94E6D5-61A1-4AAE-A256-C359C80055DA}" destId="{67A8AC2F-E706-40AB-ABA9-2199FBEA1613}" srcOrd="0" destOrd="0" presId="urn:microsoft.com/office/officeart/2008/layout/HorizontalMultiLevelHierarchy"/>
    <dgm:cxn modelId="{6DD8675E-3EB4-4BCE-9852-BAA8AA9FB974}" type="presParOf" srcId="{4E94E6D5-61A1-4AAE-A256-C359C80055DA}" destId="{EE7F665D-3F8C-470E-AE4E-FEEAFCF668AB}" srcOrd="1" destOrd="0" presId="urn:microsoft.com/office/officeart/2008/layout/HorizontalMultiLevelHierarchy"/>
    <dgm:cxn modelId="{1983817A-B9D1-428A-9BD6-AE2A58AB4AFC}" type="presParOf" srcId="{EE7F665D-3F8C-470E-AE4E-FEEAFCF668AB}" destId="{93C83346-E189-421B-9DFB-AE536AE022E2}" srcOrd="0" destOrd="0" presId="urn:microsoft.com/office/officeart/2008/layout/HorizontalMultiLevelHierarchy"/>
    <dgm:cxn modelId="{48244699-D9B9-49FE-B491-2AE4B44A5571}" type="presParOf" srcId="{93C83346-E189-421B-9DFB-AE536AE022E2}" destId="{A6E373FA-2C7F-4B44-8987-9D7A1E7EA74B}" srcOrd="0" destOrd="0" presId="urn:microsoft.com/office/officeart/2008/layout/HorizontalMultiLevelHierarchy"/>
    <dgm:cxn modelId="{5B0CB5A0-1158-4B20-A56A-61878DCA6203}" type="presParOf" srcId="{EE7F665D-3F8C-470E-AE4E-FEEAFCF668AB}" destId="{B84482A0-4EDF-4D46-9A22-A02241EE9697}" srcOrd="1" destOrd="0" presId="urn:microsoft.com/office/officeart/2008/layout/HorizontalMultiLevelHierarchy"/>
    <dgm:cxn modelId="{43647C2D-4CCC-4419-ABD4-1D4FFB6F6171}" type="presParOf" srcId="{B84482A0-4EDF-4D46-9A22-A02241EE9697}" destId="{7A4562B8-A41C-476C-9FCD-B812B31FECBB}" srcOrd="0" destOrd="0" presId="urn:microsoft.com/office/officeart/2008/layout/HorizontalMultiLevelHierarchy"/>
    <dgm:cxn modelId="{32CD0F18-8763-4E1D-942A-F23A56F95319}" type="presParOf" srcId="{B84482A0-4EDF-4D46-9A22-A02241EE9697}" destId="{4A29EF1A-B49A-48F4-AA51-D2237D9CE9ED}" srcOrd="1" destOrd="0" presId="urn:microsoft.com/office/officeart/2008/layout/HorizontalMultiLevelHierarchy"/>
    <dgm:cxn modelId="{8A87BDB5-8A69-4881-9BBF-512894326993}" type="presParOf" srcId="{EE7F665D-3F8C-470E-AE4E-FEEAFCF668AB}" destId="{DC6AF01F-365D-4446-A0B7-B69A8A5A1E0C}" srcOrd="2" destOrd="0" presId="urn:microsoft.com/office/officeart/2008/layout/HorizontalMultiLevelHierarchy"/>
    <dgm:cxn modelId="{D7E28996-FA03-474D-98D4-0C621C2D12DF}" type="presParOf" srcId="{DC6AF01F-365D-4446-A0B7-B69A8A5A1E0C}" destId="{4CCC158B-64D0-41EC-9CD7-0DDD5963797F}" srcOrd="0" destOrd="0" presId="urn:microsoft.com/office/officeart/2008/layout/HorizontalMultiLevelHierarchy"/>
    <dgm:cxn modelId="{7E5FFBDA-D37B-486C-B6F0-EB1B96ABB3F7}" type="presParOf" srcId="{EE7F665D-3F8C-470E-AE4E-FEEAFCF668AB}" destId="{15CEC8D9-7341-44C1-8EB4-7EC2BC6D0D5A}" srcOrd="3" destOrd="0" presId="urn:microsoft.com/office/officeart/2008/layout/HorizontalMultiLevelHierarchy"/>
    <dgm:cxn modelId="{5495768B-37BB-45D9-83E0-54C4867F4B1C}" type="presParOf" srcId="{15CEC8D9-7341-44C1-8EB4-7EC2BC6D0D5A}" destId="{410CE4F0-BF56-449F-B397-A4A6CD9AB9E8}" srcOrd="0" destOrd="0" presId="urn:microsoft.com/office/officeart/2008/layout/HorizontalMultiLevelHierarchy"/>
    <dgm:cxn modelId="{3D482B46-844C-4685-A01A-74F2376E0AFA}" type="presParOf" srcId="{15CEC8D9-7341-44C1-8EB4-7EC2BC6D0D5A}" destId="{AF9C6C80-7E5F-4C0C-895D-CDF93C289483}" srcOrd="1" destOrd="0" presId="urn:microsoft.com/office/officeart/2008/layout/HorizontalMultiLevelHierarchy"/>
    <dgm:cxn modelId="{1B23AFA2-04D6-4211-AB40-AD42985FBFAB}" type="presParOf" srcId="{EE7F665D-3F8C-470E-AE4E-FEEAFCF668AB}" destId="{870F00EC-A7D8-4C5B-AF43-88758FD0E281}" srcOrd="4" destOrd="0" presId="urn:microsoft.com/office/officeart/2008/layout/HorizontalMultiLevelHierarchy"/>
    <dgm:cxn modelId="{3C7712B6-3AEF-4F94-8C9A-D568DCAA8205}" type="presParOf" srcId="{870F00EC-A7D8-4C5B-AF43-88758FD0E281}" destId="{FF66F3E5-3C0E-4639-82D4-3CEBF2EAEF48}" srcOrd="0" destOrd="0" presId="urn:microsoft.com/office/officeart/2008/layout/HorizontalMultiLevelHierarchy"/>
    <dgm:cxn modelId="{A977EF9B-E610-4716-9C98-B914E870338E}" type="presParOf" srcId="{EE7F665D-3F8C-470E-AE4E-FEEAFCF668AB}" destId="{14DEA7D4-5F8E-410F-99AC-92B19AC9491C}" srcOrd="5" destOrd="0" presId="urn:microsoft.com/office/officeart/2008/layout/HorizontalMultiLevelHierarchy"/>
    <dgm:cxn modelId="{13265906-0E44-4DE1-87CD-7E2603AB5A95}" type="presParOf" srcId="{14DEA7D4-5F8E-410F-99AC-92B19AC9491C}" destId="{6626F524-92C8-443D-8540-31E49FBC58C4}" srcOrd="0" destOrd="0" presId="urn:microsoft.com/office/officeart/2008/layout/HorizontalMultiLevelHierarchy"/>
    <dgm:cxn modelId="{25B9089B-C92C-436E-B988-DA45760B07F5}" type="presParOf" srcId="{14DEA7D4-5F8E-410F-99AC-92B19AC9491C}" destId="{500FF4DB-F065-4CAE-8788-41AF1BA3BFE0}" srcOrd="1" destOrd="0" presId="urn:microsoft.com/office/officeart/2008/layout/HorizontalMultiLevelHierarchy"/>
    <dgm:cxn modelId="{3971FDAD-B700-421E-A179-4AE10AA5EECE}" type="presParOf" srcId="{EE7F665D-3F8C-470E-AE4E-FEEAFCF668AB}" destId="{E1A4CD3F-4F49-4ED8-8CAD-6F17FF8BE3F6}" srcOrd="6" destOrd="0" presId="urn:microsoft.com/office/officeart/2008/layout/HorizontalMultiLevelHierarchy"/>
    <dgm:cxn modelId="{EBD03145-63A7-4A72-93EC-66ADB6935A21}" type="presParOf" srcId="{E1A4CD3F-4F49-4ED8-8CAD-6F17FF8BE3F6}" destId="{59FDEEB8-4C50-4085-ABC8-D97162D933D0}" srcOrd="0" destOrd="0" presId="urn:microsoft.com/office/officeart/2008/layout/HorizontalMultiLevelHierarchy"/>
    <dgm:cxn modelId="{43DF4CCA-191E-4D5B-B0E3-E6A1768491AA}" type="presParOf" srcId="{EE7F665D-3F8C-470E-AE4E-FEEAFCF668AB}" destId="{62535D85-7C81-4138-AF87-A7DECD7B9700}" srcOrd="7" destOrd="0" presId="urn:microsoft.com/office/officeart/2008/layout/HorizontalMultiLevelHierarchy"/>
    <dgm:cxn modelId="{1AD28E22-4065-403D-98FA-8E95DDF0591C}" type="presParOf" srcId="{62535D85-7C81-4138-AF87-A7DECD7B9700}" destId="{DD36F552-C2DD-436C-A9AE-ED40D1FC4DE3}" srcOrd="0" destOrd="0" presId="urn:microsoft.com/office/officeart/2008/layout/HorizontalMultiLevelHierarchy"/>
    <dgm:cxn modelId="{739D9173-1B8A-4C94-A28C-C796BDFA9BBF}" type="presParOf" srcId="{62535D85-7C81-4138-AF87-A7DECD7B9700}" destId="{0FF1BFD5-053C-4958-87BA-3A6F897379A8}" srcOrd="1" destOrd="0" presId="urn:microsoft.com/office/officeart/2008/layout/HorizontalMultiLevelHierarchy"/>
    <dgm:cxn modelId="{ADF5EB00-14CA-46AA-A758-67B0C72C7484}" type="presParOf" srcId="{99DB5222-DFA4-4CC0-8D1B-956AFDE84F00}" destId="{03A75232-1482-4ACC-9DF5-E0A09F7EE335}" srcOrd="6" destOrd="0" presId="urn:microsoft.com/office/officeart/2008/layout/HorizontalMultiLevelHierarchy"/>
    <dgm:cxn modelId="{62398BB4-779E-42F8-9FF0-D73375CDCE19}" type="presParOf" srcId="{03A75232-1482-4ACC-9DF5-E0A09F7EE335}" destId="{C4AD6051-1E78-4297-BF46-68113AAE1656}" srcOrd="0" destOrd="0" presId="urn:microsoft.com/office/officeart/2008/layout/HorizontalMultiLevelHierarchy"/>
    <dgm:cxn modelId="{D28ECB27-E76A-41D7-B680-99B78DD3CE2C}" type="presParOf" srcId="{99DB5222-DFA4-4CC0-8D1B-956AFDE84F00}" destId="{1A62C697-94A1-4778-8500-C13267DEBCF5}" srcOrd="7" destOrd="0" presId="urn:microsoft.com/office/officeart/2008/layout/HorizontalMultiLevelHierarchy"/>
    <dgm:cxn modelId="{E03FCB76-11EA-4D0C-833E-85041202AFD6}" type="presParOf" srcId="{1A62C697-94A1-4778-8500-C13267DEBCF5}" destId="{F1B45993-829C-452A-93F7-26AF0428BD1A}" srcOrd="0" destOrd="0" presId="urn:microsoft.com/office/officeart/2008/layout/HorizontalMultiLevelHierarchy"/>
    <dgm:cxn modelId="{3AAF8B37-3401-4D79-A21F-C692C4421FE8}" type="presParOf" srcId="{1A62C697-94A1-4778-8500-C13267DEBCF5}" destId="{722F4782-92D1-4FB2-801F-F052716C0A6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CF792-BB3E-4132-B00C-40D05BBCC885}">
      <dsp:nvSpPr>
        <dsp:cNvPr id="0" name=""/>
        <dsp:cNvSpPr/>
      </dsp:nvSpPr>
      <dsp:spPr>
        <a:xfrm rot="16200000">
          <a:off x="-481800" y="483962"/>
          <a:ext cx="3048000" cy="20800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9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模块设计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更加友好的界面设计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更加清晰明朗的按钮风格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更加明确的反馈的信息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163" y="609599"/>
        <a:ext cx="2080074" cy="1828800"/>
      </dsp:txXfrm>
    </dsp:sp>
    <dsp:sp modelId="{390ABD91-C339-4F32-A9E4-E644E1CD380E}">
      <dsp:nvSpPr>
        <dsp:cNvPr id="0" name=""/>
        <dsp:cNvSpPr/>
      </dsp:nvSpPr>
      <dsp:spPr>
        <a:xfrm rot="16200000">
          <a:off x="1756442" y="483962"/>
          <a:ext cx="3048000" cy="20800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主要设计模块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游戏手柄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视频遥控器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i="0" kern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200" i="0" kern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遥控器</a:t>
          </a:r>
          <a:endParaRPr lang="en-US" altLang="zh-CN" sz="1200" i="0" kern="1200" dirty="0" smtClean="0">
            <a:solidFill>
              <a:schemeClr val="bg1">
                <a:lumMod val="8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自定义操作按键模块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240405" y="609599"/>
        <a:ext cx="2080074" cy="182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60898-12D4-4FE2-BC5D-A033757A7FC3}">
      <dsp:nvSpPr>
        <dsp:cNvPr id="0" name=""/>
        <dsp:cNvSpPr/>
      </dsp:nvSpPr>
      <dsp:spPr>
        <a:xfrm rot="16200000">
          <a:off x="-221939" y="221939"/>
          <a:ext cx="1596008" cy="115212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待扩展模块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…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…</a:t>
          </a:r>
          <a:endParaRPr lang="zh-CN" altLang="en-US" sz="1200" kern="1200" dirty="0"/>
        </a:p>
      </dsp:txBody>
      <dsp:txXfrm rot="5400000">
        <a:off x="1" y="319201"/>
        <a:ext cx="1152128" cy="957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75232-1482-4ACC-9DF5-E0A09F7EE335}">
      <dsp:nvSpPr>
        <dsp:cNvPr id="0" name=""/>
        <dsp:cNvSpPr/>
      </dsp:nvSpPr>
      <dsp:spPr>
        <a:xfrm>
          <a:off x="804830" y="2343502"/>
          <a:ext cx="610994" cy="1938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497" y="0"/>
              </a:lnTo>
              <a:lnTo>
                <a:pt x="305497" y="1938962"/>
              </a:lnTo>
              <a:lnTo>
                <a:pt x="610994" y="19389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059503" y="3262159"/>
        <a:ext cx="101647" cy="101647"/>
      </dsp:txXfrm>
    </dsp:sp>
    <dsp:sp modelId="{E1A4CD3F-4F49-4ED8-8CAD-6F17FF8BE3F6}">
      <dsp:nvSpPr>
        <dsp:cNvPr id="0" name=""/>
        <dsp:cNvSpPr/>
      </dsp:nvSpPr>
      <dsp:spPr>
        <a:xfrm>
          <a:off x="2359610" y="3922790"/>
          <a:ext cx="611101" cy="53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50" y="0"/>
              </a:lnTo>
              <a:lnTo>
                <a:pt x="305550" y="539511"/>
              </a:lnTo>
              <a:lnTo>
                <a:pt x="611101" y="5395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4781" y="4172166"/>
        <a:ext cx="40758" cy="40758"/>
      </dsp:txXfrm>
    </dsp:sp>
    <dsp:sp modelId="{870F00EC-A7D8-4C5B-AF43-88758FD0E281}">
      <dsp:nvSpPr>
        <dsp:cNvPr id="0" name=""/>
        <dsp:cNvSpPr/>
      </dsp:nvSpPr>
      <dsp:spPr>
        <a:xfrm>
          <a:off x="2359610" y="3922790"/>
          <a:ext cx="611101" cy="179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50" y="0"/>
              </a:lnTo>
              <a:lnTo>
                <a:pt x="305550" y="179837"/>
              </a:lnTo>
              <a:lnTo>
                <a:pt x="611101" y="1798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9235" y="3996783"/>
        <a:ext cx="31850" cy="31850"/>
      </dsp:txXfrm>
    </dsp:sp>
    <dsp:sp modelId="{DC6AF01F-365D-4446-A0B7-B69A8A5A1E0C}">
      <dsp:nvSpPr>
        <dsp:cNvPr id="0" name=""/>
        <dsp:cNvSpPr/>
      </dsp:nvSpPr>
      <dsp:spPr>
        <a:xfrm>
          <a:off x="2359610" y="3742953"/>
          <a:ext cx="611101" cy="179837"/>
        </a:xfrm>
        <a:custGeom>
          <a:avLst/>
          <a:gdLst/>
          <a:ahLst/>
          <a:cxnLst/>
          <a:rect l="0" t="0" r="0" b="0"/>
          <a:pathLst>
            <a:path>
              <a:moveTo>
                <a:pt x="0" y="179837"/>
              </a:moveTo>
              <a:lnTo>
                <a:pt x="305550" y="179837"/>
              </a:lnTo>
              <a:lnTo>
                <a:pt x="305550" y="0"/>
              </a:lnTo>
              <a:lnTo>
                <a:pt x="61110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9235" y="3816946"/>
        <a:ext cx="31850" cy="31850"/>
      </dsp:txXfrm>
    </dsp:sp>
    <dsp:sp modelId="{93C83346-E189-421B-9DFB-AE536AE022E2}">
      <dsp:nvSpPr>
        <dsp:cNvPr id="0" name=""/>
        <dsp:cNvSpPr/>
      </dsp:nvSpPr>
      <dsp:spPr>
        <a:xfrm>
          <a:off x="2359610" y="3383279"/>
          <a:ext cx="611101" cy="539511"/>
        </a:xfrm>
        <a:custGeom>
          <a:avLst/>
          <a:gdLst/>
          <a:ahLst/>
          <a:cxnLst/>
          <a:rect l="0" t="0" r="0" b="0"/>
          <a:pathLst>
            <a:path>
              <a:moveTo>
                <a:pt x="0" y="539511"/>
              </a:moveTo>
              <a:lnTo>
                <a:pt x="305550" y="539511"/>
              </a:lnTo>
              <a:lnTo>
                <a:pt x="305550" y="0"/>
              </a:lnTo>
              <a:lnTo>
                <a:pt x="61110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4781" y="3632655"/>
        <a:ext cx="40758" cy="40758"/>
      </dsp:txXfrm>
    </dsp:sp>
    <dsp:sp modelId="{962A5281-3205-4B78-80B5-6F5C85C7C902}">
      <dsp:nvSpPr>
        <dsp:cNvPr id="0" name=""/>
        <dsp:cNvSpPr/>
      </dsp:nvSpPr>
      <dsp:spPr>
        <a:xfrm>
          <a:off x="804830" y="2343502"/>
          <a:ext cx="610994" cy="1579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497" y="0"/>
              </a:lnTo>
              <a:lnTo>
                <a:pt x="305497" y="1579288"/>
              </a:lnTo>
              <a:lnTo>
                <a:pt x="610994" y="15792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067993" y="3090812"/>
        <a:ext cx="84667" cy="84667"/>
      </dsp:txXfrm>
    </dsp:sp>
    <dsp:sp modelId="{23B894E2-8002-4905-BA3B-61C3E7B65EC7}">
      <dsp:nvSpPr>
        <dsp:cNvPr id="0" name=""/>
        <dsp:cNvSpPr/>
      </dsp:nvSpPr>
      <dsp:spPr>
        <a:xfrm>
          <a:off x="2359610" y="2124418"/>
          <a:ext cx="611101" cy="89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50" y="0"/>
              </a:lnTo>
              <a:lnTo>
                <a:pt x="305550" y="899185"/>
              </a:lnTo>
              <a:lnTo>
                <a:pt x="611101" y="89918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37981" y="2546832"/>
        <a:ext cx="54359" cy="54359"/>
      </dsp:txXfrm>
    </dsp:sp>
    <dsp:sp modelId="{E8EC6265-FC45-4E47-9C8B-05ABA258F1BE}">
      <dsp:nvSpPr>
        <dsp:cNvPr id="0" name=""/>
        <dsp:cNvSpPr/>
      </dsp:nvSpPr>
      <dsp:spPr>
        <a:xfrm>
          <a:off x="2359610" y="2124418"/>
          <a:ext cx="611101" cy="53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50" y="0"/>
              </a:lnTo>
              <a:lnTo>
                <a:pt x="305550" y="539511"/>
              </a:lnTo>
              <a:lnTo>
                <a:pt x="611101" y="53951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4781" y="2373795"/>
        <a:ext cx="40758" cy="40758"/>
      </dsp:txXfrm>
    </dsp:sp>
    <dsp:sp modelId="{8EC26566-739B-4E29-A29D-DBC99793DF75}">
      <dsp:nvSpPr>
        <dsp:cNvPr id="0" name=""/>
        <dsp:cNvSpPr/>
      </dsp:nvSpPr>
      <dsp:spPr>
        <a:xfrm>
          <a:off x="2359610" y="2124418"/>
          <a:ext cx="611101" cy="179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50" y="0"/>
              </a:lnTo>
              <a:lnTo>
                <a:pt x="305550" y="179837"/>
              </a:lnTo>
              <a:lnTo>
                <a:pt x="611101" y="17983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9235" y="2198412"/>
        <a:ext cx="31850" cy="31850"/>
      </dsp:txXfrm>
    </dsp:sp>
    <dsp:sp modelId="{3DF04191-4D56-414A-B380-49B0AEB5925A}">
      <dsp:nvSpPr>
        <dsp:cNvPr id="0" name=""/>
        <dsp:cNvSpPr/>
      </dsp:nvSpPr>
      <dsp:spPr>
        <a:xfrm>
          <a:off x="2359610" y="1944581"/>
          <a:ext cx="611101" cy="179837"/>
        </a:xfrm>
        <a:custGeom>
          <a:avLst/>
          <a:gdLst/>
          <a:ahLst/>
          <a:cxnLst/>
          <a:rect l="0" t="0" r="0" b="0"/>
          <a:pathLst>
            <a:path>
              <a:moveTo>
                <a:pt x="0" y="179837"/>
              </a:moveTo>
              <a:lnTo>
                <a:pt x="305550" y="179837"/>
              </a:lnTo>
              <a:lnTo>
                <a:pt x="305550" y="0"/>
              </a:lnTo>
              <a:lnTo>
                <a:pt x="61110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9235" y="2018574"/>
        <a:ext cx="31850" cy="31850"/>
      </dsp:txXfrm>
    </dsp:sp>
    <dsp:sp modelId="{7AA97463-9DFB-48AC-8904-951B39E1B62E}">
      <dsp:nvSpPr>
        <dsp:cNvPr id="0" name=""/>
        <dsp:cNvSpPr/>
      </dsp:nvSpPr>
      <dsp:spPr>
        <a:xfrm>
          <a:off x="2359610" y="1584907"/>
          <a:ext cx="611101" cy="539511"/>
        </a:xfrm>
        <a:custGeom>
          <a:avLst/>
          <a:gdLst/>
          <a:ahLst/>
          <a:cxnLst/>
          <a:rect l="0" t="0" r="0" b="0"/>
          <a:pathLst>
            <a:path>
              <a:moveTo>
                <a:pt x="0" y="539511"/>
              </a:moveTo>
              <a:lnTo>
                <a:pt x="305550" y="539511"/>
              </a:lnTo>
              <a:lnTo>
                <a:pt x="305550" y="0"/>
              </a:lnTo>
              <a:lnTo>
                <a:pt x="61110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4781" y="1834283"/>
        <a:ext cx="40758" cy="40758"/>
      </dsp:txXfrm>
    </dsp:sp>
    <dsp:sp modelId="{C730D9C6-A9C3-4DAF-8F52-41895B2BBFE0}">
      <dsp:nvSpPr>
        <dsp:cNvPr id="0" name=""/>
        <dsp:cNvSpPr/>
      </dsp:nvSpPr>
      <dsp:spPr>
        <a:xfrm>
          <a:off x="2359610" y="1225232"/>
          <a:ext cx="611101" cy="899185"/>
        </a:xfrm>
        <a:custGeom>
          <a:avLst/>
          <a:gdLst/>
          <a:ahLst/>
          <a:cxnLst/>
          <a:rect l="0" t="0" r="0" b="0"/>
          <a:pathLst>
            <a:path>
              <a:moveTo>
                <a:pt x="0" y="899185"/>
              </a:moveTo>
              <a:lnTo>
                <a:pt x="305550" y="899185"/>
              </a:lnTo>
              <a:lnTo>
                <a:pt x="305550" y="0"/>
              </a:lnTo>
              <a:lnTo>
                <a:pt x="61110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37981" y="1647646"/>
        <a:ext cx="54359" cy="54359"/>
      </dsp:txXfrm>
    </dsp:sp>
    <dsp:sp modelId="{B9E816D6-60C0-4AAB-BFC9-F6F356291CBD}">
      <dsp:nvSpPr>
        <dsp:cNvPr id="0" name=""/>
        <dsp:cNvSpPr/>
      </dsp:nvSpPr>
      <dsp:spPr>
        <a:xfrm>
          <a:off x="804830" y="2124418"/>
          <a:ext cx="610994" cy="219083"/>
        </a:xfrm>
        <a:custGeom>
          <a:avLst/>
          <a:gdLst/>
          <a:ahLst/>
          <a:cxnLst/>
          <a:rect l="0" t="0" r="0" b="0"/>
          <a:pathLst>
            <a:path>
              <a:moveTo>
                <a:pt x="0" y="219083"/>
              </a:moveTo>
              <a:lnTo>
                <a:pt x="305497" y="219083"/>
              </a:lnTo>
              <a:lnTo>
                <a:pt x="305497" y="0"/>
              </a:lnTo>
              <a:lnTo>
                <a:pt x="610994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94100" y="2217733"/>
        <a:ext cx="32454" cy="32454"/>
      </dsp:txXfrm>
    </dsp:sp>
    <dsp:sp modelId="{2158AF2F-F118-4644-A381-2C6E361A9347}">
      <dsp:nvSpPr>
        <dsp:cNvPr id="0" name=""/>
        <dsp:cNvSpPr/>
      </dsp:nvSpPr>
      <dsp:spPr>
        <a:xfrm>
          <a:off x="3914497" y="865558"/>
          <a:ext cx="698146" cy="53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073" y="0"/>
              </a:lnTo>
              <a:lnTo>
                <a:pt x="349073" y="539511"/>
              </a:lnTo>
              <a:lnTo>
                <a:pt x="698146" y="5395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41512" y="1113256"/>
        <a:ext cx="44115" cy="44115"/>
      </dsp:txXfrm>
    </dsp:sp>
    <dsp:sp modelId="{4456B083-2FF3-453C-B3C0-5501BB3E5513}">
      <dsp:nvSpPr>
        <dsp:cNvPr id="0" name=""/>
        <dsp:cNvSpPr/>
      </dsp:nvSpPr>
      <dsp:spPr>
        <a:xfrm>
          <a:off x="3914497" y="865558"/>
          <a:ext cx="698146" cy="179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073" y="0"/>
              </a:lnTo>
              <a:lnTo>
                <a:pt x="349073" y="179837"/>
              </a:lnTo>
              <a:lnTo>
                <a:pt x="698146" y="1798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45546" y="937453"/>
        <a:ext cx="36046" cy="36046"/>
      </dsp:txXfrm>
    </dsp:sp>
    <dsp:sp modelId="{CDA9FF81-E4E7-47AC-9186-14BE9020478B}">
      <dsp:nvSpPr>
        <dsp:cNvPr id="0" name=""/>
        <dsp:cNvSpPr/>
      </dsp:nvSpPr>
      <dsp:spPr>
        <a:xfrm>
          <a:off x="3914497" y="685721"/>
          <a:ext cx="698146" cy="179837"/>
        </a:xfrm>
        <a:custGeom>
          <a:avLst/>
          <a:gdLst/>
          <a:ahLst/>
          <a:cxnLst/>
          <a:rect l="0" t="0" r="0" b="0"/>
          <a:pathLst>
            <a:path>
              <a:moveTo>
                <a:pt x="0" y="179837"/>
              </a:moveTo>
              <a:lnTo>
                <a:pt x="349073" y="179837"/>
              </a:lnTo>
              <a:lnTo>
                <a:pt x="349073" y="0"/>
              </a:lnTo>
              <a:lnTo>
                <a:pt x="69814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45546" y="757616"/>
        <a:ext cx="36046" cy="36046"/>
      </dsp:txXfrm>
    </dsp:sp>
    <dsp:sp modelId="{407D44C4-39B6-49BC-ACCF-11C41CA29120}">
      <dsp:nvSpPr>
        <dsp:cNvPr id="0" name=""/>
        <dsp:cNvSpPr/>
      </dsp:nvSpPr>
      <dsp:spPr>
        <a:xfrm>
          <a:off x="3914497" y="326047"/>
          <a:ext cx="698146" cy="539511"/>
        </a:xfrm>
        <a:custGeom>
          <a:avLst/>
          <a:gdLst/>
          <a:ahLst/>
          <a:cxnLst/>
          <a:rect l="0" t="0" r="0" b="0"/>
          <a:pathLst>
            <a:path>
              <a:moveTo>
                <a:pt x="0" y="539511"/>
              </a:moveTo>
              <a:lnTo>
                <a:pt x="349073" y="539511"/>
              </a:lnTo>
              <a:lnTo>
                <a:pt x="349073" y="0"/>
              </a:lnTo>
              <a:lnTo>
                <a:pt x="69814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41512" y="573745"/>
        <a:ext cx="44115" cy="44115"/>
      </dsp:txXfrm>
    </dsp:sp>
    <dsp:sp modelId="{7A3F0B7F-C2BF-4C53-836B-D12BEE7BED57}">
      <dsp:nvSpPr>
        <dsp:cNvPr id="0" name=""/>
        <dsp:cNvSpPr/>
      </dsp:nvSpPr>
      <dsp:spPr>
        <a:xfrm>
          <a:off x="2359610" y="505884"/>
          <a:ext cx="611101" cy="359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50" y="0"/>
              </a:lnTo>
              <a:lnTo>
                <a:pt x="305550" y="359674"/>
              </a:lnTo>
              <a:lnTo>
                <a:pt x="611101" y="3596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7433" y="667994"/>
        <a:ext cx="35454" cy="35454"/>
      </dsp:txXfrm>
    </dsp:sp>
    <dsp:sp modelId="{6370142D-8503-4A59-9D96-D15A2AFBF721}">
      <dsp:nvSpPr>
        <dsp:cNvPr id="0" name=""/>
        <dsp:cNvSpPr/>
      </dsp:nvSpPr>
      <dsp:spPr>
        <a:xfrm>
          <a:off x="2359610" y="460164"/>
          <a:ext cx="611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01" y="457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9883" y="490606"/>
        <a:ext cx="30555" cy="30555"/>
      </dsp:txXfrm>
    </dsp:sp>
    <dsp:sp modelId="{683805E4-4EAE-48CA-A320-DED73F447BB6}">
      <dsp:nvSpPr>
        <dsp:cNvPr id="0" name=""/>
        <dsp:cNvSpPr/>
      </dsp:nvSpPr>
      <dsp:spPr>
        <a:xfrm>
          <a:off x="2359610" y="146209"/>
          <a:ext cx="611101" cy="359674"/>
        </a:xfrm>
        <a:custGeom>
          <a:avLst/>
          <a:gdLst/>
          <a:ahLst/>
          <a:cxnLst/>
          <a:rect l="0" t="0" r="0" b="0"/>
          <a:pathLst>
            <a:path>
              <a:moveTo>
                <a:pt x="0" y="359674"/>
              </a:moveTo>
              <a:lnTo>
                <a:pt x="305550" y="359674"/>
              </a:lnTo>
              <a:lnTo>
                <a:pt x="305550" y="0"/>
              </a:lnTo>
              <a:lnTo>
                <a:pt x="611101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7433" y="308319"/>
        <a:ext cx="35454" cy="35454"/>
      </dsp:txXfrm>
    </dsp:sp>
    <dsp:sp modelId="{F2BE141D-17F2-4641-A827-2DEBEF18CEE6}">
      <dsp:nvSpPr>
        <dsp:cNvPr id="0" name=""/>
        <dsp:cNvSpPr/>
      </dsp:nvSpPr>
      <dsp:spPr>
        <a:xfrm>
          <a:off x="804830" y="505884"/>
          <a:ext cx="610994" cy="1837617"/>
        </a:xfrm>
        <a:custGeom>
          <a:avLst/>
          <a:gdLst/>
          <a:ahLst/>
          <a:cxnLst/>
          <a:rect l="0" t="0" r="0" b="0"/>
          <a:pathLst>
            <a:path>
              <a:moveTo>
                <a:pt x="0" y="1837617"/>
              </a:moveTo>
              <a:lnTo>
                <a:pt x="305497" y="1837617"/>
              </a:lnTo>
              <a:lnTo>
                <a:pt x="305497" y="0"/>
              </a:lnTo>
              <a:lnTo>
                <a:pt x="610994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061914" y="1376279"/>
        <a:ext cx="96826" cy="96826"/>
      </dsp:txXfrm>
    </dsp:sp>
    <dsp:sp modelId="{6D5C232C-ACAA-4BA8-8FD8-A9E5E2A0CD25}">
      <dsp:nvSpPr>
        <dsp:cNvPr id="0" name=""/>
        <dsp:cNvSpPr/>
      </dsp:nvSpPr>
      <dsp:spPr>
        <a:xfrm rot="16200000">
          <a:off x="-96248" y="2199632"/>
          <a:ext cx="1514418" cy="28773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/>
            <a:t>手机端</a:t>
          </a:r>
        </a:p>
      </dsp:txBody>
      <dsp:txXfrm>
        <a:off x="-96248" y="2199632"/>
        <a:ext cx="1514418" cy="287739"/>
      </dsp:txXfrm>
    </dsp:sp>
    <dsp:sp modelId="{7CC61EB7-3D76-465E-906A-FDF6B3D2BAEE}">
      <dsp:nvSpPr>
        <dsp:cNvPr id="0" name=""/>
        <dsp:cNvSpPr/>
      </dsp:nvSpPr>
      <dsp:spPr>
        <a:xfrm>
          <a:off x="1415825" y="362014"/>
          <a:ext cx="943785" cy="2877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设置模块</a:t>
          </a:r>
        </a:p>
      </dsp:txBody>
      <dsp:txXfrm>
        <a:off x="1415825" y="362014"/>
        <a:ext cx="943785" cy="287739"/>
      </dsp:txXfrm>
    </dsp:sp>
    <dsp:sp modelId="{5F30D928-B693-4568-A1CA-280826FC70D5}">
      <dsp:nvSpPr>
        <dsp:cNvPr id="0" name=""/>
        <dsp:cNvSpPr/>
      </dsp:nvSpPr>
      <dsp:spPr>
        <a:xfrm>
          <a:off x="2970711" y="2340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主题</a:t>
          </a:r>
        </a:p>
      </dsp:txBody>
      <dsp:txXfrm>
        <a:off x="2970711" y="2340"/>
        <a:ext cx="943785" cy="287739"/>
      </dsp:txXfrm>
    </dsp:sp>
    <dsp:sp modelId="{A9A13ADE-4A2B-4E94-ABF0-B35BAFC40CF2}">
      <dsp:nvSpPr>
        <dsp:cNvPr id="0" name=""/>
        <dsp:cNvSpPr/>
      </dsp:nvSpPr>
      <dsp:spPr>
        <a:xfrm>
          <a:off x="2970711" y="362014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关于（版本更新等）</a:t>
          </a:r>
        </a:p>
      </dsp:txBody>
      <dsp:txXfrm>
        <a:off x="2970711" y="362014"/>
        <a:ext cx="943785" cy="287739"/>
      </dsp:txXfrm>
    </dsp:sp>
    <dsp:sp modelId="{6CEC962D-7C2B-4F1D-B3FD-0D18297BC433}">
      <dsp:nvSpPr>
        <dsp:cNvPr id="0" name=""/>
        <dsp:cNvSpPr/>
      </dsp:nvSpPr>
      <dsp:spPr>
        <a:xfrm>
          <a:off x="2970711" y="721688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smtClean="0"/>
            <a:t>虚拟按键设置</a:t>
          </a:r>
          <a:endParaRPr lang="zh-CN" altLang="en-US" sz="900" kern="1200" dirty="0"/>
        </a:p>
      </dsp:txBody>
      <dsp:txXfrm>
        <a:off x="2970711" y="721688"/>
        <a:ext cx="943785" cy="287739"/>
      </dsp:txXfrm>
    </dsp:sp>
    <dsp:sp modelId="{06FA60F4-C1B1-401C-B1CF-A6BD38327260}">
      <dsp:nvSpPr>
        <dsp:cNvPr id="0" name=""/>
        <dsp:cNvSpPr/>
      </dsp:nvSpPr>
      <dsp:spPr>
        <a:xfrm>
          <a:off x="4612643" y="182177"/>
          <a:ext cx="943785" cy="2877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按键位置</a:t>
          </a:r>
        </a:p>
      </dsp:txBody>
      <dsp:txXfrm>
        <a:off x="4612643" y="182177"/>
        <a:ext cx="943785" cy="287739"/>
      </dsp:txXfrm>
    </dsp:sp>
    <dsp:sp modelId="{FE37E236-8BEF-424A-82DC-E0DB23209970}">
      <dsp:nvSpPr>
        <dsp:cNvPr id="0" name=""/>
        <dsp:cNvSpPr/>
      </dsp:nvSpPr>
      <dsp:spPr>
        <a:xfrm>
          <a:off x="4612643" y="541851"/>
          <a:ext cx="943785" cy="2877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按键大小</a:t>
          </a:r>
        </a:p>
      </dsp:txBody>
      <dsp:txXfrm>
        <a:off x="4612643" y="541851"/>
        <a:ext cx="943785" cy="287739"/>
      </dsp:txXfrm>
    </dsp:sp>
    <dsp:sp modelId="{6E366785-1312-4B00-88D5-45B24C0CA8DA}">
      <dsp:nvSpPr>
        <dsp:cNvPr id="0" name=""/>
        <dsp:cNvSpPr/>
      </dsp:nvSpPr>
      <dsp:spPr>
        <a:xfrm>
          <a:off x="4612643" y="901526"/>
          <a:ext cx="943785" cy="2877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按键声音</a:t>
          </a:r>
        </a:p>
      </dsp:txBody>
      <dsp:txXfrm>
        <a:off x="4612643" y="901526"/>
        <a:ext cx="943785" cy="287739"/>
      </dsp:txXfrm>
    </dsp:sp>
    <dsp:sp modelId="{7AED4444-0DA9-477E-A066-1D22A0DC1CF6}">
      <dsp:nvSpPr>
        <dsp:cNvPr id="0" name=""/>
        <dsp:cNvSpPr/>
      </dsp:nvSpPr>
      <dsp:spPr>
        <a:xfrm>
          <a:off x="4612643" y="1261200"/>
          <a:ext cx="943785" cy="2877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按键振动</a:t>
          </a:r>
        </a:p>
      </dsp:txBody>
      <dsp:txXfrm>
        <a:off x="4612643" y="1261200"/>
        <a:ext cx="943785" cy="287739"/>
      </dsp:txXfrm>
    </dsp:sp>
    <dsp:sp modelId="{0653C56F-895B-4999-916E-FB552D73C7BB}">
      <dsp:nvSpPr>
        <dsp:cNvPr id="0" name=""/>
        <dsp:cNvSpPr/>
      </dsp:nvSpPr>
      <dsp:spPr>
        <a:xfrm>
          <a:off x="1415825" y="1980549"/>
          <a:ext cx="943785" cy="2877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模式模块</a:t>
          </a:r>
        </a:p>
      </dsp:txBody>
      <dsp:txXfrm>
        <a:off x="1415825" y="1980549"/>
        <a:ext cx="943785" cy="287739"/>
      </dsp:txXfrm>
    </dsp:sp>
    <dsp:sp modelId="{833D689D-4C63-49F3-B838-CC7D7C4D1E2C}">
      <dsp:nvSpPr>
        <dsp:cNvPr id="0" name=""/>
        <dsp:cNvSpPr/>
      </dsp:nvSpPr>
      <dsp:spPr>
        <a:xfrm>
          <a:off x="2970711" y="1081363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使用系统已定义模式</a:t>
          </a:r>
        </a:p>
      </dsp:txBody>
      <dsp:txXfrm>
        <a:off x="2970711" y="1081363"/>
        <a:ext cx="943785" cy="287739"/>
      </dsp:txXfrm>
    </dsp:sp>
    <dsp:sp modelId="{6D61285C-6003-4178-BE7C-610792DBFC99}">
      <dsp:nvSpPr>
        <dsp:cNvPr id="0" name=""/>
        <dsp:cNvSpPr/>
      </dsp:nvSpPr>
      <dsp:spPr>
        <a:xfrm>
          <a:off x="2970711" y="1441037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设定默认模式</a:t>
          </a:r>
        </a:p>
      </dsp:txBody>
      <dsp:txXfrm>
        <a:off x="2970711" y="1441037"/>
        <a:ext cx="943785" cy="287739"/>
      </dsp:txXfrm>
    </dsp:sp>
    <dsp:sp modelId="{DD04FE56-2420-434E-97BC-27BD546AA9C6}">
      <dsp:nvSpPr>
        <dsp:cNvPr id="0" name=""/>
        <dsp:cNvSpPr/>
      </dsp:nvSpPr>
      <dsp:spPr>
        <a:xfrm>
          <a:off x="2970711" y="1800711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自定义临时模式</a:t>
          </a:r>
        </a:p>
      </dsp:txBody>
      <dsp:txXfrm>
        <a:off x="2970711" y="1800711"/>
        <a:ext cx="943785" cy="287739"/>
      </dsp:txXfrm>
    </dsp:sp>
    <dsp:sp modelId="{929C2DBA-612D-440F-A527-2E73A94FDC7F}">
      <dsp:nvSpPr>
        <dsp:cNvPr id="0" name=""/>
        <dsp:cNvSpPr/>
      </dsp:nvSpPr>
      <dsp:spPr>
        <a:xfrm>
          <a:off x="2970711" y="2160386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修改已有模式</a:t>
          </a:r>
        </a:p>
      </dsp:txBody>
      <dsp:txXfrm>
        <a:off x="2970711" y="2160386"/>
        <a:ext cx="943785" cy="287739"/>
      </dsp:txXfrm>
    </dsp:sp>
    <dsp:sp modelId="{4EEA09A8-A881-4C9A-9248-213E9011E86C}">
      <dsp:nvSpPr>
        <dsp:cNvPr id="0" name=""/>
        <dsp:cNvSpPr/>
      </dsp:nvSpPr>
      <dsp:spPr>
        <a:xfrm>
          <a:off x="2970711" y="2520060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删除已有模式</a:t>
          </a:r>
        </a:p>
      </dsp:txBody>
      <dsp:txXfrm>
        <a:off x="2970711" y="2520060"/>
        <a:ext cx="943785" cy="287739"/>
      </dsp:txXfrm>
    </dsp:sp>
    <dsp:sp modelId="{5260C24D-84B7-4711-BD91-CC898C9EEBAF}">
      <dsp:nvSpPr>
        <dsp:cNvPr id="0" name=""/>
        <dsp:cNvSpPr/>
      </dsp:nvSpPr>
      <dsp:spPr>
        <a:xfrm>
          <a:off x="2970711" y="2879734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保存临时模式</a:t>
          </a:r>
        </a:p>
      </dsp:txBody>
      <dsp:txXfrm>
        <a:off x="2970711" y="2879734"/>
        <a:ext cx="943785" cy="287739"/>
      </dsp:txXfrm>
    </dsp:sp>
    <dsp:sp modelId="{67A8AC2F-E706-40AB-ABA9-2199FBEA1613}">
      <dsp:nvSpPr>
        <dsp:cNvPr id="0" name=""/>
        <dsp:cNvSpPr/>
      </dsp:nvSpPr>
      <dsp:spPr>
        <a:xfrm>
          <a:off x="1415825" y="3778920"/>
          <a:ext cx="943785" cy="2877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通信模块</a:t>
          </a:r>
        </a:p>
      </dsp:txBody>
      <dsp:txXfrm>
        <a:off x="1415825" y="3778920"/>
        <a:ext cx="943785" cy="287739"/>
      </dsp:txXfrm>
    </dsp:sp>
    <dsp:sp modelId="{7A4562B8-A41C-476C-9FCD-B812B31FECBB}">
      <dsp:nvSpPr>
        <dsp:cNvPr id="0" name=""/>
        <dsp:cNvSpPr/>
      </dsp:nvSpPr>
      <dsp:spPr>
        <a:xfrm>
          <a:off x="2970711" y="3239409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简历连接</a:t>
          </a:r>
        </a:p>
      </dsp:txBody>
      <dsp:txXfrm>
        <a:off x="2970711" y="3239409"/>
        <a:ext cx="943785" cy="287739"/>
      </dsp:txXfrm>
    </dsp:sp>
    <dsp:sp modelId="{410CE4F0-BF56-449F-B397-A4A6CD9AB9E8}">
      <dsp:nvSpPr>
        <dsp:cNvPr id="0" name=""/>
        <dsp:cNvSpPr/>
      </dsp:nvSpPr>
      <dsp:spPr>
        <a:xfrm>
          <a:off x="2970711" y="3599083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发送映射按键的信息</a:t>
          </a:r>
        </a:p>
      </dsp:txBody>
      <dsp:txXfrm>
        <a:off x="2970711" y="3599083"/>
        <a:ext cx="943785" cy="287739"/>
      </dsp:txXfrm>
    </dsp:sp>
    <dsp:sp modelId="{6626F524-92C8-443D-8540-31E49FBC58C4}">
      <dsp:nvSpPr>
        <dsp:cNvPr id="0" name=""/>
        <dsp:cNvSpPr/>
      </dsp:nvSpPr>
      <dsp:spPr>
        <a:xfrm>
          <a:off x="2970711" y="3958757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通信异常</a:t>
          </a:r>
        </a:p>
      </dsp:txBody>
      <dsp:txXfrm>
        <a:off x="2970711" y="3958757"/>
        <a:ext cx="943785" cy="287739"/>
      </dsp:txXfrm>
    </dsp:sp>
    <dsp:sp modelId="{DD36F552-C2DD-436C-A9AE-ED40D1FC4DE3}">
      <dsp:nvSpPr>
        <dsp:cNvPr id="0" name=""/>
        <dsp:cNvSpPr/>
      </dsp:nvSpPr>
      <dsp:spPr>
        <a:xfrm>
          <a:off x="2970711" y="4318432"/>
          <a:ext cx="943785" cy="287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游戏反馈</a:t>
          </a:r>
        </a:p>
      </dsp:txBody>
      <dsp:txXfrm>
        <a:off x="2970711" y="4318432"/>
        <a:ext cx="943785" cy="287739"/>
      </dsp:txXfrm>
    </dsp:sp>
    <dsp:sp modelId="{F1B45993-829C-452A-93F7-26AF0428BD1A}">
      <dsp:nvSpPr>
        <dsp:cNvPr id="0" name=""/>
        <dsp:cNvSpPr/>
      </dsp:nvSpPr>
      <dsp:spPr>
        <a:xfrm>
          <a:off x="1415825" y="4138595"/>
          <a:ext cx="943785" cy="2877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日志模块</a:t>
          </a:r>
        </a:p>
      </dsp:txBody>
      <dsp:txXfrm>
        <a:off x="1415825" y="4138595"/>
        <a:ext cx="943785" cy="287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858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172200" cy="565571"/>
          </a:xfrm>
        </p:spPr>
        <p:txBody>
          <a:bodyPr>
            <a:normAutofit/>
          </a:bodyPr>
          <a:lstStyle>
            <a:lvl1pPr algn="l">
              <a:defRPr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21494"/>
            <a:ext cx="6172200" cy="3394472"/>
          </a:xfrm>
        </p:spPr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858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4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204791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858000" cy="3474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16" y="4147263"/>
            <a:ext cx="613929" cy="3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02" y="4127990"/>
            <a:ext cx="568409" cy="3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1" y="3474758"/>
            <a:ext cx="1744912" cy="1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04" y="4563292"/>
            <a:ext cx="303463" cy="1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61" y="4153284"/>
            <a:ext cx="232265" cy="14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8" y="4593101"/>
            <a:ext cx="114382" cy="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00" y="3999403"/>
            <a:ext cx="568410" cy="3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58" y="4299985"/>
            <a:ext cx="855533" cy="5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87" y="4329321"/>
            <a:ext cx="1062121" cy="6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6" y="4071308"/>
            <a:ext cx="646609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833" y="4494225"/>
            <a:ext cx="302296" cy="18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026" y="3898912"/>
            <a:ext cx="302296" cy="18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7" y="4107332"/>
            <a:ext cx="982752" cy="66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50" y="4097620"/>
            <a:ext cx="253275" cy="16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03" y="4353446"/>
            <a:ext cx="407342" cy="2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63" y="4155666"/>
            <a:ext cx="208923" cy="14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852" y="4408965"/>
            <a:ext cx="163404" cy="1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915897" y="2607795"/>
            <a:ext cx="489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4AE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000" dirty="0" smtClean="0">
                <a:solidFill>
                  <a:srgbClr val="04AE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不是学霸</a:t>
            </a:r>
            <a:r>
              <a:rPr lang="en-US" altLang="zh-CN" sz="2000" dirty="0" smtClean="0">
                <a:solidFill>
                  <a:srgbClr val="04AE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solidFill>
                  <a:srgbClr val="04AE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用手机玩转你的电脑</a:t>
            </a:r>
            <a:endParaRPr lang="en-US" altLang="zh-CN" sz="2000" dirty="0">
              <a:solidFill>
                <a:srgbClr val="04AE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19" y="660986"/>
            <a:ext cx="1686929" cy="16869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8463" y="3581534"/>
            <a:ext cx="2949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产品介绍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5328" y="4424716"/>
            <a:ext cx="64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Poodah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   徐平茂   刘烨   沈伟敏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6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7284E-6 L -0.33333 1.7284E-6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-1.11111E-6 L -0.42176 -1.11111E-6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1 2.34568E-6 L -0.62246 2.34568E-6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259E-6 -1.11111E-6 L -0.26041 -1.11111E-6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741E-7 1.7284E-6 L -0.58125 1.7284E-6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7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-1.35802E-6 L -0.82291 -1.35802E-6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-3.95062E-6 L -0.44769 -3.95062E-6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84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1.97531E-6 L -0.7625 1.97531E-6 " pathEditMode="relative" rAng="0" ptsTypes="AA">
                                      <p:cBhvr>
                                        <p:cTn id="5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2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1605E-6 L -0.7625 2.71605E-6 " pathEditMode="relative" rAng="0" ptsTypes="AA">
                                      <p:cBhvr>
                                        <p:cTn id="5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25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83951E-6 L 0.58541 -2.83951E-6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9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60494E-6 L 0.8375 1.60494E-6 " pathEditMode="relative" rAng="0" ptsTypes="AA">
                                      <p:cBhvr>
                                        <p:cTn id="6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7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2.59259E-6 L 0.5662 2.59259E-6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1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160474" y="1064419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1035844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420236" y="1200610"/>
            <a:ext cx="430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4AE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核心模块设计</a:t>
            </a:r>
            <a:endParaRPr lang="zh-CN" altLang="en-US" dirty="0">
              <a:solidFill>
                <a:srgbClr val="04AE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723306999"/>
              </p:ext>
            </p:extLst>
          </p:nvPr>
        </p:nvGraphicFramePr>
        <p:xfrm>
          <a:off x="548680" y="1661501"/>
          <a:ext cx="432048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483437242"/>
              </p:ext>
            </p:extLst>
          </p:nvPr>
        </p:nvGraphicFramePr>
        <p:xfrm>
          <a:off x="5085184" y="2931790"/>
          <a:ext cx="1152128" cy="159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669" y="746353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特别之处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3774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160474" y="674538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645963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68098" y="339502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静态架构简介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404664" y="123478"/>
          <a:ext cx="640871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9474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9241" y="1221601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167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</a:t>
            </a:r>
          </a:p>
        </p:txBody>
      </p:sp>
      <p:sp>
        <p:nvSpPr>
          <p:cNvPr id="6" name="矩形 5"/>
          <p:cNvSpPr/>
          <p:nvPr/>
        </p:nvSpPr>
        <p:spPr>
          <a:xfrm>
            <a:off x="4376580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品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1486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4726392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由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1298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来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20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0733" y="1221602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9241" y="1707655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01674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6580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能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51486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26392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1298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76204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10733" y="1707656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9241" y="2193709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01674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</a:t>
            </a:r>
          </a:p>
        </p:txBody>
      </p:sp>
      <p:sp>
        <p:nvSpPr>
          <p:cNvPr id="29" name="矩形 28"/>
          <p:cNvSpPr/>
          <p:nvPr/>
        </p:nvSpPr>
        <p:spPr>
          <a:xfrm>
            <a:off x="4376580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别</a:t>
            </a:r>
          </a:p>
        </p:txBody>
      </p:sp>
      <p:sp>
        <p:nvSpPr>
          <p:cNvPr id="30" name="矩形 29"/>
          <p:cNvSpPr/>
          <p:nvPr/>
        </p:nvSpPr>
        <p:spPr>
          <a:xfrm>
            <a:off x="4551486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</a:t>
            </a:r>
          </a:p>
        </p:txBody>
      </p:sp>
      <p:sp>
        <p:nvSpPr>
          <p:cNvPr id="31" name="矩形 30"/>
          <p:cNvSpPr/>
          <p:nvPr/>
        </p:nvSpPr>
        <p:spPr>
          <a:xfrm>
            <a:off x="4726392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处</a:t>
            </a:r>
          </a:p>
        </p:txBody>
      </p:sp>
      <p:sp>
        <p:nvSpPr>
          <p:cNvPr id="32" name="矩形 31"/>
          <p:cNvSpPr/>
          <p:nvPr/>
        </p:nvSpPr>
        <p:spPr>
          <a:xfrm>
            <a:off x="4901298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76204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0733" y="2193710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99241" y="2679763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201674" y="2679763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待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376580" y="2679763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拓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51486" y="2679763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展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26392" y="2679763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01298" y="2679763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能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76204" y="2679763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10733" y="2679764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10733" y="3148392"/>
            <a:ext cx="194514" cy="1352171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88579" y="3148392"/>
            <a:ext cx="188119" cy="1352171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62409" y="3148392"/>
            <a:ext cx="189309" cy="1352171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37434" y="3148392"/>
            <a:ext cx="189310" cy="1352171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26743" y="3148392"/>
            <a:ext cx="188119" cy="1352171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87477" y="3148392"/>
            <a:ext cx="189310" cy="1352171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74548" y="3148392"/>
            <a:ext cx="189309" cy="1352171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260247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14:flip dir="r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07653" y="1956830"/>
            <a:ext cx="243027" cy="243027"/>
          </a:xfrm>
          <a:prstGeom prst="rect">
            <a:avLst/>
          </a:prstGeom>
          <a:noFill/>
          <a:ln w="3810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907653" y="2328444"/>
            <a:ext cx="243027" cy="243027"/>
          </a:xfrm>
          <a:prstGeom prst="rect">
            <a:avLst/>
          </a:prstGeom>
          <a:noFill/>
          <a:ln w="3810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907653" y="2700059"/>
            <a:ext cx="243027" cy="243027"/>
          </a:xfrm>
          <a:prstGeom prst="rect">
            <a:avLst/>
          </a:prstGeom>
          <a:noFill/>
          <a:ln w="3810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Picture 2" descr="C:\Users\Administrator\Desktop\对勾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30" y="1920971"/>
            <a:ext cx="328509" cy="27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strator\Desktop\对勾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53" y="2293204"/>
            <a:ext cx="328509" cy="27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strator\Desktop\对勾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45" y="2664819"/>
            <a:ext cx="328509" cy="27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2177685" y="2199238"/>
            <a:ext cx="2817098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8910" y="1944689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77685" y="2570434"/>
            <a:ext cx="2817098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78591" y="2316923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 专用网站提供产品更新，帮助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178079" y="2941769"/>
            <a:ext cx="2817098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60474" y="1064419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0" y="1035844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420236" y="788194"/>
            <a:ext cx="1916906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待拓展模块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1"/>
          <p:cNvSpPr txBox="1"/>
          <p:nvPr/>
        </p:nvSpPr>
        <p:spPr>
          <a:xfrm>
            <a:off x="3143048" y="266710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电视遥控器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3572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/>
      <p:bldP spid="25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231644" y="1972977"/>
            <a:ext cx="278153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50" b="1" dirty="0">
                <a:solidFill>
                  <a:srgbClr val="04AEDA"/>
                </a:solidFill>
                <a:latin typeface="微软雅黑" pitchFamily="34" charset="-122"/>
                <a:ea typeface="微软雅黑" pitchFamily="34" charset="-122"/>
              </a:rPr>
              <a:t>谢谢观看！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0768" y="3623439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Poodah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  徐平茂  刘烨  沈伟敏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20" y="579867"/>
            <a:ext cx="1512168" cy="1393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84036" y="4011910"/>
            <a:ext cx="342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软件学院  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0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9241" y="1221601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167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6580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品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1486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6392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由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1298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来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20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0733" y="1221602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0733" y="1690230"/>
            <a:ext cx="194514" cy="281033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88579" y="1690230"/>
            <a:ext cx="188119" cy="281033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2409" y="1690230"/>
            <a:ext cx="189309" cy="281033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37434" y="1690230"/>
            <a:ext cx="189310" cy="281033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6743" y="1690230"/>
            <a:ext cx="188119" cy="281033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87477" y="1690230"/>
            <a:ext cx="189310" cy="281033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4548" y="1690230"/>
            <a:ext cx="189309" cy="281033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53" y="1221601"/>
            <a:ext cx="1800225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160474" y="1064419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1035844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20236" y="788194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品的由来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474" y="1779662"/>
            <a:ext cx="326852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看视频时键盘总是离得太远了？？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640" y="2787774"/>
            <a:ext cx="324036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游戏手柄太贵了？？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789040" y="2596950"/>
            <a:ext cx="900100" cy="85335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9160" y="2643758"/>
            <a:ext cx="1800200" cy="72008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多功能遥控器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8638" y="3723878"/>
            <a:ext cx="3240362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游戏手柄总坏掉了？？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9241" y="1221601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167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6580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品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1486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4726392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由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1298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来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20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0733" y="1221602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9241" y="1707655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01674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</a:t>
            </a:r>
          </a:p>
        </p:txBody>
      </p:sp>
      <p:sp>
        <p:nvSpPr>
          <p:cNvPr id="45" name="矩形 44"/>
          <p:cNvSpPr/>
          <p:nvPr/>
        </p:nvSpPr>
        <p:spPr>
          <a:xfrm>
            <a:off x="4376580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品</a:t>
            </a:r>
          </a:p>
        </p:txBody>
      </p:sp>
      <p:sp>
        <p:nvSpPr>
          <p:cNvPr id="46" name="矩形 45"/>
          <p:cNvSpPr/>
          <p:nvPr/>
        </p:nvSpPr>
        <p:spPr>
          <a:xfrm>
            <a:off x="4551486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47" name="矩形 46"/>
          <p:cNvSpPr/>
          <p:nvPr/>
        </p:nvSpPr>
        <p:spPr>
          <a:xfrm>
            <a:off x="4726392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1298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能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76204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10733" y="1707656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10733" y="2176284"/>
            <a:ext cx="194514" cy="2324279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88579" y="2176284"/>
            <a:ext cx="188119" cy="2324279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62409" y="2176284"/>
            <a:ext cx="189309" cy="2324279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37434" y="2176284"/>
            <a:ext cx="189310" cy="2324279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26743" y="2176284"/>
            <a:ext cx="188119" cy="2324279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87477" y="2176284"/>
            <a:ext cx="189310" cy="2324279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74548" y="2176284"/>
            <a:ext cx="189309" cy="2324279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9" y="169249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8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14:flip dir="r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33875" y="735898"/>
            <a:ext cx="756047" cy="756280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遥控种类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0648" y="664438"/>
            <a:ext cx="902495" cy="899200"/>
            <a:chOff x="1089993" y="1991671"/>
            <a:chExt cx="1203326" cy="1198933"/>
          </a:xfrm>
        </p:grpSpPr>
        <p:sp>
          <p:nvSpPr>
            <p:cNvPr id="13" name="矩形 12"/>
            <p:cNvSpPr/>
            <p:nvPr/>
          </p:nvSpPr>
          <p:spPr bwMode="auto">
            <a:xfrm>
              <a:off x="1089993" y="2015492"/>
              <a:ext cx="46038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247282" y="2015492"/>
              <a:ext cx="46037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 bwMode="auto">
            <a:xfrm rot="5400000" flipH="1">
              <a:off x="1668630" y="2565915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 bwMode="auto">
            <a:xfrm rot="5400000" flipH="1">
              <a:off x="1668630" y="1413034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8" name="流程图: 联系 7"/>
          <p:cNvSpPr/>
          <p:nvPr/>
        </p:nvSpPr>
        <p:spPr>
          <a:xfrm>
            <a:off x="1415228" y="1149278"/>
            <a:ext cx="342900" cy="342900"/>
          </a:xfrm>
          <a:prstGeom prst="flowChartConnector">
            <a:avLst/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128619" y="1543180"/>
            <a:ext cx="3922960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2249532" y="1149276"/>
            <a:ext cx="342900" cy="342900"/>
          </a:xfrm>
          <a:prstGeom prst="flowChartConnector">
            <a:avLst/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37" name="流程图: 联系 36"/>
          <p:cNvSpPr/>
          <p:nvPr/>
        </p:nvSpPr>
        <p:spPr>
          <a:xfrm>
            <a:off x="3109122" y="1156197"/>
            <a:ext cx="342900" cy="342901"/>
          </a:xfrm>
          <a:prstGeom prst="flowChartConnector">
            <a:avLst/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sp>
        <p:nvSpPr>
          <p:cNvPr id="40" name="流程图: 联系 39"/>
          <p:cNvSpPr/>
          <p:nvPr/>
        </p:nvSpPr>
        <p:spPr>
          <a:xfrm>
            <a:off x="3918128" y="1156196"/>
            <a:ext cx="342900" cy="342900"/>
          </a:xfrm>
          <a:prstGeom prst="flowChartConnector">
            <a:avLst/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4</a:t>
            </a:r>
            <a:endParaRPr lang="zh-CN" altLang="en-US" sz="1200" b="1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4417899" y="1064419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23459" y="1035844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4624866" y="788194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品的功能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463" y="1707654"/>
            <a:ext cx="461665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游戏手柄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88385" y="1707654"/>
            <a:ext cx="461665" cy="201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视频控制器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49139" y="1707654"/>
            <a:ext cx="461665" cy="201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遥控器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58745" y="1729382"/>
            <a:ext cx="461665" cy="2210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用户自定义按键模板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4293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33875" y="735898"/>
            <a:ext cx="756047" cy="756280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0648" y="664438"/>
            <a:ext cx="902495" cy="899200"/>
            <a:chOff x="1089993" y="1991671"/>
            <a:chExt cx="1203326" cy="1198933"/>
          </a:xfrm>
        </p:grpSpPr>
        <p:sp>
          <p:nvSpPr>
            <p:cNvPr id="13" name="矩形 12"/>
            <p:cNvSpPr/>
            <p:nvPr/>
          </p:nvSpPr>
          <p:spPr bwMode="auto">
            <a:xfrm>
              <a:off x="1089993" y="2015492"/>
              <a:ext cx="46038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247282" y="2015492"/>
              <a:ext cx="46037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 bwMode="auto">
            <a:xfrm rot="5400000" flipH="1">
              <a:off x="1668630" y="2565915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 bwMode="auto">
            <a:xfrm rot="5400000" flipH="1">
              <a:off x="1668630" y="1413034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8" name="流程图: 联系 7"/>
          <p:cNvSpPr/>
          <p:nvPr/>
        </p:nvSpPr>
        <p:spPr>
          <a:xfrm>
            <a:off x="1628800" y="1149278"/>
            <a:ext cx="342900" cy="342900"/>
          </a:xfrm>
          <a:prstGeom prst="flowChartConnector">
            <a:avLst/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128619" y="1543180"/>
            <a:ext cx="4748653" cy="378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2852936" y="1149276"/>
            <a:ext cx="342900" cy="342900"/>
          </a:xfrm>
          <a:prstGeom prst="flowChartConnector">
            <a:avLst/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37" name="流程图: 联系 36"/>
          <p:cNvSpPr/>
          <p:nvPr/>
        </p:nvSpPr>
        <p:spPr>
          <a:xfrm>
            <a:off x="4238228" y="1156197"/>
            <a:ext cx="342900" cy="342901"/>
          </a:xfrm>
          <a:prstGeom prst="flowChartConnector">
            <a:avLst/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4417899" y="1064419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23459" y="1035844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4624866" y="788194"/>
            <a:ext cx="1916906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品的设计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7175" y="1707654"/>
            <a:ext cx="461665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23319" y="1707654"/>
            <a:ext cx="461665" cy="216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WINDOWS7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91471" y="1707654"/>
            <a:ext cx="461665" cy="2664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两种客户端间的通信协议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8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160474" y="1064419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1035844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150996" y="773250"/>
            <a:ext cx="281856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我们将解决这样的问题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2029" y="2499742"/>
            <a:ext cx="4179299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ts val="1922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试想，你的手机就是你的游戏手柄，你可以用你的手机体验重力感应带来的快感，没错，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游戏也可玩重力。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28908" y="1775852"/>
            <a:ext cx="4172420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ts val="1922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我们旨在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让你摆脱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鼠标和键盘的约束，尤其是接在鼠标上那条短短的线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28908" y="1282023"/>
            <a:ext cx="446449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ts val="1922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在电脑附近的任何位置操控你的电脑。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28908" y="3332624"/>
            <a:ext cx="417242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lnSpc>
                <a:spcPts val="1922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当然看视频时，你也可以把自己藏在任意远的位置，不用头疼调音量还要走进电脑，因为遥控器就在你手上。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144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9241" y="1221601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167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6580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品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1486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4726392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由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1298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来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204" y="1221601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0733" y="1221602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9241" y="1707655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01674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6580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能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51486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26392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1298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76204" y="1707655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10733" y="1707656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9241" y="2193709"/>
            <a:ext cx="377190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01674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</a:t>
            </a:r>
          </a:p>
        </p:txBody>
      </p:sp>
      <p:sp>
        <p:nvSpPr>
          <p:cNvPr id="29" name="矩形 28"/>
          <p:cNvSpPr/>
          <p:nvPr/>
        </p:nvSpPr>
        <p:spPr>
          <a:xfrm>
            <a:off x="4376580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别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51486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6392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spc="38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处</a:t>
            </a: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01298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76204" y="2193709"/>
            <a:ext cx="189000" cy="37719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0733" y="2193710"/>
            <a:ext cx="194514" cy="37695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0733" y="2662338"/>
            <a:ext cx="194514" cy="1838225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88579" y="2662338"/>
            <a:ext cx="188119" cy="1838225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62409" y="2662338"/>
            <a:ext cx="189309" cy="1838225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37434" y="2662338"/>
            <a:ext cx="189310" cy="1838225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6743" y="2662338"/>
            <a:ext cx="188119" cy="1838225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87477" y="2662338"/>
            <a:ext cx="189310" cy="1838225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74548" y="2662338"/>
            <a:ext cx="189309" cy="1838225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25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2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19370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4000">
        <p14:flip dir="r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160474" y="1064419"/>
            <a:ext cx="232346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1035844"/>
            <a:ext cx="161925" cy="5357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420236" y="749164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922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特别之处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236" y="1597415"/>
            <a:ext cx="50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用户可以自定以自喜欢的操作模式。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190" y="2499742"/>
            <a:ext cx="53630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用户不仅仅只能操作特定应用。我们的产品能够获得键盘能获得的信息。这样一来，您只需要在手机上轻轻往上一划，网页文本就乖乖往上跑了。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184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452</Words>
  <Application>Microsoft Office PowerPoint</Application>
  <PresentationFormat>自定义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沈伟敏</cp:lastModifiedBy>
  <cp:revision>96</cp:revision>
  <dcterms:created xsi:type="dcterms:W3CDTF">2012-04-11T02:39:08Z</dcterms:created>
  <dcterms:modified xsi:type="dcterms:W3CDTF">2013-12-05T16:08:30Z</dcterms:modified>
</cp:coreProperties>
</file>