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9CC3-FED0-4B7D-BF28-97CD5D85C161}" type="datetimeFigureOut">
              <a:rPr lang="en-US" smtClean="0"/>
              <a:t>06/26/2020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B63C8-CC89-4DCE-A415-C4D712F6C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9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9CC3-FED0-4B7D-BF28-97CD5D85C161}" type="datetimeFigureOut">
              <a:rPr lang="en-US" smtClean="0"/>
              <a:t>06/26/2020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B63C8-CC89-4DCE-A415-C4D712F6C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88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9CC3-FED0-4B7D-BF28-97CD5D85C161}" type="datetimeFigureOut">
              <a:rPr lang="en-US" smtClean="0"/>
              <a:t>06/26/2020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B63C8-CC89-4DCE-A415-C4D712F6C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85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9CC3-FED0-4B7D-BF28-97CD5D85C161}" type="datetimeFigureOut">
              <a:rPr lang="en-US" smtClean="0"/>
              <a:t>06/26/2020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B63C8-CC89-4DCE-A415-C4D712F6C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78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9CC3-FED0-4B7D-BF28-97CD5D85C161}" type="datetimeFigureOut">
              <a:rPr lang="en-US" smtClean="0"/>
              <a:t>06/26/2020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B63C8-CC89-4DCE-A415-C4D712F6C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13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9CC3-FED0-4B7D-BF28-97CD5D85C161}" type="datetimeFigureOut">
              <a:rPr lang="en-US" smtClean="0"/>
              <a:t>06/26/2020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B63C8-CC89-4DCE-A415-C4D712F6C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27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9CC3-FED0-4B7D-BF28-97CD5D85C161}" type="datetimeFigureOut">
              <a:rPr lang="en-US" smtClean="0"/>
              <a:t>06/26/2020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B63C8-CC89-4DCE-A415-C4D712F6C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0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9CC3-FED0-4B7D-BF28-97CD5D85C161}" type="datetimeFigureOut">
              <a:rPr lang="en-US" smtClean="0"/>
              <a:t>06/26/2020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B63C8-CC89-4DCE-A415-C4D712F6C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5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9CC3-FED0-4B7D-BF28-97CD5D85C161}" type="datetimeFigureOut">
              <a:rPr lang="en-US" smtClean="0"/>
              <a:t>06/26/2020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B63C8-CC89-4DCE-A415-C4D712F6C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3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9CC3-FED0-4B7D-BF28-97CD5D85C161}" type="datetimeFigureOut">
              <a:rPr lang="en-US" smtClean="0"/>
              <a:t>06/26/2020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B63C8-CC89-4DCE-A415-C4D712F6C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05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9CC3-FED0-4B7D-BF28-97CD5D85C161}" type="datetimeFigureOut">
              <a:rPr lang="en-US" smtClean="0"/>
              <a:t>06/26/2020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B63C8-CC89-4DCE-A415-C4D712F6C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55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39CC3-FED0-4B7D-BF28-97CD5D85C161}" type="datetimeFigureOut">
              <a:rPr lang="en-US" smtClean="0"/>
              <a:t>06/26/2020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B63C8-CC89-4DCE-A415-C4D712F6C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8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660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</a:t>
            </a:r>
            <a:r>
              <a:rPr lang="en-US" dirty="0" err="1" smtClean="0"/>
              <a:t>đúp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smtClean="0"/>
              <a:t>này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330" y="1825625"/>
            <a:ext cx="7157340" cy="4351338"/>
          </a:xfrm>
        </p:spPr>
      </p:pic>
    </p:spTree>
    <p:extLst>
      <p:ext uri="{BB962C8B-B14F-4D97-AF65-F5344CB8AC3E}">
        <p14:creationId xmlns:p14="http://schemas.microsoft.com/office/powerpoint/2010/main" val="1796154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088" y="453154"/>
            <a:ext cx="9072075" cy="5667165"/>
          </a:xfrm>
        </p:spPr>
      </p:pic>
    </p:spTree>
    <p:extLst>
      <p:ext uri="{BB962C8B-B14F-4D97-AF65-F5344CB8AC3E}">
        <p14:creationId xmlns:p14="http://schemas.microsoft.com/office/powerpoint/2010/main" val="1060196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1576"/>
          </a:xfrm>
        </p:spPr>
        <p:txBody>
          <a:bodyPr/>
          <a:lstStyle/>
          <a:p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60" y="1116702"/>
            <a:ext cx="10867604" cy="5567319"/>
          </a:xfrm>
        </p:spPr>
      </p:pic>
    </p:spTree>
    <p:extLst>
      <p:ext uri="{BB962C8B-B14F-4D97-AF65-F5344CB8AC3E}">
        <p14:creationId xmlns:p14="http://schemas.microsoft.com/office/powerpoint/2010/main" val="2020168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nv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362" y="1825625"/>
            <a:ext cx="7155275" cy="4351338"/>
          </a:xfrm>
        </p:spPr>
      </p:pic>
    </p:spTree>
    <p:extLst>
      <p:ext uri="{BB962C8B-B14F-4D97-AF65-F5344CB8AC3E}">
        <p14:creationId xmlns:p14="http://schemas.microsoft.com/office/powerpoint/2010/main" val="1244285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nv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477" y="1825625"/>
            <a:ext cx="7173045" cy="4351338"/>
          </a:xfrm>
        </p:spPr>
      </p:pic>
    </p:spTree>
    <p:extLst>
      <p:ext uri="{BB962C8B-B14F-4D97-AF65-F5344CB8AC3E}">
        <p14:creationId xmlns:p14="http://schemas.microsoft.com/office/powerpoint/2010/main" val="856589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ds </a:t>
            </a:r>
            <a:r>
              <a:rPr lang="en-US" dirty="0" err="1" smtClean="0"/>
              <a:t>nghỉ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136" y="1825625"/>
            <a:ext cx="7215728" cy="4351338"/>
          </a:xfrm>
        </p:spPr>
      </p:pic>
    </p:spTree>
    <p:extLst>
      <p:ext uri="{BB962C8B-B14F-4D97-AF65-F5344CB8AC3E}">
        <p14:creationId xmlns:p14="http://schemas.microsoft.com/office/powerpoint/2010/main" val="2491457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QL </a:t>
            </a:r>
            <a:r>
              <a:rPr lang="en-US" dirty="0" err="1" smtClean="0"/>
              <a:t>khóa</a:t>
            </a:r>
            <a:r>
              <a:rPr lang="en-US" dirty="0" smtClean="0"/>
              <a:t> locker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giày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296" y="1825625"/>
            <a:ext cx="7077408" cy="4351338"/>
          </a:xfrm>
        </p:spPr>
      </p:pic>
    </p:spTree>
    <p:extLst>
      <p:ext uri="{BB962C8B-B14F-4D97-AF65-F5344CB8AC3E}">
        <p14:creationId xmlns:p14="http://schemas.microsoft.com/office/powerpoint/2010/main" val="4257775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tủ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903" y="1825625"/>
            <a:ext cx="7136194" cy="4351338"/>
          </a:xfrm>
        </p:spPr>
      </p:pic>
    </p:spTree>
    <p:extLst>
      <p:ext uri="{BB962C8B-B14F-4D97-AF65-F5344CB8AC3E}">
        <p14:creationId xmlns:p14="http://schemas.microsoft.com/office/powerpoint/2010/main" val="3158706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3091"/>
          </a:xfrm>
        </p:spPr>
        <p:txBody>
          <a:bodyPr>
            <a:normAutofit fontScale="90000"/>
          </a:bodyPr>
          <a:lstStyle/>
          <a:p>
            <a:r>
              <a:rPr lang="en-US" sz="1200" dirty="0" err="1" smtClean="0"/>
              <a:t>Xóa</a:t>
            </a:r>
            <a:r>
              <a:rPr lang="en-US" sz="1200" dirty="0" smtClean="0"/>
              <a:t> </a:t>
            </a:r>
            <a:r>
              <a:rPr lang="en-US" sz="1200" dirty="0" err="1" smtClean="0"/>
              <a:t>tủ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err="1" smtClean="0"/>
              <a:t>tủ</a:t>
            </a:r>
            <a:r>
              <a:rPr lang="en-US" sz="1200" dirty="0" smtClean="0"/>
              <a:t> </a:t>
            </a:r>
            <a:r>
              <a:rPr lang="en-US" sz="1200" dirty="0" err="1" smtClean="0"/>
              <a:t>bị</a:t>
            </a:r>
            <a:r>
              <a:rPr lang="en-US" sz="1200" dirty="0" smtClean="0"/>
              <a:t> </a:t>
            </a:r>
            <a:r>
              <a:rPr lang="en-US" sz="1200" dirty="0" err="1" smtClean="0"/>
              <a:t>xóa</a:t>
            </a:r>
            <a:r>
              <a:rPr lang="en-US" sz="1200" dirty="0" smtClean="0"/>
              <a:t> </a:t>
            </a:r>
            <a:r>
              <a:rPr lang="en-US" sz="1200" dirty="0" err="1" smtClean="0"/>
              <a:t>sẽ</a:t>
            </a:r>
            <a:r>
              <a:rPr lang="en-US" sz="1200" dirty="0" smtClean="0"/>
              <a:t> </a:t>
            </a:r>
            <a:r>
              <a:rPr lang="en-US" sz="1200" dirty="0" err="1" smtClean="0"/>
              <a:t>mất</a:t>
            </a:r>
            <a:r>
              <a:rPr lang="en-US" sz="1200" dirty="0" smtClean="0"/>
              <a:t> </a:t>
            </a:r>
            <a:r>
              <a:rPr lang="en-US" sz="1200" dirty="0" err="1" smtClean="0"/>
              <a:t>hoàn</a:t>
            </a:r>
            <a:r>
              <a:rPr lang="en-US" sz="1200" dirty="0" smtClean="0"/>
              <a:t> </a:t>
            </a:r>
            <a:r>
              <a:rPr lang="en-US" sz="1200" dirty="0" err="1" smtClean="0"/>
              <a:t>toàn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282" y="1825625"/>
            <a:ext cx="7215435" cy="4351338"/>
          </a:xfrm>
        </p:spPr>
      </p:pic>
    </p:spTree>
    <p:extLst>
      <p:ext uri="{BB962C8B-B14F-4D97-AF65-F5344CB8AC3E}">
        <p14:creationId xmlns:p14="http://schemas.microsoft.com/office/powerpoint/2010/main" val="2593915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tủ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593" y="1825625"/>
            <a:ext cx="7080813" cy="4351338"/>
          </a:xfrm>
        </p:spPr>
      </p:pic>
    </p:spTree>
    <p:extLst>
      <p:ext uri="{BB962C8B-B14F-4D97-AF65-F5344CB8AC3E}">
        <p14:creationId xmlns:p14="http://schemas.microsoft.com/office/powerpoint/2010/main" val="509444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60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Hướng dẫn sử dụng </vt:lpstr>
      <vt:lpstr>Màn hình danh sách nhân viên</vt:lpstr>
      <vt:lpstr>Tìm nv theo mã</vt:lpstr>
      <vt:lpstr>Thêm nv mới</vt:lpstr>
      <vt:lpstr>Cho nhân viên vào ds nghỉ việc</vt:lpstr>
      <vt:lpstr>Màn hình QL khóa locker và giày</vt:lpstr>
      <vt:lpstr>Thêm tủ mới</vt:lpstr>
      <vt:lpstr>Xóa tủ tủ bị xóa sẽ mất hoàn toàn </vt:lpstr>
      <vt:lpstr>Tìm tủ theo yêu cầu</vt:lpstr>
      <vt:lpstr>Click đúp vào khóa để xem lịch sử những người đã dùng khóa này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Hướng dẫn sử dụng </dc:title>
  <dc:creator>Microsoft account</dc:creator>
  <cp:lastModifiedBy>Microsoft account</cp:lastModifiedBy>
  <cp:revision>9</cp:revision>
  <dcterms:created xsi:type="dcterms:W3CDTF">2020-06-10T02:45:29Z</dcterms:created>
  <dcterms:modified xsi:type="dcterms:W3CDTF">2020-06-26T03:38:42Z</dcterms:modified>
</cp:coreProperties>
</file>