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0" r:id="rId6"/>
    <p:sldId id="320" r:id="rId7"/>
    <p:sldId id="311" r:id="rId8"/>
    <p:sldId id="313" r:id="rId9"/>
    <p:sldId id="312" r:id="rId10"/>
    <p:sldId id="314" r:id="rId11"/>
    <p:sldId id="315" r:id="rId12"/>
    <p:sldId id="316" r:id="rId13"/>
    <p:sldId id="317" r:id="rId14"/>
    <p:sldId id="318" r:id="rId15"/>
    <p:sldId id="319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2" d="100"/>
          <a:sy n="102" d="100"/>
        </p:scale>
        <p:origin x="144" y="3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de"/>
            <a:t>Schritt 1 Titel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de"/>
            <a:t>Aufgabenbeschreibung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de"/>
            <a:t>Aufgabenbeschreibung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de"/>
            <a:t>Schritt 2 Titel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de"/>
            <a:t>Aufgabenbeschreibung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de"/>
            <a:t>Schritt 3 Titel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de"/>
            <a:t>Aufgabenbeschreibung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de"/>
            <a:t>Aufgabenbeschreibung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de"/>
            <a:t>Aufgabenbeschreibung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587846" y="871156"/>
          <a:ext cx="2029589" cy="1673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" sz="1200" kern="1200"/>
            <a:t>Aufgabenbeschreibung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" sz="1200" kern="1200"/>
            <a:t>Aufgabenbeschreibung</a:t>
          </a:r>
          <a:endParaRPr lang="en-US" sz="1200" kern="1200" dirty="0"/>
        </a:p>
      </dsp:txBody>
      <dsp:txXfrm>
        <a:off x="626369" y="909679"/>
        <a:ext cx="1952543" cy="1238229"/>
      </dsp:txXfrm>
    </dsp:sp>
    <dsp:sp modelId="{6A63D16E-EEE6-4267-97EA-5AD7D2BC4E84}">
      <dsp:nvSpPr>
        <dsp:cNvPr id="0" name=""/>
        <dsp:cNvSpPr/>
      </dsp:nvSpPr>
      <dsp:spPr>
        <a:xfrm>
          <a:off x="1696672" y="1155812"/>
          <a:ext cx="2406725" cy="2406725"/>
        </a:xfrm>
        <a:prstGeom prst="leftCircularArrow">
          <a:avLst>
            <a:gd name="adj1" fmla="val 3849"/>
            <a:gd name="adj2" fmla="val 481643"/>
            <a:gd name="adj3" fmla="val 2257153"/>
            <a:gd name="adj4" fmla="val 9024489"/>
            <a:gd name="adj5" fmla="val 4491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1038866" y="2186432"/>
          <a:ext cx="1804079" cy="717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2200" kern="1200"/>
            <a:t>Schritt 1 Titel</a:t>
          </a:r>
          <a:endParaRPr lang="en-US" sz="2200" kern="1200" dirty="0"/>
        </a:p>
      </dsp:txBody>
      <dsp:txXfrm>
        <a:off x="1059879" y="2207445"/>
        <a:ext cx="1762053" cy="675397"/>
      </dsp:txXfrm>
    </dsp:sp>
    <dsp:sp modelId="{E83793B4-2C5C-4D90-82FA-E5EE4745664D}">
      <dsp:nvSpPr>
        <dsp:cNvPr id="0" name=""/>
        <dsp:cNvSpPr/>
      </dsp:nvSpPr>
      <dsp:spPr>
        <a:xfrm>
          <a:off x="3284112" y="871156"/>
          <a:ext cx="2029589" cy="1673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" sz="1200" kern="1200"/>
            <a:t>Aufgabenbeschreibung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" sz="1200" kern="1200"/>
            <a:t>Aufgabenbeschreibung</a:t>
          </a:r>
          <a:endParaRPr lang="en-US" sz="1200" kern="1200" dirty="0"/>
        </a:p>
      </dsp:txBody>
      <dsp:txXfrm>
        <a:off x="3322635" y="1268391"/>
        <a:ext cx="1952543" cy="1238229"/>
      </dsp:txXfrm>
    </dsp:sp>
    <dsp:sp modelId="{DC2A0ADB-DCE3-4BF4-9952-0394865777AC}">
      <dsp:nvSpPr>
        <dsp:cNvPr id="0" name=""/>
        <dsp:cNvSpPr/>
      </dsp:nvSpPr>
      <dsp:spPr>
        <a:xfrm>
          <a:off x="4376024" y="-211873"/>
          <a:ext cx="2666062" cy="2666062"/>
        </a:xfrm>
        <a:prstGeom prst="circularArrow">
          <a:avLst>
            <a:gd name="adj1" fmla="val 3475"/>
            <a:gd name="adj2" fmla="val 430907"/>
            <a:gd name="adj3" fmla="val 19393583"/>
            <a:gd name="adj4" fmla="val 12575511"/>
            <a:gd name="adj5" fmla="val 4054"/>
          </a:avLst>
        </a:prstGeom>
        <a:gradFill rotWithShape="0">
          <a:gsLst>
            <a:gs pos="0">
              <a:schemeClr val="accent1">
                <a:shade val="90000"/>
                <a:hueOff val="778061"/>
                <a:satOff val="-50076"/>
                <a:lumOff val="43708"/>
                <a:alphaOff val="0"/>
                <a:tint val="98000"/>
                <a:lumMod val="114000"/>
              </a:schemeClr>
            </a:gs>
            <a:gs pos="100000">
              <a:schemeClr val="accent1">
                <a:shade val="90000"/>
                <a:hueOff val="778061"/>
                <a:satOff val="-50076"/>
                <a:lumOff val="4370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35132" y="512445"/>
          <a:ext cx="1804079" cy="717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2200" kern="1200"/>
            <a:t>Schritt 2 Titel</a:t>
          </a:r>
          <a:endParaRPr lang="en-US" sz="2200" kern="1200" dirty="0"/>
        </a:p>
      </dsp:txBody>
      <dsp:txXfrm>
        <a:off x="3756145" y="533458"/>
        <a:ext cx="1762053" cy="675397"/>
      </dsp:txXfrm>
    </dsp:sp>
    <dsp:sp modelId="{69C28D3B-E083-42DF-9EA0-916CA12125A9}">
      <dsp:nvSpPr>
        <dsp:cNvPr id="0" name=""/>
        <dsp:cNvSpPr/>
      </dsp:nvSpPr>
      <dsp:spPr>
        <a:xfrm>
          <a:off x="5980378" y="871156"/>
          <a:ext cx="2029589" cy="1673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" sz="1200" kern="1200"/>
            <a:t>Aufgabenbeschreibung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" sz="1200" kern="1200"/>
            <a:t>Aufgabenbeschreibung</a:t>
          </a:r>
          <a:endParaRPr lang="en-US" sz="1200" kern="1200" dirty="0"/>
        </a:p>
      </dsp:txBody>
      <dsp:txXfrm>
        <a:off x="6018901" y="909679"/>
        <a:ext cx="1952543" cy="1238229"/>
      </dsp:txXfrm>
    </dsp:sp>
    <dsp:sp modelId="{047F5837-10E2-4FFC-A492-DB8A19EF48CA}">
      <dsp:nvSpPr>
        <dsp:cNvPr id="0" name=""/>
        <dsp:cNvSpPr/>
      </dsp:nvSpPr>
      <dsp:spPr>
        <a:xfrm>
          <a:off x="6431398" y="2186432"/>
          <a:ext cx="1804079" cy="717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2200" kern="1200"/>
            <a:t>Schritt 3 Titel</a:t>
          </a:r>
          <a:endParaRPr lang="en-US" sz="2200" kern="1200" dirty="0"/>
        </a:p>
      </dsp:txBody>
      <dsp:txXfrm>
        <a:off x="6452411" y="2207445"/>
        <a:ext cx="1762053" cy="675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18.05.2017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1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21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5932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13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102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45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A189E67C-9D02-45EC-B214-7132036CA0E2}" type="datetime1">
              <a:rPr lang="de-DE" noProof="0" smtClean="0"/>
              <a:pPr/>
              <a:t>18.05.2017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54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270FAB6A-C057-4550-9260-DE7EF7F686AF}" type="datetime1">
              <a:rPr lang="de-DE" noProof="0" smtClean="0"/>
              <a:pPr/>
              <a:t>18.05.2017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968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80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18.05.2017</a:t>
            </a:fld>
            <a:r>
              <a:rPr lang="de-DE"/>
              <a:t>​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717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18.05.2017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244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0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22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8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de-DE" dirty="0"/>
              <a:t>Angebot für </a:t>
            </a:r>
            <a:r>
              <a:rPr lang="de-DE" dirty="0" err="1"/>
              <a:t>mintBerryCrunchGames</a:t>
            </a:r>
            <a:r>
              <a:rPr lang="de-DE" dirty="0"/>
              <a:t> GmbH</a:t>
            </a:r>
            <a:br>
              <a:rPr lang="de-DE" dirty="0"/>
            </a:b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de-DE" dirty="0"/>
              <a:t>Dmitri </a:t>
            </a:r>
            <a:r>
              <a:rPr lang="de-DE" dirty="0" err="1"/>
              <a:t>Pidar</a:t>
            </a:r>
            <a:r>
              <a:rPr lang="de-DE" dirty="0"/>
              <a:t> </a:t>
            </a:r>
            <a:r>
              <a:rPr lang="de-DE" dirty="0" err="1"/>
              <a:t>Babowitsch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2" name="Bildplatzhalter 1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Gliederung 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Allgemeine Anforderungen </a:t>
            </a:r>
            <a:endParaRPr lang="de" dirty="0"/>
          </a:p>
          <a:p>
            <a:pPr rtl="0"/>
            <a:r>
              <a:rPr lang="de-DE" dirty="0"/>
              <a:t>Angebote</a:t>
            </a:r>
            <a:endParaRPr lang="de" dirty="0"/>
          </a:p>
          <a:p>
            <a:pPr rtl="0"/>
            <a:r>
              <a:rPr lang="de-DE" dirty="0"/>
              <a:t>Kalkulationen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8270" y="2636912"/>
            <a:ext cx="8823361" cy="3416300"/>
          </a:xfrm>
        </p:spPr>
        <p:txBody>
          <a:bodyPr/>
          <a:lstStyle/>
          <a:p>
            <a:r>
              <a:rPr lang="de-DE" dirty="0"/>
              <a:t>16 Mitarbeiter</a:t>
            </a:r>
          </a:p>
          <a:p>
            <a:pPr lvl="1"/>
            <a:r>
              <a:rPr lang="de-DE" dirty="0"/>
              <a:t>4 Programmierer</a:t>
            </a:r>
          </a:p>
          <a:p>
            <a:pPr lvl="1"/>
            <a:r>
              <a:rPr lang="de-DE" dirty="0"/>
              <a:t>2 Komponist/Aufnahme</a:t>
            </a:r>
          </a:p>
          <a:p>
            <a:pPr lvl="1"/>
            <a:r>
              <a:rPr lang="de-DE" dirty="0"/>
              <a:t>1 Geschäftsführer/Vertrieb</a:t>
            </a:r>
          </a:p>
          <a:p>
            <a:pPr lvl="1"/>
            <a:r>
              <a:rPr lang="de-DE" dirty="0"/>
              <a:t>3 Grafiker</a:t>
            </a:r>
          </a:p>
          <a:p>
            <a:pPr lvl="1"/>
            <a:r>
              <a:rPr lang="de-DE" dirty="0"/>
              <a:t>4 Gamedesigner</a:t>
            </a:r>
          </a:p>
        </p:txBody>
      </p:sp>
    </p:spTree>
    <p:extLst>
      <p:ext uri="{BB962C8B-B14F-4D97-AF65-F5344CB8AC3E}">
        <p14:creationId xmlns:p14="http://schemas.microsoft.com/office/powerpoint/2010/main" val="2174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 rtlCol="0"/>
          <a:lstStyle/>
          <a:p>
            <a:pPr rtl="0"/>
            <a:r>
              <a:rPr lang="de-DE" dirty="0"/>
              <a:t>Angebote Programmierung 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  <a:p>
            <a:pPr lvl="1"/>
            <a:r>
              <a:rPr lang="de-DE" dirty="0"/>
              <a:t>Intel® Core™ i5 6400 (</a:t>
            </a:r>
            <a:r>
              <a:rPr lang="de-DE" dirty="0" err="1"/>
              <a:t>Skylake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Intel® HD Graphics 530</a:t>
            </a:r>
          </a:p>
          <a:p>
            <a:pPr lvl="1"/>
            <a:r>
              <a:rPr lang="de-DE" dirty="0"/>
              <a:t>Windows 10 Pro (64Bit)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/>
              <a:t>Layout "Zwei Inhalte" mit Tabelle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"/>
              <a:t>Erster Aufzählungspunkt hier</a:t>
            </a:r>
          </a:p>
          <a:p>
            <a:pPr rtl="0"/>
            <a:r>
              <a:rPr lang="de"/>
              <a:t>Zweiter Aufzählungspunkt hier</a:t>
            </a:r>
          </a:p>
          <a:p>
            <a:pPr rtl="0"/>
            <a:r>
              <a:rPr lang="de"/>
              <a:t>Dritter Aufzählungspunkt hier</a:t>
            </a:r>
            <a:endParaRPr lang="en-US" dirty="0"/>
          </a:p>
        </p:txBody>
      </p:sp>
      <p:graphicFrame>
        <p:nvGraphicFramePr>
          <p:cNvPr id="9" name="Inhaltsplatzhalter 8" descr="Beispieltabelle mit 3 Spalten, 4 Zeilen" title="Tabel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0186230"/>
              </p:ext>
            </p:extLst>
          </p:nvPr>
        </p:nvGraphicFramePr>
        <p:xfrm>
          <a:off x="6207125" y="2603500"/>
          <a:ext cx="4824414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 marL="99815" marR="9981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/>
                        <a:t>Gruppe 1</a:t>
                      </a:r>
                      <a:endParaRPr lang="en-US" dirty="0"/>
                    </a:p>
                  </a:txBody>
                  <a:tcPr marL="99815" marR="9981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/>
                        <a:t>Gruppe 2</a:t>
                      </a:r>
                      <a:endParaRPr lang="en-US" dirty="0"/>
                    </a:p>
                  </a:txBody>
                  <a:tcPr marL="99815" marR="998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de"/>
                        <a:t>Klasse 1</a:t>
                      </a:r>
                      <a:endParaRPr lang="en-US" dirty="0"/>
                    </a:p>
                  </a:txBody>
                  <a:tcPr marL="99815" marR="9981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/>
                        <a:t>82</a:t>
                      </a:r>
                      <a:endParaRPr lang="en-US" dirty="0"/>
                    </a:p>
                  </a:txBody>
                  <a:tcPr marL="99815" marR="9981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/>
                        <a:t>95</a:t>
                      </a:r>
                      <a:endParaRPr lang="en-US" dirty="0"/>
                    </a:p>
                  </a:txBody>
                  <a:tcPr marL="99815" marR="998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de"/>
                        <a:t>Klasse 2</a:t>
                      </a:r>
                      <a:endParaRPr lang="en-US" dirty="0"/>
                    </a:p>
                  </a:txBody>
                  <a:tcPr marL="99815" marR="9981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/>
                        <a:t>76</a:t>
                      </a:r>
                      <a:endParaRPr lang="en-US" dirty="0"/>
                    </a:p>
                  </a:txBody>
                  <a:tcPr marL="99815" marR="9981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/>
                        <a:t>88</a:t>
                      </a:r>
                      <a:endParaRPr lang="en-US" dirty="0"/>
                    </a:p>
                  </a:txBody>
                  <a:tcPr marL="99815" marR="998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de"/>
                        <a:t>Klasse 3</a:t>
                      </a:r>
                      <a:endParaRPr lang="en-US" dirty="0"/>
                    </a:p>
                  </a:txBody>
                  <a:tcPr marL="99815" marR="9981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/>
                        <a:t>84</a:t>
                      </a:r>
                      <a:endParaRPr lang="en-US" dirty="0"/>
                    </a:p>
                  </a:txBody>
                  <a:tcPr marL="99815" marR="9981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/>
                        <a:t>90</a:t>
                      </a:r>
                      <a:endParaRPr lang="en-US" dirty="0"/>
                    </a:p>
                  </a:txBody>
                  <a:tcPr marL="99815" marR="998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/>
              <a:t>Layout "Titel und Inhalt" mit SmartArt</a:t>
            </a:r>
            <a:endParaRPr lang="en-US" dirty="0"/>
          </a:p>
        </p:txBody>
      </p:sp>
      <p:graphicFrame>
        <p:nvGraphicFramePr>
          <p:cNvPr id="3" name="Inhaltsplatzhalter 2" descr="Alternierender Flu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179389"/>
              </p:ext>
            </p:extLst>
          </p:nvPr>
        </p:nvGraphicFramePr>
        <p:xfrm>
          <a:off x="1154113" y="2603500"/>
          <a:ext cx="882332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113</Words>
  <Application>Microsoft Office PowerPoint</Application>
  <PresentationFormat>Benutzerdefiniert</PresentationFormat>
  <Paragraphs>44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Corbel</vt:lpstr>
      <vt:lpstr>Wingdings 3</vt:lpstr>
      <vt:lpstr>Ion-Sitzungssaal</vt:lpstr>
      <vt:lpstr>Angebot für mintBerryCrunchGames GmbH </vt:lpstr>
      <vt:lpstr>Gliederung </vt:lpstr>
      <vt:lpstr>Allgemeine Anforderungen </vt:lpstr>
      <vt:lpstr>Angebote Programmierung </vt:lpstr>
      <vt:lpstr>Layout "Zwei Inhalte" mit Tabelle</vt:lpstr>
      <vt:lpstr>Layout "Titel und Inhalt" mit SmartArt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2017-05-18T07:26:13Z</dcterms:created>
  <dcterms:modified xsi:type="dcterms:W3CDTF">2017-05-18T08:50:07Z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