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13"/>
  </p:notesMasterIdLst>
  <p:handoutMasterIdLst>
    <p:handoutMasterId r:id="rId14"/>
  </p:handoutMasterIdLst>
  <p:sldIdLst>
    <p:sldId id="265" r:id="rId5"/>
    <p:sldId id="310" r:id="rId6"/>
    <p:sldId id="320" r:id="rId7"/>
    <p:sldId id="311" r:id="rId8"/>
    <p:sldId id="313" r:id="rId9"/>
    <p:sldId id="321" r:id="rId10"/>
    <p:sldId id="322" r:id="rId11"/>
    <p:sldId id="31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61" d="100"/>
          <a:sy n="61" d="100"/>
        </p:scale>
        <p:origin x="84" y="31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18.05.2017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3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8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63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69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122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16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00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67C-9D02-45EC-B214-7132036CA0E2}" type="datetime1">
              <a:rPr lang="de-DE" noProof="0" smtClean="0"/>
              <a:pPr/>
              <a:t>18.05.2017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3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270FAB6A-C057-4550-9260-DE7EF7F686AF}" type="datetime1">
              <a:rPr lang="de-DE" noProof="0" smtClean="0"/>
              <a:pPr/>
              <a:t>18.05.2017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656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EA5D-0888-4F93-8E94-34D310102D57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4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67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​</a:t>
            </a:r>
            <a:fld id="{8B789056-64C5-46DE-95B1-DA257F473F68}" type="datetime1">
              <a:rPr lang="de-DE" smtClean="0"/>
              <a:pPr/>
              <a:t>18.05.2017</a:t>
            </a:fld>
            <a:r>
              <a:rPr lang="de-DE"/>
              <a:t>​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1258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739-A1FF-4B0F-A80D-4A7600AF59B6}" type="datetime1">
              <a:rPr lang="de-DE" noProof="0" smtClean="0"/>
              <a:pPr/>
              <a:t>18.05.2017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9299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CAE9-9EFE-4152-8504-84F83B03DD4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82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6054-D64A-4276-A67A-52D6E88FBE8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29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50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18.05.2017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402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837828" y="1988840"/>
            <a:ext cx="8142013" cy="1373070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Angebot für </a:t>
            </a:r>
            <a:r>
              <a:rPr lang="de-DE" dirty="0" err="1"/>
              <a:t>mintBerryCrunchGames</a:t>
            </a:r>
            <a:r>
              <a:rPr lang="de-DE" dirty="0"/>
              <a:t> GmbH</a:t>
            </a:r>
            <a:br>
              <a:rPr lang="de-DE" dirty="0"/>
            </a:b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837827" y="3861048"/>
            <a:ext cx="8142013" cy="1117687"/>
          </a:xfrm>
        </p:spPr>
        <p:txBody>
          <a:bodyPr rtlCol="0"/>
          <a:lstStyle/>
          <a:p>
            <a:r>
              <a:rPr lang="de-DE" dirty="0"/>
              <a:t>Dmitri </a:t>
            </a:r>
            <a:r>
              <a:rPr lang="de-DE" dirty="0" err="1"/>
              <a:t>Pidar</a:t>
            </a:r>
            <a:r>
              <a:rPr lang="de-DE" dirty="0"/>
              <a:t> </a:t>
            </a:r>
            <a:r>
              <a:rPr lang="de-DE" dirty="0" err="1"/>
              <a:t>Babowitsch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Gliederung 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Allgemeine Anforderungen </a:t>
            </a:r>
            <a:endParaRPr lang="de" dirty="0"/>
          </a:p>
          <a:p>
            <a:pPr rtl="0"/>
            <a:r>
              <a:rPr lang="de-DE" dirty="0"/>
              <a:t>Angebote</a:t>
            </a:r>
            <a:endParaRPr lang="de" dirty="0"/>
          </a:p>
          <a:p>
            <a:pPr rtl="0"/>
            <a:r>
              <a:rPr lang="de-DE" dirty="0"/>
              <a:t>Kalkulationen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8270" y="2636912"/>
            <a:ext cx="8823361" cy="3416300"/>
          </a:xfrm>
        </p:spPr>
        <p:txBody>
          <a:bodyPr/>
          <a:lstStyle/>
          <a:p>
            <a:r>
              <a:rPr lang="de-DE" dirty="0"/>
              <a:t>16 Mitarbeiter</a:t>
            </a:r>
          </a:p>
          <a:p>
            <a:pPr lvl="1"/>
            <a:r>
              <a:rPr lang="de-DE" dirty="0"/>
              <a:t>4 Programmierer</a:t>
            </a:r>
          </a:p>
          <a:p>
            <a:pPr lvl="1"/>
            <a:r>
              <a:rPr lang="de-DE" dirty="0"/>
              <a:t>2 Komponist/Aufnahme</a:t>
            </a:r>
          </a:p>
          <a:p>
            <a:pPr lvl="1"/>
            <a:r>
              <a:rPr lang="de-DE" dirty="0"/>
              <a:t>1 Geschäftsführer/Vertrieb</a:t>
            </a:r>
          </a:p>
          <a:p>
            <a:pPr lvl="1"/>
            <a:r>
              <a:rPr lang="de-DE" dirty="0"/>
              <a:t>3 Grafiker</a:t>
            </a:r>
          </a:p>
          <a:p>
            <a:pPr lvl="1"/>
            <a:r>
              <a:rPr lang="de-DE" dirty="0"/>
              <a:t>4 Gamedesigner</a:t>
            </a:r>
          </a:p>
        </p:txBody>
      </p:sp>
    </p:spTree>
    <p:extLst>
      <p:ext uri="{BB962C8B-B14F-4D97-AF65-F5344CB8AC3E}">
        <p14:creationId xmlns:p14="http://schemas.microsoft.com/office/powerpoint/2010/main" val="21743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Angebote Programmierung 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</a:t>
            </a:r>
          </a:p>
          <a:p>
            <a:pPr lvl="1"/>
            <a:r>
              <a:rPr lang="de-DE" dirty="0"/>
              <a:t>Intel® Core™ i5 6400 (</a:t>
            </a:r>
            <a:r>
              <a:rPr lang="de-DE" dirty="0" err="1"/>
              <a:t>Skylake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8GB DDR4 SDRAM</a:t>
            </a:r>
          </a:p>
          <a:p>
            <a:pPr lvl="1"/>
            <a:r>
              <a:rPr lang="de-DE" dirty="0"/>
              <a:t>Preis: 414,99€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Angebot Grafik/Design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0142" y="2336873"/>
            <a:ext cx="11030893" cy="3599316"/>
          </a:xfrm>
        </p:spPr>
        <p:txBody>
          <a:bodyPr rtlCol="0"/>
          <a:lstStyle/>
          <a:p>
            <a:pPr rtl="0"/>
            <a:r>
              <a:rPr lang="en-US" dirty="0" err="1"/>
              <a:t>RenderPC</a:t>
            </a:r>
            <a:endParaRPr lang="en-US" dirty="0"/>
          </a:p>
          <a:p>
            <a:pPr lvl="1"/>
            <a:r>
              <a:rPr lang="de-DE" dirty="0"/>
              <a:t>Predator G6-710</a:t>
            </a:r>
          </a:p>
          <a:p>
            <a:pPr lvl="1"/>
            <a:r>
              <a:rPr lang="de-DE" dirty="0"/>
              <a:t>Intel® Core™ i7-6700K </a:t>
            </a:r>
          </a:p>
          <a:p>
            <a:pPr lvl="1"/>
            <a:r>
              <a:rPr lang="de-DE" dirty="0" err="1"/>
              <a:t>GeForce</a:t>
            </a:r>
            <a:r>
              <a:rPr lang="de-DE" dirty="0"/>
              <a:t>® GTX 1080 von NVIDIA®</a:t>
            </a:r>
          </a:p>
          <a:p>
            <a:pPr lvl="1"/>
            <a:r>
              <a:rPr lang="de-DE" dirty="0"/>
              <a:t>Nur Rendern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Grafik/Design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Grafik</a:t>
            </a:r>
          </a:p>
          <a:p>
            <a:r>
              <a:rPr lang="de-DE" dirty="0"/>
              <a:t>Acer Aspire GX-781</a:t>
            </a:r>
          </a:p>
          <a:p>
            <a:pPr lvl="1"/>
            <a:r>
              <a:rPr lang="de-DE" dirty="0"/>
              <a:t>Intel® Core™ i5-7400</a:t>
            </a:r>
          </a:p>
          <a:p>
            <a:pPr lvl="1"/>
            <a:r>
              <a:rPr lang="de-DE" dirty="0"/>
              <a:t>AMD Radeon RX 480</a:t>
            </a:r>
          </a:p>
          <a:p>
            <a:pPr lvl="1"/>
            <a:r>
              <a:rPr lang="de-DE" dirty="0"/>
              <a:t>Core-Gaming PC</a:t>
            </a:r>
          </a:p>
        </p:txBody>
      </p:sp>
    </p:spTree>
    <p:extLst>
      <p:ext uri="{BB962C8B-B14F-4D97-AF65-F5344CB8AC3E}">
        <p14:creationId xmlns:p14="http://schemas.microsoft.com/office/powerpoint/2010/main" val="27623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Grafik/Design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2" name="Bildplatzhalter 1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documentManagement/types"/>
    <ds:schemaRef ds:uri="4873beb7-5857-4685-be1f-d57550cc96cc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100</Words>
  <Application>Microsoft Office PowerPoint</Application>
  <PresentationFormat>Benutzerdefiniert</PresentationFormat>
  <Paragraphs>33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Corbel</vt:lpstr>
      <vt:lpstr>Trebuchet MS</vt:lpstr>
      <vt:lpstr>Berlin</vt:lpstr>
      <vt:lpstr>Angebot für mintBerryCrunchGames GmbH </vt:lpstr>
      <vt:lpstr>Gliederung </vt:lpstr>
      <vt:lpstr>Allgemeine Anforderungen </vt:lpstr>
      <vt:lpstr>Angebote Programmierung </vt:lpstr>
      <vt:lpstr>Angebot Grafik/Design</vt:lpstr>
      <vt:lpstr>Angebot Grafik/Design</vt:lpstr>
      <vt:lpstr>Angebot Grafik/Design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2017-05-18T07:26:13Z</dcterms:created>
  <dcterms:modified xsi:type="dcterms:W3CDTF">2017-05-18T14:50:43Z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