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25"/>
  </p:notesMasterIdLst>
  <p:handoutMasterIdLst>
    <p:handoutMasterId r:id="rId26"/>
  </p:handoutMasterIdLst>
  <p:sldIdLst>
    <p:sldId id="265" r:id="rId5"/>
    <p:sldId id="310" r:id="rId6"/>
    <p:sldId id="320" r:id="rId7"/>
    <p:sldId id="325" r:id="rId8"/>
    <p:sldId id="333" r:id="rId9"/>
    <p:sldId id="334" r:id="rId10"/>
    <p:sldId id="335" r:id="rId11"/>
    <p:sldId id="323" r:id="rId12"/>
    <p:sldId id="336" r:id="rId13"/>
    <p:sldId id="337" r:id="rId14"/>
    <p:sldId id="311" r:id="rId15"/>
    <p:sldId id="327" r:id="rId16"/>
    <p:sldId id="313" r:id="rId17"/>
    <p:sldId id="321" r:id="rId18"/>
    <p:sldId id="322" r:id="rId19"/>
    <p:sldId id="328" r:id="rId20"/>
    <p:sldId id="329" r:id="rId21"/>
    <p:sldId id="330" r:id="rId22"/>
    <p:sldId id="331" r:id="rId23"/>
    <p:sldId id="332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138" y="31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21.05.2017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57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16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8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63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69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122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16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0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67C-9D02-45EC-B214-7132036CA0E2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3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270FAB6A-C057-4550-9260-DE7EF7F686AF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656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EA5D-0888-4F93-8E94-34D310102D57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4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67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​</a:t>
            </a:r>
            <a:fld id="{8B789056-64C5-46DE-95B1-DA257F473F68}" type="datetime1">
              <a:rPr lang="de-DE" smtClean="0"/>
              <a:pPr/>
              <a:t>21.05.2017</a:t>
            </a:fld>
            <a:r>
              <a:rPr lang="de-DE"/>
              <a:t>​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25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739-A1FF-4B0F-A80D-4A7600AF59B6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929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CAE9-9EFE-4152-8504-84F83B03DD4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054-D64A-4276-A67A-52D6E88FBE8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29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50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402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837828" y="1988840"/>
            <a:ext cx="8142013" cy="1373070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Angebot für </a:t>
            </a:r>
            <a:r>
              <a:rPr lang="de-DE" dirty="0" err="1"/>
              <a:t>mintBerryCrunchGames</a:t>
            </a:r>
            <a:r>
              <a:rPr lang="de-DE" dirty="0"/>
              <a:t> GmbH</a:t>
            </a:r>
            <a:br>
              <a:rPr lang="de-DE" dirty="0"/>
            </a:b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7827" y="3861048"/>
            <a:ext cx="8142013" cy="1117687"/>
          </a:xfrm>
        </p:spPr>
        <p:txBody>
          <a:bodyPr rtlCol="0"/>
          <a:lstStyle/>
          <a:p>
            <a:r>
              <a:rPr lang="de-DE" dirty="0"/>
              <a:t>Dmitri </a:t>
            </a:r>
            <a:r>
              <a:rPr lang="de-DE" dirty="0" err="1"/>
              <a:t>Pidar</a:t>
            </a:r>
            <a:r>
              <a:rPr lang="de-DE" dirty="0"/>
              <a:t> </a:t>
            </a:r>
            <a:r>
              <a:rPr lang="de-DE" dirty="0" err="1"/>
              <a:t>Babowitsch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60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Angebote Programmierung 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</a:t>
            </a:r>
          </a:p>
          <a:p>
            <a:pPr lvl="1"/>
            <a:r>
              <a:rPr lang="de-DE" dirty="0"/>
              <a:t>Intel® Core™ i5 6400 (</a:t>
            </a:r>
            <a:r>
              <a:rPr lang="de-DE" dirty="0" err="1"/>
              <a:t>Skylake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8GB DDR4 SDRAM</a:t>
            </a:r>
          </a:p>
          <a:p>
            <a:pPr lvl="1"/>
            <a:r>
              <a:rPr lang="de-DE" dirty="0"/>
              <a:t>Preis: 414,99€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98072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Netzwerk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</p:spTree>
    <p:extLst>
      <p:ext uri="{BB962C8B-B14F-4D97-AF65-F5344CB8AC3E}">
        <p14:creationId xmlns:p14="http://schemas.microsoft.com/office/powerpoint/2010/main" val="30609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 Grafik/Design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0142" y="2336873"/>
            <a:ext cx="11030893" cy="3599316"/>
          </a:xfrm>
        </p:spPr>
        <p:txBody>
          <a:bodyPr rtlCol="0"/>
          <a:lstStyle/>
          <a:p>
            <a:pPr rtl="0"/>
            <a:r>
              <a:rPr lang="en-US" dirty="0" err="1"/>
              <a:t>RenderPC</a:t>
            </a:r>
            <a:endParaRPr lang="en-US" dirty="0"/>
          </a:p>
          <a:p>
            <a:pPr lvl="1"/>
            <a:r>
              <a:rPr lang="de-DE" dirty="0"/>
              <a:t>Predator G6-710</a:t>
            </a:r>
          </a:p>
          <a:p>
            <a:pPr lvl="1"/>
            <a:r>
              <a:rPr lang="de-DE" dirty="0"/>
              <a:t>Intel® Core™ i7-6700K </a:t>
            </a:r>
          </a:p>
          <a:p>
            <a:pPr lvl="1"/>
            <a:r>
              <a:rPr lang="de-DE" dirty="0" err="1"/>
              <a:t>GeForce</a:t>
            </a:r>
            <a:r>
              <a:rPr lang="de-DE" dirty="0"/>
              <a:t>® GTX 1080 von NVIDIA®</a:t>
            </a:r>
          </a:p>
          <a:p>
            <a:pPr lvl="1"/>
            <a:r>
              <a:rPr lang="de-DE" dirty="0"/>
              <a:t>Nur Rendern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Grafik</a:t>
            </a:r>
          </a:p>
          <a:p>
            <a:r>
              <a:rPr lang="de-DE" dirty="0"/>
              <a:t>Acer Aspire GX-781</a:t>
            </a:r>
          </a:p>
          <a:p>
            <a:pPr lvl="1"/>
            <a:r>
              <a:rPr lang="de-DE" dirty="0"/>
              <a:t>Intel® Core™ i5-7400</a:t>
            </a:r>
          </a:p>
          <a:p>
            <a:pPr lvl="1"/>
            <a:r>
              <a:rPr lang="de-DE" dirty="0"/>
              <a:t>AMD Radeon RX 480</a:t>
            </a:r>
          </a:p>
          <a:p>
            <a:pPr lvl="1"/>
            <a:r>
              <a:rPr lang="de-DE" dirty="0"/>
              <a:t>Core-Gaming PC</a:t>
            </a:r>
          </a:p>
        </p:txBody>
      </p:sp>
    </p:spTree>
    <p:extLst>
      <p:ext uri="{BB962C8B-B14F-4D97-AF65-F5344CB8AC3E}">
        <p14:creationId xmlns:p14="http://schemas.microsoft.com/office/powerpoint/2010/main" val="27623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02080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Netzwerk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</a:t>
                      </a:r>
                      <a:r>
                        <a:rPr lang="de-DE" dirty="0" smtClean="0"/>
                        <a:t>M2710…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G6-710…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sz="1799" dirty="0" smtClean="0">
                <a:solidFill>
                  <a:schemeClr val="bg1"/>
                </a:solidFill>
              </a:rPr>
              <a:t>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Musik/Aufnahme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Angebot Musik/Aufnahme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</a:t>
            </a:r>
            <a:r>
              <a:rPr lang="de-DE" dirty="0" smtClean="0"/>
              <a:t>M2710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23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0726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Netzwerk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</a:t>
                      </a:r>
                      <a:r>
                        <a:rPr lang="de-DE" dirty="0" smtClean="0"/>
                        <a:t>M2710…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Acer </a:t>
                      </a:r>
                      <a:r>
                        <a:rPr lang="de-DE" dirty="0" err="1" smtClean="0"/>
                        <a:t>Extensa</a:t>
                      </a:r>
                      <a:r>
                        <a:rPr lang="de-DE" dirty="0" smtClean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G6-710…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sz="1799" dirty="0" smtClean="0">
                <a:solidFill>
                  <a:schemeClr val="bg1"/>
                </a:solidFill>
              </a:rPr>
              <a:t>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Musik/Aufnahme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133535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829,98€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224908" y="4581128"/>
            <a:ext cx="285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Geschäftsführung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Angebot Geschäftsführung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Acer </a:t>
            </a:r>
            <a:r>
              <a:rPr lang="de-DE" b="1" dirty="0" err="1"/>
              <a:t>Aspire</a:t>
            </a:r>
            <a:r>
              <a:rPr lang="de-DE" b="1" dirty="0"/>
              <a:t> XC-780</a:t>
            </a:r>
            <a:r>
              <a:rPr lang="de-DE" dirty="0"/>
              <a:t>.</a:t>
            </a:r>
            <a:endParaRPr lang="de-DE" dirty="0"/>
          </a:p>
          <a:p>
            <a:pPr lvl="1"/>
            <a:r>
              <a:rPr lang="de-DE" dirty="0"/>
              <a:t>Intel® Core™ </a:t>
            </a:r>
            <a:r>
              <a:rPr lang="de-DE" dirty="0" smtClean="0"/>
              <a:t>i5-6400</a:t>
            </a:r>
          </a:p>
          <a:p>
            <a:pPr lvl="1"/>
            <a:r>
              <a:rPr lang="de-DE" dirty="0"/>
              <a:t>8GB DDR4 </a:t>
            </a:r>
            <a:r>
              <a:rPr lang="de-DE" dirty="0" smtClean="0"/>
              <a:t>SDRAM</a:t>
            </a:r>
          </a:p>
          <a:p>
            <a:pPr lvl="1"/>
            <a:r>
              <a:rPr lang="de-DE" dirty="0"/>
              <a:t>2TB </a:t>
            </a:r>
            <a:r>
              <a:rPr lang="de-DE" dirty="0" smtClean="0"/>
              <a:t>HDD</a:t>
            </a:r>
          </a:p>
          <a:p>
            <a:pPr lvl="1"/>
            <a:r>
              <a:rPr lang="de-DE" dirty="0"/>
              <a:t>NVIDIA® </a:t>
            </a:r>
            <a:r>
              <a:rPr lang="de-DE" dirty="0" err="1"/>
              <a:t>GeForce</a:t>
            </a:r>
            <a:r>
              <a:rPr lang="de-DE" dirty="0"/>
              <a:t>® GT 705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9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Gliederung 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Allgemeine Anforderungen </a:t>
            </a:r>
            <a:endParaRPr lang="de" dirty="0"/>
          </a:p>
          <a:p>
            <a:pPr rtl="0"/>
            <a:r>
              <a:rPr lang="de-DE" dirty="0"/>
              <a:t>Angebote</a:t>
            </a:r>
            <a:endParaRPr lang="de" dirty="0"/>
          </a:p>
          <a:p>
            <a:pPr rtl="0"/>
            <a:r>
              <a:rPr lang="de-DE" dirty="0"/>
              <a:t>Kalkulationen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64297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Netzwerk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</a:t>
                      </a:r>
                      <a:r>
                        <a:rPr lang="de-DE" dirty="0" smtClean="0"/>
                        <a:t>M2710…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Acer </a:t>
                      </a:r>
                      <a:r>
                        <a:rPr lang="de-DE" dirty="0" err="1" smtClean="0"/>
                        <a:t>Extensa</a:t>
                      </a:r>
                      <a:r>
                        <a:rPr lang="de-DE" dirty="0" smtClean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Acer </a:t>
                      </a:r>
                      <a:r>
                        <a:rPr lang="de-DE" dirty="0" err="1" smtClean="0"/>
                        <a:t>Aspire</a:t>
                      </a:r>
                      <a:r>
                        <a:rPr lang="de-DE" dirty="0" smtClean="0"/>
                        <a:t> XC-780.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G6-710…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sz="1799" dirty="0" smtClean="0">
                <a:solidFill>
                  <a:schemeClr val="bg1"/>
                </a:solidFill>
              </a:rPr>
              <a:t>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Musik/Aufnahme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133535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829,98€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224908" y="4581128"/>
            <a:ext cx="285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Geschäftsführung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102524" y="4581128"/>
            <a:ext cx="27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498,00€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224908" y="5067369"/>
            <a:ext cx="26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Zubehör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19609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269876" y="26369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174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2799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Switch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 Gigabit </a:t>
            </a:r>
            <a:r>
              <a:rPr lang="en-US" dirty="0" smtClean="0"/>
              <a:t>Switch </a:t>
            </a:r>
            <a:r>
              <a:rPr lang="en-US" dirty="0"/>
              <a:t>1820-24G (J9980A</a:t>
            </a:r>
            <a:r>
              <a:rPr lang="en-US" dirty="0" smtClean="0"/>
              <a:t>)</a:t>
            </a:r>
          </a:p>
          <a:p>
            <a:pPr lvl="1"/>
            <a:r>
              <a:rPr lang="de-DE" b="1" dirty="0"/>
              <a:t>24</a:t>
            </a:r>
            <a:r>
              <a:rPr lang="de-DE" dirty="0"/>
              <a:t>x Ethernet, </a:t>
            </a:r>
            <a:r>
              <a:rPr lang="de-DE" b="1" dirty="0"/>
              <a:t>2</a:t>
            </a:r>
            <a:r>
              <a:rPr lang="de-DE" dirty="0"/>
              <a:t>x DFP </a:t>
            </a:r>
            <a:r>
              <a:rPr lang="de-DE" dirty="0" smtClean="0"/>
              <a:t>Anschlüssen.</a:t>
            </a:r>
          </a:p>
          <a:p>
            <a:pPr lvl="1"/>
            <a:r>
              <a:rPr lang="de-DE" dirty="0" smtClean="0"/>
              <a:t>52 </a:t>
            </a:r>
            <a:r>
              <a:rPr lang="de-DE" dirty="0" err="1" smtClean="0"/>
              <a:t>Gbps</a:t>
            </a:r>
            <a:r>
              <a:rPr lang="de-DE" dirty="0" smtClean="0"/>
              <a:t> Kapazität.</a:t>
            </a:r>
          </a:p>
          <a:p>
            <a:pPr lvl="1"/>
            <a:r>
              <a:rPr lang="de-DE" dirty="0" smtClean="0"/>
              <a:t>22W Leistung (Last).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955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71181"/>
              </p:ext>
            </p:extLst>
          </p:nvPr>
        </p:nvGraphicFramePr>
        <p:xfrm>
          <a:off x="1197868" y="2132856"/>
          <a:ext cx="8815470" cy="4465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69876" y="32849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NAS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NAS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QNAP </a:t>
            </a:r>
            <a:r>
              <a:rPr lang="de-DE" dirty="0" smtClean="0"/>
              <a:t>TS-431P</a:t>
            </a:r>
          </a:p>
          <a:p>
            <a:pPr lvl="1"/>
            <a:r>
              <a:rPr lang="de-DE" dirty="0"/>
              <a:t>4x SATA </a:t>
            </a:r>
            <a:r>
              <a:rPr lang="de-DE" dirty="0" smtClean="0"/>
              <a:t>6Gbps für HDD und SSD (Hot-swap)</a:t>
            </a:r>
          </a:p>
          <a:p>
            <a:pPr lvl="1"/>
            <a:r>
              <a:rPr lang="de-DE" dirty="0"/>
              <a:t>2xGigabit </a:t>
            </a:r>
            <a:r>
              <a:rPr lang="de-DE" dirty="0" smtClean="0"/>
              <a:t>LAN-Ports</a:t>
            </a:r>
          </a:p>
          <a:p>
            <a:pPr lvl="1"/>
            <a:r>
              <a:rPr lang="de-DE" sz="2000" dirty="0"/>
              <a:t>DLNA®, sowie </a:t>
            </a:r>
            <a:r>
              <a:rPr lang="de-DE" sz="2000" dirty="0" err="1"/>
              <a:t>AirPlay</a:t>
            </a:r>
            <a:r>
              <a:rPr lang="de-DE" sz="2000" dirty="0" smtClean="0"/>
              <a:t>®.</a:t>
            </a:r>
          </a:p>
          <a:p>
            <a:r>
              <a:rPr lang="de-DE" dirty="0" smtClean="0"/>
              <a:t>Speicher: </a:t>
            </a:r>
            <a:r>
              <a:rPr lang="en-US" dirty="0"/>
              <a:t>4x WD Red WD40EFRX – </a:t>
            </a:r>
            <a:r>
              <a:rPr lang="en-US" dirty="0" smtClean="0"/>
              <a:t>4TB</a:t>
            </a:r>
          </a:p>
          <a:p>
            <a:pPr lvl="1"/>
            <a:r>
              <a:rPr lang="de-DE" dirty="0" smtClean="0"/>
              <a:t>24/7 </a:t>
            </a:r>
            <a:r>
              <a:rPr lang="de-DE" dirty="0"/>
              <a:t>Betrieb </a:t>
            </a:r>
            <a:r>
              <a:rPr lang="de-DE" dirty="0" smtClean="0"/>
              <a:t>wird unterstützt.</a:t>
            </a:r>
            <a:endParaRPr lang="de-DE" dirty="0"/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94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14876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133018" y="27089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XXX,YY€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197868" y="32036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Programmierung</a:t>
            </a:r>
          </a:p>
        </p:txBody>
      </p:sp>
    </p:spTree>
    <p:extLst>
      <p:ext uri="{BB962C8B-B14F-4D97-AF65-F5344CB8AC3E}">
        <p14:creationId xmlns:p14="http://schemas.microsoft.com/office/powerpoint/2010/main" val="10705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39486"/>
              </p:ext>
            </p:extLst>
          </p:nvPr>
        </p:nvGraphicFramePr>
        <p:xfrm>
          <a:off x="1197868" y="2132856"/>
          <a:ext cx="8815470" cy="443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QNAP TS-431P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700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02524" y="33164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854,79€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69876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Serverschrank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4873beb7-5857-4685-be1f-d57550cc96cc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358</Words>
  <Application>Microsoft Office PowerPoint</Application>
  <PresentationFormat>Benutzerdefiniert</PresentationFormat>
  <Paragraphs>149</Paragraphs>
  <Slides>20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Corbel</vt:lpstr>
      <vt:lpstr>Trebuchet MS</vt:lpstr>
      <vt:lpstr>Berlin</vt:lpstr>
      <vt:lpstr>Angebot für mintBerryCrunchGames GmbH </vt:lpstr>
      <vt:lpstr>Gliederung </vt:lpstr>
      <vt:lpstr>Allgemeine Anforderungen </vt:lpstr>
      <vt:lpstr>Netzwerk</vt:lpstr>
      <vt:lpstr>Netzwerk Switch</vt:lpstr>
      <vt:lpstr>Netzwerk</vt:lpstr>
      <vt:lpstr>Netzwerk NAS</vt:lpstr>
      <vt:lpstr>Allgemeine Anforderungen </vt:lpstr>
      <vt:lpstr>Netzwerk</vt:lpstr>
      <vt:lpstr>Netzwerk Server</vt:lpstr>
      <vt:lpstr>Angebote Programmierung </vt:lpstr>
      <vt:lpstr>Allgemeine Anforderungen </vt:lpstr>
      <vt:lpstr>Angebot Grafik/Design</vt:lpstr>
      <vt:lpstr>Angebot Grafik/Design</vt:lpstr>
      <vt:lpstr>Angebot Grafik/Design</vt:lpstr>
      <vt:lpstr>Allgemeine Anforderungen </vt:lpstr>
      <vt:lpstr>Angebot Musik/Aufnahme </vt:lpstr>
      <vt:lpstr>Allgemeine Anforderungen </vt:lpstr>
      <vt:lpstr>Angebot Geschäftsführung </vt:lpstr>
      <vt:lpstr>Allgemeine Anforderungen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2017-05-18T07:26:13Z</dcterms:created>
  <dcterms:modified xsi:type="dcterms:W3CDTF">2017-05-21T08:36:12Z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