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320" r:id="rId7"/>
    <p:sldId id="325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23" r:id="rId16"/>
    <p:sldId id="340" r:id="rId17"/>
    <p:sldId id="311" r:id="rId18"/>
    <p:sldId id="327" r:id="rId19"/>
    <p:sldId id="313" r:id="rId20"/>
    <p:sldId id="321" r:id="rId21"/>
    <p:sldId id="322" r:id="rId22"/>
    <p:sldId id="328" r:id="rId23"/>
    <p:sldId id="329" r:id="rId24"/>
    <p:sldId id="330" r:id="rId25"/>
    <p:sldId id="331" r:id="rId26"/>
    <p:sldId id="332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38" y="3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21.05.2017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7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16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21.05.2017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9814"/>
              </p:ext>
            </p:extLst>
          </p:nvPr>
        </p:nvGraphicFramePr>
        <p:xfrm>
          <a:off x="1197868" y="2132856"/>
          <a:ext cx="8815470" cy="4077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 HE von ZPAS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02524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591,26€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34680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Rack Server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Rack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HP </a:t>
            </a:r>
            <a:r>
              <a:rPr lang="de-DE" dirty="0" err="1" smtClean="0"/>
              <a:t>ProLiant</a:t>
            </a:r>
            <a:r>
              <a:rPr lang="de-DE" dirty="0" smtClean="0"/>
              <a:t> DL80 G9 2U</a:t>
            </a:r>
          </a:p>
          <a:p>
            <a:pPr lvl="1"/>
            <a:r>
              <a:rPr lang="pt-BR" dirty="0"/>
              <a:t>Intel Xeon E5-2603 v3 </a:t>
            </a:r>
            <a:r>
              <a:rPr lang="pt-BR" dirty="0" smtClean="0"/>
              <a:t>Hexa-core 1.60 GHz</a:t>
            </a:r>
          </a:p>
          <a:p>
            <a:pPr lvl="1"/>
            <a:r>
              <a:rPr lang="de-DE" dirty="0"/>
              <a:t>Gigabit </a:t>
            </a:r>
            <a:r>
              <a:rPr lang="de-DE" dirty="0" smtClean="0"/>
              <a:t>Ethernet und </a:t>
            </a:r>
            <a:r>
              <a:rPr lang="de-DE" dirty="0" err="1" smtClean="0"/>
              <a:t>microSD</a:t>
            </a:r>
            <a:endParaRPr lang="de-DE" dirty="0" smtClean="0"/>
          </a:p>
          <a:p>
            <a:pPr lvl="1"/>
            <a:r>
              <a:rPr lang="de-DE" dirty="0"/>
              <a:t>8 nutzbare Memory </a:t>
            </a:r>
            <a:r>
              <a:rPr lang="de-DE" dirty="0" smtClean="0"/>
              <a:t>Slots (256GB)</a:t>
            </a:r>
          </a:p>
          <a:p>
            <a:r>
              <a:rPr lang="de-DE" dirty="0" err="1"/>
              <a:t>HyperX</a:t>
            </a:r>
            <a:r>
              <a:rPr lang="de-DE" dirty="0"/>
              <a:t> DIMM 16GB DDR4-2133</a:t>
            </a:r>
            <a:endParaRPr lang="pt-BR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74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50826"/>
              </p:ext>
            </p:extLst>
          </p:nvPr>
        </p:nvGraphicFramePr>
        <p:xfrm>
          <a:off x="1197868" y="2132856"/>
          <a:ext cx="8815470" cy="3933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761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133018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XXX,YY€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97868" y="32036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Programmierung</a:t>
            </a:r>
          </a:p>
        </p:txBody>
      </p:sp>
    </p:spTree>
    <p:extLst>
      <p:ext uri="{BB962C8B-B14F-4D97-AF65-F5344CB8AC3E}">
        <p14:creationId xmlns:p14="http://schemas.microsoft.com/office/powerpoint/2010/main" val="10705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71771"/>
              </p:ext>
            </p:extLst>
          </p:nvPr>
        </p:nvGraphicFramePr>
        <p:xfrm>
          <a:off x="1197868" y="2132856"/>
          <a:ext cx="8815470" cy="4077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 HE von ZPAS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HP </a:t>
                      </a:r>
                      <a:r>
                        <a:rPr lang="de-DE" dirty="0" err="1" smtClean="0"/>
                        <a:t>ProLiant</a:t>
                      </a:r>
                      <a:r>
                        <a:rPr lang="de-DE" dirty="0" smtClean="0"/>
                        <a:t> DL80 G9 2U…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02524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591,26€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34680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Rack 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138528" y="432454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1133,99€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7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98072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</p:spTree>
    <p:extLst>
      <p:ext uri="{BB962C8B-B14F-4D97-AF65-F5344CB8AC3E}">
        <p14:creationId xmlns:p14="http://schemas.microsoft.com/office/powerpoint/2010/main" val="3060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2080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</a:t>
                      </a:r>
                      <a:r>
                        <a:rPr lang="de-DE" dirty="0" smtClean="0"/>
                        <a:t>M2710…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G6-710…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sz="1799" dirty="0" smtClean="0">
                <a:solidFill>
                  <a:schemeClr val="bg1"/>
                </a:solidFill>
              </a:rPr>
              <a:t>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Musik/Aufnahme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Angebot Musik/Aufnahme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</a:t>
            </a:r>
            <a:r>
              <a:rPr lang="de-DE" dirty="0" smtClean="0"/>
              <a:t>M2710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2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0726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</a:t>
                      </a:r>
                      <a:r>
                        <a:rPr lang="de-DE" dirty="0" smtClean="0"/>
                        <a:t>M2710…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Acer </a:t>
                      </a:r>
                      <a:r>
                        <a:rPr lang="de-DE" dirty="0" err="1" smtClean="0"/>
                        <a:t>Extensa</a:t>
                      </a:r>
                      <a:r>
                        <a:rPr lang="de-DE" dirty="0" smtClean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G6-710…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sz="1799" dirty="0" smtClean="0">
                <a:solidFill>
                  <a:schemeClr val="bg1"/>
                </a:solidFill>
              </a:rPr>
              <a:t>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Musik/Aufnahme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Geschäftsführung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Angebot Geschäftsführung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Acer </a:t>
            </a:r>
            <a:r>
              <a:rPr lang="de-DE" b="1" dirty="0" err="1"/>
              <a:t>Aspire</a:t>
            </a:r>
            <a:r>
              <a:rPr lang="de-DE" b="1" dirty="0"/>
              <a:t> XC-780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Intel® Core™ </a:t>
            </a:r>
            <a:r>
              <a:rPr lang="de-DE" dirty="0" smtClean="0"/>
              <a:t>i5-6400</a:t>
            </a:r>
          </a:p>
          <a:p>
            <a:pPr lvl="1"/>
            <a:r>
              <a:rPr lang="de-DE" dirty="0"/>
              <a:t>8GB DDR4 </a:t>
            </a:r>
            <a:r>
              <a:rPr lang="de-DE" dirty="0" smtClean="0"/>
              <a:t>SDRAM</a:t>
            </a:r>
          </a:p>
          <a:p>
            <a:pPr lvl="1"/>
            <a:r>
              <a:rPr lang="de-DE" dirty="0"/>
              <a:t>2TB </a:t>
            </a:r>
            <a:r>
              <a:rPr lang="de-DE" dirty="0" smtClean="0"/>
              <a:t>HDD</a:t>
            </a:r>
          </a:p>
          <a:p>
            <a:pPr lvl="1"/>
            <a:r>
              <a:rPr lang="de-DE" dirty="0"/>
              <a:t>NVIDIA® </a:t>
            </a:r>
            <a:r>
              <a:rPr lang="de-DE" dirty="0" err="1"/>
              <a:t>GeForce</a:t>
            </a:r>
            <a:r>
              <a:rPr lang="de-DE" dirty="0"/>
              <a:t>® GT 705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4297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</a:t>
                      </a:r>
                      <a:r>
                        <a:rPr lang="de-DE" dirty="0" smtClean="0"/>
                        <a:t>M2710…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Acer </a:t>
                      </a:r>
                      <a:r>
                        <a:rPr lang="de-DE" dirty="0" err="1" smtClean="0"/>
                        <a:t>Extensa</a:t>
                      </a:r>
                      <a:r>
                        <a:rPr lang="de-DE" dirty="0" smtClean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Acer </a:t>
                      </a:r>
                      <a:r>
                        <a:rPr lang="de-DE" dirty="0" err="1" smtClean="0"/>
                        <a:t>Aspire</a:t>
                      </a:r>
                      <a:r>
                        <a:rPr lang="de-DE" dirty="0" smtClean="0"/>
                        <a:t> XC-780.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G6-710…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sz="1799" dirty="0" smtClean="0">
                <a:solidFill>
                  <a:schemeClr val="bg1"/>
                </a:solidFill>
              </a:rPr>
              <a:t>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Musik/Aufnahme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Geschäftsführung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02524" y="4581128"/>
            <a:ext cx="27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498,00€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224908" y="5067369"/>
            <a:ext cx="2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Zubehör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1960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269876" y="2636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51454"/>
              </p:ext>
            </p:extLst>
          </p:nvPr>
        </p:nvGraphicFramePr>
        <p:xfrm>
          <a:off x="1197868" y="2132856"/>
          <a:ext cx="8815470" cy="400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62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Switch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Gigabit </a:t>
            </a:r>
            <a:r>
              <a:rPr lang="en-US" dirty="0" smtClean="0"/>
              <a:t>Switch </a:t>
            </a:r>
            <a:r>
              <a:rPr lang="en-US" dirty="0"/>
              <a:t>1820-24G (J9980A</a:t>
            </a:r>
            <a:r>
              <a:rPr lang="en-US" dirty="0" smtClean="0"/>
              <a:t>)</a:t>
            </a:r>
          </a:p>
          <a:p>
            <a:pPr lvl="1"/>
            <a:r>
              <a:rPr lang="de-DE" b="1" dirty="0"/>
              <a:t>24</a:t>
            </a:r>
            <a:r>
              <a:rPr lang="de-DE" dirty="0"/>
              <a:t>x Ethernet, </a:t>
            </a:r>
            <a:r>
              <a:rPr lang="de-DE" b="1" dirty="0"/>
              <a:t>2</a:t>
            </a:r>
            <a:r>
              <a:rPr lang="de-DE" dirty="0"/>
              <a:t>x DFP </a:t>
            </a:r>
            <a:r>
              <a:rPr lang="de-DE" dirty="0" smtClean="0"/>
              <a:t>Anschlüssen.</a:t>
            </a:r>
          </a:p>
          <a:p>
            <a:pPr lvl="1"/>
            <a:r>
              <a:rPr lang="de-DE" dirty="0" smtClean="0"/>
              <a:t>52 </a:t>
            </a:r>
            <a:r>
              <a:rPr lang="de-DE" dirty="0" err="1" smtClean="0"/>
              <a:t>Gbps</a:t>
            </a:r>
            <a:r>
              <a:rPr lang="de-DE" dirty="0" smtClean="0"/>
              <a:t> Kapazität.</a:t>
            </a:r>
          </a:p>
          <a:p>
            <a:pPr lvl="1"/>
            <a:r>
              <a:rPr lang="de-DE" dirty="0" smtClean="0"/>
              <a:t>22W Leistung (Last).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5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96668"/>
              </p:ext>
            </p:extLst>
          </p:nvPr>
        </p:nvGraphicFramePr>
        <p:xfrm>
          <a:off x="1197868" y="2132856"/>
          <a:ext cx="8815470" cy="400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9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69876" y="32849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NAS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QNAP </a:t>
            </a:r>
            <a:r>
              <a:rPr lang="de-DE" dirty="0" smtClean="0"/>
              <a:t>TS-431P</a:t>
            </a:r>
          </a:p>
          <a:p>
            <a:pPr lvl="1"/>
            <a:r>
              <a:rPr lang="de-DE" dirty="0"/>
              <a:t>4x SATA </a:t>
            </a:r>
            <a:r>
              <a:rPr lang="de-DE" dirty="0" smtClean="0"/>
              <a:t>6Gbps für HDD und SSD (Hot-swap)</a:t>
            </a:r>
          </a:p>
          <a:p>
            <a:pPr lvl="1"/>
            <a:r>
              <a:rPr lang="de-DE" dirty="0"/>
              <a:t>2xGigabit </a:t>
            </a:r>
            <a:r>
              <a:rPr lang="de-DE" dirty="0" smtClean="0"/>
              <a:t>LAN-Ports</a:t>
            </a:r>
          </a:p>
          <a:p>
            <a:pPr lvl="1"/>
            <a:r>
              <a:rPr lang="de-DE" sz="2000" dirty="0"/>
              <a:t>DLNA®, sowie </a:t>
            </a:r>
            <a:r>
              <a:rPr lang="de-DE" sz="2000" dirty="0" err="1"/>
              <a:t>AirPlay</a:t>
            </a:r>
            <a:r>
              <a:rPr lang="de-DE" sz="2000" dirty="0" smtClean="0"/>
              <a:t>®.</a:t>
            </a:r>
          </a:p>
          <a:p>
            <a:r>
              <a:rPr lang="de-DE" dirty="0" smtClean="0"/>
              <a:t>Speicher: </a:t>
            </a:r>
            <a:r>
              <a:rPr lang="en-US" dirty="0"/>
              <a:t>4x WD Red WD40EFRX – </a:t>
            </a:r>
            <a:r>
              <a:rPr lang="en-US" dirty="0" smtClean="0"/>
              <a:t>4TB</a:t>
            </a:r>
          </a:p>
          <a:p>
            <a:pPr lvl="1"/>
            <a:r>
              <a:rPr lang="de-DE" dirty="0" smtClean="0"/>
              <a:t>24/7 </a:t>
            </a:r>
            <a:r>
              <a:rPr lang="de-DE" dirty="0"/>
              <a:t>Betrieb </a:t>
            </a:r>
            <a:r>
              <a:rPr lang="de-DE" dirty="0" smtClean="0"/>
              <a:t>wird unterstützt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16TB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9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18532"/>
              </p:ext>
            </p:extLst>
          </p:nvPr>
        </p:nvGraphicFramePr>
        <p:xfrm>
          <a:off x="1197868" y="2132856"/>
          <a:ext cx="8815470" cy="400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9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</a:t>
            </a:r>
            <a:r>
              <a:rPr lang="de-DE" dirty="0" smtClean="0"/>
              <a:t>Serverschrank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42 </a:t>
            </a:r>
            <a:r>
              <a:rPr lang="de-DE" dirty="0"/>
              <a:t>HE von </a:t>
            </a:r>
            <a:r>
              <a:rPr lang="de-DE" dirty="0" smtClean="0"/>
              <a:t>ZPAS</a:t>
            </a:r>
          </a:p>
          <a:p>
            <a:pPr lvl="1"/>
            <a:r>
              <a:rPr lang="de-DE" dirty="0" smtClean="0"/>
              <a:t>1,86M Höhe</a:t>
            </a:r>
          </a:p>
          <a:p>
            <a:pPr lvl="1"/>
            <a:r>
              <a:rPr lang="de-DE" dirty="0" smtClean="0"/>
              <a:t>Inklusiv </a:t>
            </a:r>
            <a:r>
              <a:rPr lang="de-DE" dirty="0"/>
              <a:t>Erdungsschiene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6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468</Words>
  <Application>Microsoft Office PowerPoint</Application>
  <PresentationFormat>Benutzerdefiniert</PresentationFormat>
  <Paragraphs>189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Corbel</vt:lpstr>
      <vt:lpstr>Trebuchet MS</vt:lpstr>
      <vt:lpstr>Berlin</vt:lpstr>
      <vt:lpstr>Angebot für mintBerryCrunchGames GmbH </vt:lpstr>
      <vt:lpstr>Gliederung </vt:lpstr>
      <vt:lpstr>Allgemeine Anforderungen </vt:lpstr>
      <vt:lpstr>Netzwerk</vt:lpstr>
      <vt:lpstr>Netzwerk Switch</vt:lpstr>
      <vt:lpstr>Netzwerk</vt:lpstr>
      <vt:lpstr>Netzwerk NAS</vt:lpstr>
      <vt:lpstr>Netzwerk</vt:lpstr>
      <vt:lpstr>Netzwerk Serverschrank</vt:lpstr>
      <vt:lpstr>Netzwerk</vt:lpstr>
      <vt:lpstr>Netzwerk Rack Server</vt:lpstr>
      <vt:lpstr>Allgemeine Anforderungen </vt:lpstr>
      <vt:lpstr>Netzwerk</vt:lpstr>
      <vt:lpstr>Angebote Programmierung </vt:lpstr>
      <vt:lpstr>Allgemeine Anforderungen </vt:lpstr>
      <vt:lpstr>Angebot Grafik/Design</vt:lpstr>
      <vt:lpstr>Angebot Grafik/Design</vt:lpstr>
      <vt:lpstr>Angebot Grafik/Design</vt:lpstr>
      <vt:lpstr>Allgemeine Anforderungen </vt:lpstr>
      <vt:lpstr>Angebot Musik/Aufnahme </vt:lpstr>
      <vt:lpstr>Allgemeine Anforderungen </vt:lpstr>
      <vt:lpstr>Angebot Geschäftsführung </vt:lpstr>
      <vt:lpstr>Allgemeine Anforderungen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2017-05-18T07:26:13Z</dcterms:created>
  <dcterms:modified xsi:type="dcterms:W3CDTF">2017-05-21T09:23:49Z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