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0" r:id="rId4"/>
  </p:sldMasterIdLst>
  <p:notesMasterIdLst>
    <p:notesMasterId r:id="rId17"/>
  </p:notesMasterIdLst>
  <p:handoutMasterIdLst>
    <p:handoutMasterId r:id="rId18"/>
  </p:handoutMasterIdLst>
  <p:sldIdLst>
    <p:sldId id="265" r:id="rId5"/>
    <p:sldId id="310" r:id="rId6"/>
    <p:sldId id="320" r:id="rId7"/>
    <p:sldId id="325" r:id="rId8"/>
    <p:sldId id="323" r:id="rId9"/>
    <p:sldId id="324" r:id="rId10"/>
    <p:sldId id="326" r:id="rId11"/>
    <p:sldId id="311" r:id="rId12"/>
    <p:sldId id="313" r:id="rId13"/>
    <p:sldId id="321" r:id="rId14"/>
    <p:sldId id="322" r:id="rId15"/>
    <p:sldId id="319" r:id="rId16"/>
  </p:sldIdLst>
  <p:sldSz cx="12188825" cy="6858000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07" d="100"/>
          <a:sy n="107" d="100"/>
        </p:scale>
        <p:origin x="138" y="31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115D25CC-CE2B-44FC-97DA-587FCC13922E}" type="datetime1">
              <a:rPr lang="de-DE" smtClean="0"/>
              <a:pPr algn="r" rtl="0"/>
              <a:t>18.05.2017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E832C949-ED9C-45D4-8A60-90C89D3B8584}" type="datetime1">
              <a:rPr lang="de-DE" smtClean="0"/>
              <a:pPr/>
              <a:t>18.05.2017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5749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343" y="4243845"/>
            <a:ext cx="3076307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57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09342" y="2590078"/>
            <a:ext cx="3076308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145" y="2733709"/>
            <a:ext cx="8142013" cy="1373070"/>
          </a:xfrm>
        </p:spPr>
        <p:txBody>
          <a:bodyPr anchor="b">
            <a:noAutofit/>
          </a:bodyPr>
          <a:lstStyle>
            <a:lvl1pPr algn="r">
              <a:defRPr sz="5398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145" y="4394040"/>
            <a:ext cx="8142013" cy="1117687"/>
          </a:xfrm>
        </p:spPr>
        <p:txBody>
          <a:bodyPr>
            <a:normAutofit/>
          </a:bodyPr>
          <a:lstStyle>
            <a:lvl1pPr marL="0" indent="0" algn="r">
              <a:buNone/>
              <a:defRPr sz="19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2936" y="2750337"/>
            <a:ext cx="1171583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3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6" y="4711617"/>
            <a:ext cx="9611355" cy="453051"/>
          </a:xfrm>
        </p:spPr>
        <p:txBody>
          <a:bodyPr anchor="b">
            <a:normAutofit/>
          </a:bodyPr>
          <a:lstStyle>
            <a:lvl1pPr>
              <a:defRPr sz="23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146" y="609598"/>
            <a:ext cx="9611355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2" y="5169584"/>
            <a:ext cx="9611358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18.05.2017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11310"/>
            <a:ext cx="1153850" cy="1090789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482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609597"/>
            <a:ext cx="9611354" cy="3592750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4711616"/>
            <a:ext cx="9611355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18.05.2017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11616"/>
            <a:ext cx="1153850" cy="1090789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4638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563" y="609599"/>
            <a:ext cx="8716606" cy="3036061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1923" y="3653379"/>
            <a:ext cx="8154455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4711616"/>
            <a:ext cx="9611355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18.05.2017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09926"/>
            <a:ext cx="1153850" cy="1090789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583420" y="74811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1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0293" y="303352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1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6697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2" y="4711616"/>
            <a:ext cx="9611358" cy="588535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3" y="5300150"/>
            <a:ext cx="9611358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18.05.2017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09926"/>
            <a:ext cx="1153850" cy="1090789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7122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047" y="753228"/>
            <a:ext cx="9622454" cy="108093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774" y="2336873"/>
            <a:ext cx="3069235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145" y="3022674"/>
            <a:ext cx="3048908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4995" y="2336873"/>
            <a:ext cx="306244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4443" y="3022674"/>
            <a:ext cx="306244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2275" y="2336873"/>
            <a:ext cx="3069226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2275" y="3022674"/>
            <a:ext cx="3069226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18.05.2017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5166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145" y="753228"/>
            <a:ext cx="9611356" cy="108093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141" y="4297503"/>
            <a:ext cx="3048911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141" y="2336873"/>
            <a:ext cx="3048911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141" y="4873765"/>
            <a:ext cx="3048911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4444" y="4297503"/>
            <a:ext cx="306244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4443" y="2336873"/>
            <a:ext cx="306244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3090" y="4873764"/>
            <a:ext cx="3066498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8796" y="4297503"/>
            <a:ext cx="3062707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28795" y="2336873"/>
            <a:ext cx="306270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28671" y="4873762"/>
            <a:ext cx="306676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18.05.2017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8003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67C-9D02-45EC-B214-7132036CA0E2}" type="datetime1">
              <a:rPr lang="de-DE" noProof="0" smtClean="0"/>
              <a:pPr/>
              <a:t>18.05.2017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3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3428" y="1869573"/>
            <a:ext cx="5106988" cy="136784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5424" y="5372581"/>
            <a:ext cx="1602997" cy="13678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6593" y="609597"/>
            <a:ext cx="1073522" cy="435376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145" y="609598"/>
            <a:ext cx="8867694" cy="5326589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5353" y="5936188"/>
            <a:ext cx="2742486" cy="365125"/>
          </a:xfrm>
        </p:spPr>
        <p:txBody>
          <a:bodyPr/>
          <a:lstStyle/>
          <a:p>
            <a:fld id="{270FAB6A-C057-4550-9260-DE7EF7F686AF}" type="datetime1">
              <a:rPr lang="de-DE" noProof="0" smtClean="0"/>
              <a:pPr/>
              <a:t>18.05.2017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145" y="5936189"/>
            <a:ext cx="6125209" cy="365125"/>
          </a:xfrm>
        </p:spPr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4921" y="5398634"/>
            <a:ext cx="1153850" cy="1090789"/>
          </a:xfrm>
        </p:spPr>
        <p:txBody>
          <a:bodyPr anchor="t"/>
          <a:lstStyle>
            <a:lvl1pPr algn="ctr">
              <a:defRPr/>
            </a:lvl1pPr>
          </a:lstStyle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6566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EA5D-0888-4F93-8E94-34D310102D57}" type="datetime1">
              <a:rPr lang="de-DE" smtClean="0"/>
              <a:pPr/>
              <a:t>18.05.2017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144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5094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68" y="4087901"/>
            <a:ext cx="1602580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3069" y="2726267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2869895"/>
            <a:ext cx="9611356" cy="1090788"/>
          </a:xfrm>
        </p:spPr>
        <p:txBody>
          <a:bodyPr anchor="ctr">
            <a:normAutofit/>
          </a:bodyPr>
          <a:lstStyle>
            <a:lvl1pPr algn="r">
              <a:defRPr sz="35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145" y="4232172"/>
            <a:ext cx="9611356" cy="1704017"/>
          </a:xfrm>
        </p:spPr>
        <p:txBody>
          <a:bodyPr>
            <a:normAutofit/>
          </a:bodyPr>
          <a:lstStyle>
            <a:lvl1pPr marL="0" indent="0" algn="r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18.05.2017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6662" y="2869896"/>
            <a:ext cx="1153850" cy="1090789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567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143" y="2336873"/>
            <a:ext cx="4697134" cy="359931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2666" y="2336873"/>
            <a:ext cx="4698834" cy="359931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​</a:t>
            </a:r>
            <a:fld id="{8B789056-64C5-46DE-95B1-DA257F473F68}" type="datetime1">
              <a:rPr lang="de-DE" smtClean="0"/>
              <a:pPr/>
              <a:t>18.05.2017</a:t>
            </a:fld>
            <a:r>
              <a:rPr lang="de-DE"/>
              <a:t>​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1258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3" y="753230"/>
            <a:ext cx="9611359" cy="108093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115" y="2336874"/>
            <a:ext cx="4471162" cy="693135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146" y="3030009"/>
            <a:ext cx="4697131" cy="290617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18638" y="2336873"/>
            <a:ext cx="4472863" cy="692076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2667" y="3030009"/>
            <a:ext cx="4698835" cy="290617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F739-A1FF-4B0F-A80D-4A7600AF59B6}" type="datetime1">
              <a:rPr lang="de-DE" noProof="0" smtClean="0"/>
              <a:pPr/>
              <a:t>18.05.2017</a:t>
            </a:fld>
            <a:endParaRPr lang="de-DE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9299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CAE9-9EFE-4152-8504-84F83B03DD44}" type="datetime1">
              <a:rPr lang="de-DE" smtClean="0"/>
              <a:pPr/>
              <a:t>18.05.2017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82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6054-D64A-4276-A67A-52D6E88FBE84}" type="datetime1">
              <a:rPr lang="de-DE" smtClean="0"/>
              <a:pPr/>
              <a:t>18.05.2017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29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753227"/>
            <a:ext cx="9611355" cy="1080940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4626" y="2336874"/>
            <a:ext cx="5606875" cy="359931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5" y="2336873"/>
            <a:ext cx="3789091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18.05.2017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392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7" y="753228"/>
            <a:ext cx="9611353" cy="1080938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7066" y="2336874"/>
            <a:ext cx="5424436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2336874"/>
            <a:ext cx="387524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18.05.2017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50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145" y="753228"/>
            <a:ext cx="9611357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145" y="2336873"/>
            <a:ext cx="9611357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9014" y="5936188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68FAC-1E42-46E2-B290-2D4CF62A4174}" type="datetime1">
              <a:rPr lang="de-DE" smtClean="0"/>
              <a:pPr/>
              <a:t>18.05.2017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144" y="5936189"/>
            <a:ext cx="68688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6662" y="753228"/>
            <a:ext cx="1153850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5402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837828" y="1988840"/>
            <a:ext cx="8142013" cy="1373070"/>
          </a:xfrm>
        </p:spPr>
        <p:txBody>
          <a:bodyPr rtlCol="0">
            <a:normAutofit fontScale="90000"/>
          </a:bodyPr>
          <a:lstStyle/>
          <a:p>
            <a:r>
              <a:rPr lang="de-DE" dirty="0"/>
              <a:t>Angebot für </a:t>
            </a:r>
            <a:r>
              <a:rPr lang="de-DE" dirty="0" err="1"/>
              <a:t>mintBerryCrunchGames</a:t>
            </a:r>
            <a:r>
              <a:rPr lang="de-DE" dirty="0"/>
              <a:t> GmbH</a:t>
            </a:r>
            <a:br>
              <a:rPr lang="de-DE" dirty="0"/>
            </a:b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837827" y="3861048"/>
            <a:ext cx="8142013" cy="1117687"/>
          </a:xfrm>
        </p:spPr>
        <p:txBody>
          <a:bodyPr rtlCol="0"/>
          <a:lstStyle/>
          <a:p>
            <a:r>
              <a:rPr lang="de-DE" dirty="0"/>
              <a:t>Dmitri </a:t>
            </a:r>
            <a:r>
              <a:rPr lang="de-DE" dirty="0" err="1"/>
              <a:t>Pidar</a:t>
            </a:r>
            <a:r>
              <a:rPr lang="de-DE" dirty="0"/>
              <a:t> </a:t>
            </a:r>
            <a:r>
              <a:rPr lang="de-DE" dirty="0" err="1"/>
              <a:t>Babowitsch</a:t>
            </a:r>
            <a:endParaRPr lang="de-D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Angebot Grafik/Design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Grafik</a:t>
            </a:r>
          </a:p>
          <a:p>
            <a:r>
              <a:rPr lang="de-DE" dirty="0"/>
              <a:t>Acer Aspire GX-781</a:t>
            </a:r>
          </a:p>
          <a:p>
            <a:pPr lvl="1"/>
            <a:r>
              <a:rPr lang="de-DE" dirty="0"/>
              <a:t>Intel® Core™ i5-7400</a:t>
            </a:r>
          </a:p>
          <a:p>
            <a:pPr lvl="1"/>
            <a:r>
              <a:rPr lang="de-DE" dirty="0"/>
              <a:t>AMD Radeon RX 480</a:t>
            </a:r>
          </a:p>
          <a:p>
            <a:pPr lvl="1"/>
            <a:r>
              <a:rPr lang="de-DE" dirty="0"/>
              <a:t>Core-Gaming PC</a:t>
            </a:r>
          </a:p>
        </p:txBody>
      </p:sp>
    </p:spTree>
    <p:extLst>
      <p:ext uri="{BB962C8B-B14F-4D97-AF65-F5344CB8AC3E}">
        <p14:creationId xmlns:p14="http://schemas.microsoft.com/office/powerpoint/2010/main" val="276239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Angebot Grafik/Design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Design</a:t>
            </a:r>
          </a:p>
          <a:p>
            <a:r>
              <a:rPr lang="de-DE" dirty="0"/>
              <a:t>Acer </a:t>
            </a:r>
            <a:r>
              <a:rPr lang="de-DE" dirty="0" err="1"/>
              <a:t>Extensa</a:t>
            </a:r>
            <a:r>
              <a:rPr lang="de-DE" dirty="0"/>
              <a:t> M2710.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6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2" name="Bildplatzhalter 1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Gliederung </a:t>
            </a:r>
            <a:endParaRPr lang="en-US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 dirty="0"/>
              <a:t>Allgemeine Anforderungen </a:t>
            </a:r>
            <a:endParaRPr lang="de" dirty="0"/>
          </a:p>
          <a:p>
            <a:pPr rtl="0"/>
            <a:r>
              <a:rPr lang="de-DE" dirty="0"/>
              <a:t>Angebote</a:t>
            </a:r>
            <a:endParaRPr lang="de" dirty="0"/>
          </a:p>
          <a:p>
            <a:pPr rtl="0"/>
            <a:r>
              <a:rPr lang="de-DE" dirty="0"/>
              <a:t>Kalkulationen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Anforderungen 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162830"/>
              </p:ext>
            </p:extLst>
          </p:nvPr>
        </p:nvGraphicFramePr>
        <p:xfrm>
          <a:off x="1197868" y="2132856"/>
          <a:ext cx="8815470" cy="4320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/>
                <a:gridCol w="2938490"/>
                <a:gridCol w="2938490"/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 smtClean="0"/>
                        <a:t>Bereich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Model</a:t>
                      </a:r>
                      <a:endParaRPr lang="de-D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Preis</a:t>
                      </a:r>
                      <a:endParaRPr lang="de-D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 smtClean="0"/>
                        <a:t>Server</a:t>
                      </a:r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85432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495165">
                <a:tc>
                  <a:txBody>
                    <a:bodyPr/>
                    <a:lstStyle/>
                    <a:p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495165">
                <a:tc>
                  <a:txBody>
                    <a:bodyPr/>
                    <a:lstStyle/>
                    <a:p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495165">
                <a:tc>
                  <a:txBody>
                    <a:bodyPr/>
                    <a:lstStyle/>
                    <a:p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hteck 2"/>
          <p:cNvSpPr/>
          <p:nvPr/>
        </p:nvSpPr>
        <p:spPr>
          <a:xfrm>
            <a:off x="4150196" y="2636912"/>
            <a:ext cx="2880320" cy="50405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43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Erklärung</a:t>
            </a:r>
          </a:p>
          <a:p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5799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Anforderungen 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542154"/>
              </p:ext>
            </p:extLst>
          </p:nvPr>
        </p:nvGraphicFramePr>
        <p:xfrm>
          <a:off x="1197868" y="2132856"/>
          <a:ext cx="8815470" cy="4320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/>
                <a:gridCol w="2938490"/>
                <a:gridCol w="2938490"/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 smtClean="0"/>
                        <a:t>Bereich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Model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Preis</a:t>
                      </a:r>
                      <a:endParaRPr lang="de-DE" dirty="0"/>
                    </a:p>
                  </a:txBody>
                  <a:tcPr/>
                </a:tc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 smtClean="0"/>
                        <a:t>Netzwerk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99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HP </a:t>
                      </a:r>
                      <a:r>
                        <a:rPr lang="de-DE" sz="1799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ProLiant</a:t>
                      </a:r>
                      <a:r>
                        <a:rPr lang="de-DE" sz="1799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799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DL80G92U…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799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r>
                        <a:rPr lang="de-DE" sz="1799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dirty="0" smtClean="0"/>
                        <a:t>XXX,YY€</a:t>
                      </a:r>
                      <a:endParaRPr lang="de-DE" dirty="0"/>
                    </a:p>
                  </a:txBody>
                  <a:tcPr/>
                </a:tc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85432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495165">
                <a:tc>
                  <a:txBody>
                    <a:bodyPr/>
                    <a:lstStyle/>
                    <a:p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495165">
                <a:tc>
                  <a:txBody>
                    <a:bodyPr/>
                    <a:lstStyle/>
                    <a:p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495165">
                <a:tc>
                  <a:txBody>
                    <a:bodyPr/>
                    <a:lstStyle/>
                    <a:p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570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Anforderungen 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637737"/>
              </p:ext>
            </p:extLst>
          </p:nvPr>
        </p:nvGraphicFramePr>
        <p:xfrm>
          <a:off x="1197868" y="2132856"/>
          <a:ext cx="8815470" cy="4320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/>
                <a:gridCol w="2938490"/>
                <a:gridCol w="2938490"/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 smtClean="0"/>
                        <a:t>Bereich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Model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Preis</a:t>
                      </a:r>
                      <a:endParaRPr lang="de-DE" dirty="0"/>
                    </a:p>
                  </a:txBody>
                  <a:tcPr/>
                </a:tc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 smtClean="0"/>
                        <a:t>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99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HP </a:t>
                      </a:r>
                      <a:r>
                        <a:rPr lang="de-DE" sz="1799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ProLiant</a:t>
                      </a:r>
                      <a:r>
                        <a:rPr lang="de-DE" sz="1799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DL80G92U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999,00€</a:t>
                      </a:r>
                      <a:endParaRPr lang="de-DE" dirty="0"/>
                    </a:p>
                  </a:txBody>
                  <a:tcPr/>
                </a:tc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 smtClean="0"/>
                        <a:t>Programmierung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85432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495165">
                <a:tc>
                  <a:txBody>
                    <a:bodyPr/>
                    <a:lstStyle/>
                    <a:p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897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Anforderungen 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637737"/>
              </p:ext>
            </p:extLst>
          </p:nvPr>
        </p:nvGraphicFramePr>
        <p:xfrm>
          <a:off x="1197868" y="2132856"/>
          <a:ext cx="8815470" cy="4320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/>
                <a:gridCol w="2938490"/>
                <a:gridCol w="2938490"/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 smtClean="0"/>
                        <a:t>Bereich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Model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Preis</a:t>
                      </a:r>
                      <a:endParaRPr lang="de-DE" dirty="0"/>
                    </a:p>
                  </a:txBody>
                  <a:tcPr/>
                </a:tc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 smtClean="0"/>
                        <a:t>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99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HP </a:t>
                      </a:r>
                      <a:r>
                        <a:rPr lang="de-DE" sz="1799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ProLiant</a:t>
                      </a:r>
                      <a:r>
                        <a:rPr lang="de-DE" sz="1799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DL80G92U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999,00€</a:t>
                      </a:r>
                      <a:endParaRPr lang="de-DE" dirty="0"/>
                    </a:p>
                  </a:txBody>
                  <a:tcPr/>
                </a:tc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 smtClean="0"/>
                        <a:t>Programmierung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85432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495165">
                <a:tc>
                  <a:txBody>
                    <a:bodyPr/>
                    <a:lstStyle/>
                    <a:p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313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Angebote Programmierung </a:t>
            </a:r>
            <a:endParaRPr lang="en-US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Acer </a:t>
            </a:r>
            <a:r>
              <a:rPr lang="de-DE" dirty="0" err="1"/>
              <a:t>Extensa</a:t>
            </a:r>
            <a:r>
              <a:rPr lang="de-DE" dirty="0"/>
              <a:t> M2710</a:t>
            </a:r>
          </a:p>
          <a:p>
            <a:pPr lvl="1"/>
            <a:r>
              <a:rPr lang="de-DE" dirty="0"/>
              <a:t>Intel® Core™ i5 6400 (</a:t>
            </a:r>
            <a:r>
              <a:rPr lang="de-DE" dirty="0" err="1"/>
              <a:t>Skylake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8GB DDR4 SDRAM</a:t>
            </a:r>
          </a:p>
          <a:p>
            <a:pPr lvl="1"/>
            <a:r>
              <a:rPr lang="de-DE" dirty="0"/>
              <a:t>Preis: 414,99€</a:t>
            </a: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Angebot Grafik/Design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0142" y="2336873"/>
            <a:ext cx="11030893" cy="3599316"/>
          </a:xfrm>
        </p:spPr>
        <p:txBody>
          <a:bodyPr rtlCol="0"/>
          <a:lstStyle/>
          <a:p>
            <a:pPr rtl="0"/>
            <a:r>
              <a:rPr lang="en-US" dirty="0" err="1"/>
              <a:t>RenderPC</a:t>
            </a:r>
            <a:endParaRPr lang="en-US" dirty="0"/>
          </a:p>
          <a:p>
            <a:pPr lvl="1"/>
            <a:r>
              <a:rPr lang="de-DE" dirty="0"/>
              <a:t>Predator G6-710</a:t>
            </a:r>
          </a:p>
          <a:p>
            <a:pPr lvl="1"/>
            <a:r>
              <a:rPr lang="de-DE" dirty="0"/>
              <a:t>Intel® Core™ i7-6700K </a:t>
            </a:r>
          </a:p>
          <a:p>
            <a:pPr lvl="1"/>
            <a:r>
              <a:rPr lang="de-DE" dirty="0" err="1"/>
              <a:t>GeForce</a:t>
            </a:r>
            <a:r>
              <a:rPr lang="de-DE" dirty="0"/>
              <a:t>® GTX 1080 von NVIDIA®</a:t>
            </a:r>
          </a:p>
          <a:p>
            <a:pPr lvl="1"/>
            <a:r>
              <a:rPr lang="de-DE" dirty="0"/>
              <a:t>Nur Rendern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-Design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purl.org/dc/elements/1.1/"/>
    <ds:schemaRef ds:uri="4873beb7-5857-4685-be1f-d57550cc96cc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0</TotalTime>
  <Words>122</Words>
  <Application>Microsoft Office PowerPoint</Application>
  <PresentationFormat>Benutzerdefiniert</PresentationFormat>
  <Paragraphs>57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Corbel</vt:lpstr>
      <vt:lpstr>Trebuchet MS</vt:lpstr>
      <vt:lpstr>Berlin</vt:lpstr>
      <vt:lpstr>Angebot für mintBerryCrunchGames GmbH </vt:lpstr>
      <vt:lpstr>Gliederung </vt:lpstr>
      <vt:lpstr>Allgemeine Anforderungen </vt:lpstr>
      <vt:lpstr>Server</vt:lpstr>
      <vt:lpstr>Allgemeine Anforderungen </vt:lpstr>
      <vt:lpstr>Allgemeine Anforderungen </vt:lpstr>
      <vt:lpstr>Allgemeine Anforderungen </vt:lpstr>
      <vt:lpstr>Angebote Programmierung </vt:lpstr>
      <vt:lpstr>Angebot Grafik/Design</vt:lpstr>
      <vt:lpstr>Angebot Grafik/Design</vt:lpstr>
      <vt:lpstr>Angebot Grafik/Design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2017-05-18T07:26:13Z</dcterms:created>
  <dcterms:modified xsi:type="dcterms:W3CDTF">2017-05-18T18:58:11Z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